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fshd@Montclair.edu" TargetMode="External"/><Relationship Id="rId2" Type="http://schemas.openxmlformats.org/officeDocument/2006/relationships/hyperlink" Target="mailto:ermera@montclair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Gerontology Minor Information session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02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might you choose to complete a gerontology minor?</a:t>
            </a:r>
          </a:p>
          <a:p>
            <a:r>
              <a:rPr lang="en-US" dirty="0"/>
              <a:t>Gerontology minor requirements</a:t>
            </a:r>
          </a:p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97634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might you choose a gerontology minor?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Expanding career field</a:t>
            </a:r>
          </a:p>
          <a:p>
            <a:r>
              <a:rPr lang="en-US" dirty="0"/>
              <a:t>Diversify your career options and skillset</a:t>
            </a:r>
          </a:p>
          <a:p>
            <a:r>
              <a:rPr lang="en-US" dirty="0"/>
              <a:t>Many career options</a:t>
            </a:r>
          </a:p>
          <a:p>
            <a:pPr lvl="1"/>
            <a:r>
              <a:rPr lang="en-US" dirty="0"/>
              <a:t>Direct care</a:t>
            </a:r>
          </a:p>
          <a:p>
            <a:pPr lvl="1"/>
            <a:r>
              <a:rPr lang="en-US" dirty="0"/>
              <a:t>Non-profits</a:t>
            </a:r>
          </a:p>
          <a:p>
            <a:pPr lvl="1"/>
            <a:r>
              <a:rPr lang="en-US" dirty="0"/>
              <a:t>Government agencies</a:t>
            </a:r>
          </a:p>
          <a:p>
            <a:pPr lvl="1"/>
            <a:r>
              <a:rPr lang="en-US" dirty="0"/>
              <a:t>Business and industry</a:t>
            </a:r>
          </a:p>
          <a:p>
            <a:pPr lvl="1"/>
            <a:r>
              <a:rPr lang="en-US" dirty="0"/>
              <a:t>Product development</a:t>
            </a:r>
          </a:p>
          <a:p>
            <a:pPr lvl="1"/>
            <a:r>
              <a:rPr lang="en-US" dirty="0"/>
              <a:t>Research and teaching</a:t>
            </a:r>
          </a:p>
        </p:txBody>
      </p:sp>
    </p:spTree>
    <p:extLst>
      <p:ext uri="{BB962C8B-B14F-4D97-AF65-F5344CB8AC3E}">
        <p14:creationId xmlns:p14="http://schemas.microsoft.com/office/powerpoint/2010/main" val="601417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might you choose a career in gerontology?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Helps to gain a broader perspective on human development</a:t>
            </a:r>
          </a:p>
          <a:p>
            <a:r>
              <a:rPr lang="en-US" dirty="0"/>
              <a:t>We are all aging as we speak!</a:t>
            </a:r>
          </a:p>
        </p:txBody>
      </p:sp>
    </p:spTree>
    <p:extLst>
      <p:ext uri="{BB962C8B-B14F-4D97-AF65-F5344CB8AC3E}">
        <p14:creationId xmlns:p14="http://schemas.microsoft.com/office/powerpoint/2010/main" val="1308770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Gerontology minor requirements (as </a:t>
            </a:r>
            <a:r>
              <a:rPr lang="en-US"/>
              <a:t>of summer 2020)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073" y="2509451"/>
            <a:ext cx="4155377" cy="4034219"/>
          </a:xfrm>
        </p:spPr>
        <p:txBody>
          <a:bodyPr/>
          <a:lstStyle/>
          <a:p>
            <a:r>
              <a:rPr lang="en-US" dirty="0"/>
              <a:t>Required Courses (12 credits)</a:t>
            </a:r>
          </a:p>
          <a:p>
            <a:pPr lvl="1"/>
            <a:r>
              <a:rPr lang="en-US" dirty="0"/>
              <a:t>FSHD 200 – Family Science and Human Development*+</a:t>
            </a:r>
          </a:p>
          <a:p>
            <a:pPr lvl="1"/>
            <a:r>
              <a:rPr lang="en-US" dirty="0"/>
              <a:t>FSHD 202 – Adult Development and Aging*+</a:t>
            </a:r>
          </a:p>
          <a:p>
            <a:pPr lvl="1"/>
            <a:r>
              <a:rPr lang="en-US" dirty="0"/>
              <a:t>FSHD 340 – Aging and Social Policy+</a:t>
            </a:r>
          </a:p>
          <a:p>
            <a:pPr lvl="1"/>
            <a:r>
              <a:rPr lang="en-US" dirty="0"/>
              <a:t>FSHD 360 – Families in Later Life*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* course typically offered every fall</a:t>
            </a:r>
          </a:p>
          <a:p>
            <a:pPr lvl="1"/>
            <a:r>
              <a:rPr lang="en-US" dirty="0"/>
              <a:t>+ course typically offered every spring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55450" y="2509450"/>
            <a:ext cx="4155377" cy="40342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Electives (select 2 of the following)</a:t>
            </a:r>
          </a:p>
          <a:p>
            <a:pPr lvl="1"/>
            <a:r>
              <a:rPr lang="en-US" dirty="0"/>
              <a:t>FSHD 305 – Death and Bereavement*+</a:t>
            </a:r>
          </a:p>
          <a:p>
            <a:pPr lvl="1"/>
            <a:r>
              <a:rPr lang="en-US" dirty="0"/>
              <a:t>HLTH 440 – Health Aspects of Aging*</a:t>
            </a:r>
          </a:p>
          <a:p>
            <a:pPr lvl="1"/>
            <a:r>
              <a:rPr lang="en-US" dirty="0"/>
              <a:t>SOCI 309 – Sociology of Health and Illness+</a:t>
            </a:r>
          </a:p>
          <a:p>
            <a:pPr lvl="1"/>
            <a:r>
              <a:rPr lang="en-US" dirty="0"/>
              <a:t>ARTH 280 – Introduction to Art Therapy*+</a:t>
            </a:r>
          </a:p>
          <a:p>
            <a:pPr lvl="1"/>
            <a:r>
              <a:rPr lang="en-US" dirty="0"/>
              <a:t>MUTH 100 – Intro to Music Therapy*+</a:t>
            </a:r>
          </a:p>
          <a:p>
            <a:pPr lvl="1"/>
            <a:r>
              <a:rPr lang="en-US" dirty="0"/>
              <a:t>PALG 322 – Wills, Trusts, and Probate Law*</a:t>
            </a:r>
          </a:p>
          <a:p>
            <a:pPr lvl="1"/>
            <a:r>
              <a:rPr lang="en-US" dirty="0"/>
              <a:t>PSYC 268 – Psychological Aspects of Aging+</a:t>
            </a:r>
          </a:p>
          <a:p>
            <a:pPr lvl="1"/>
            <a:r>
              <a:rPr lang="en-US" dirty="0"/>
              <a:t>PSYC 302 – Health Psychology*</a:t>
            </a:r>
          </a:p>
        </p:txBody>
      </p:sp>
    </p:spTree>
    <p:extLst>
      <p:ext uri="{BB962C8B-B14F-4D97-AF65-F5344CB8AC3E}">
        <p14:creationId xmlns:p14="http://schemas.microsoft.com/office/powerpoint/2010/main" val="1635379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any questions after this session, please feel free to contact:</a:t>
            </a:r>
          </a:p>
          <a:p>
            <a:pPr lvl="1"/>
            <a:r>
              <a:rPr lang="en-US" dirty="0"/>
              <a:t>Dr.  Ashley Ermer (</a:t>
            </a:r>
            <a:r>
              <a:rPr lang="en-US" dirty="0">
                <a:hlinkClick r:id="rId2"/>
              </a:rPr>
              <a:t>ermera@montclair.edu</a:t>
            </a:r>
            <a:r>
              <a:rPr lang="en-US" dirty="0"/>
              <a:t>), Assistant Professor FSHD</a:t>
            </a:r>
          </a:p>
          <a:p>
            <a:pPr lvl="1"/>
            <a:r>
              <a:rPr lang="en-US" dirty="0"/>
              <a:t>or</a:t>
            </a:r>
          </a:p>
          <a:p>
            <a:pPr lvl="1"/>
            <a:r>
              <a:rPr lang="en-US" dirty="0"/>
              <a:t> The Department of Family Science and Human Development (</a:t>
            </a:r>
            <a:r>
              <a:rPr lang="en-US" dirty="0">
                <a:hlinkClick r:id="rId3"/>
              </a:rPr>
              <a:t>fshd@montclair.edu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4332352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85</TotalTime>
  <Words>252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Parcel</vt:lpstr>
      <vt:lpstr>Gerontology Minor Information session</vt:lpstr>
      <vt:lpstr>Welcome!</vt:lpstr>
      <vt:lpstr>Why might you choose a gerontology minor?</vt:lpstr>
      <vt:lpstr>Why might you choose a career in gerontology?</vt:lpstr>
      <vt:lpstr>Gerontology minor requirements (as of summer 2020)</vt:lpstr>
      <vt:lpstr>Questions?</vt:lpstr>
    </vt:vector>
  </TitlesOfParts>
  <Company>Montclair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Gerontology Minor Information session</dc:title>
  <dc:creator>Ashley Ermer</dc:creator>
  <cp:lastModifiedBy>Ashley Ermer</cp:lastModifiedBy>
  <cp:revision>7</cp:revision>
  <dcterms:created xsi:type="dcterms:W3CDTF">2020-04-13T17:47:31Z</dcterms:created>
  <dcterms:modified xsi:type="dcterms:W3CDTF">2020-04-15T17:38:28Z</dcterms:modified>
</cp:coreProperties>
</file>