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368" y="-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2108293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10061688" y="0"/>
            <a:ext cx="2130312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2267" y="3693646"/>
            <a:ext cx="7262284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2267" y="5204012"/>
            <a:ext cx="7262284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6356351"/>
            <a:ext cx="28448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D78C14-CDC7-4752-B9A9-A28BCC0EA00C}" type="datetimeFigureOut">
              <a:rPr lang="en-US" smtClean="0"/>
              <a:t>4/26/17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6800" y="6356351"/>
            <a:ext cx="38608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640" y="4841210"/>
            <a:ext cx="804672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609600"/>
            <a:ext cx="4817096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98168" y="381000"/>
            <a:ext cx="5084233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646" y="2209800"/>
            <a:ext cx="4818389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8C14-CDC7-4752-B9A9-A28BCC0EA00C}" type="datetimeFigureOut">
              <a:rPr lang="en-US" smtClean="0"/>
              <a:t>4/26/17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0063-9CC5-4011-AD43-021E1A52D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5689600" y="0"/>
            <a:ext cx="65024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609600"/>
            <a:ext cx="4817096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98168" y="381000"/>
            <a:ext cx="5084233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646" y="2209800"/>
            <a:ext cx="4818389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8C14-CDC7-4752-B9A9-A28BCC0EA00C}" type="datetimeFigureOut">
              <a:rPr lang="en-US" smtClean="0"/>
              <a:t>4/26/17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0063-9CC5-4011-AD43-021E1A52D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12192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8C14-CDC7-4752-B9A9-A28BCC0EA00C}" type="datetimeFigureOut">
              <a:rPr lang="en-US" smtClean="0"/>
              <a:t>4/26/17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0063-9CC5-4011-AD43-021E1A52D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102616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0" y="381001"/>
            <a:ext cx="19304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81002"/>
            <a:ext cx="8940800" cy="569753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8C14-CDC7-4752-B9A9-A28BCC0EA00C}" type="datetimeFigureOut">
              <a:rPr lang="en-US" smtClean="0"/>
              <a:t>4/26/17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0063-9CC5-4011-AD43-021E1A52D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12192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8C14-CDC7-4752-B9A9-A28BCC0EA00C}" type="datetimeFigureOut">
              <a:rPr lang="en-US" smtClean="0"/>
              <a:t>4/26/17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0063-9CC5-4011-AD43-021E1A52D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2108293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10061688" y="0"/>
            <a:ext cx="2130312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2267" y="3693646"/>
            <a:ext cx="7262284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2267" y="5204012"/>
            <a:ext cx="7262284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6356351"/>
            <a:ext cx="28448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D78C14-CDC7-4752-B9A9-A28BCC0EA00C}" type="datetimeFigureOut">
              <a:rPr lang="en-US" smtClean="0"/>
              <a:t>4/26/17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6800" y="6356351"/>
            <a:ext cx="38608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640" y="4841210"/>
            <a:ext cx="804672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410636" y="950260"/>
            <a:ext cx="3370728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2267" y="1851213"/>
            <a:ext cx="7262285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2267" y="3576918"/>
            <a:ext cx="7262285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8C14-CDC7-4752-B9A9-A28BCC0EA00C}" type="datetimeFigureOut">
              <a:rPr lang="en-US" smtClean="0"/>
              <a:t>4/26/17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0063-9CC5-4011-AD43-021E1A52D266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12192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12192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640" y="3258806"/>
            <a:ext cx="804672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12192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6216" y="1774825"/>
            <a:ext cx="475488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5379" y="1774825"/>
            <a:ext cx="475488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8C14-CDC7-4752-B9A9-A28BCC0EA00C}" type="datetimeFigureOut">
              <a:rPr lang="en-US" smtClean="0"/>
              <a:t>4/26/17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0063-9CC5-4011-AD43-021E1A52D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12192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6320" y="1879320"/>
            <a:ext cx="475488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6320" y="2590800"/>
            <a:ext cx="475488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54731" y="1879320"/>
            <a:ext cx="475488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54731" y="2590800"/>
            <a:ext cx="475488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8C14-CDC7-4752-B9A9-A28BCC0EA00C}" type="datetimeFigureOut">
              <a:rPr lang="en-US" smtClean="0"/>
              <a:t>4/26/17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0063-9CC5-4011-AD43-021E1A52D266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6354731" y="2460813"/>
            <a:ext cx="4751131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1040069" y="2460813"/>
            <a:ext cx="4751131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12192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8C14-CDC7-4752-B9A9-A28BCC0EA00C}" type="datetimeFigureOut">
              <a:rPr lang="en-US" smtClean="0"/>
              <a:t>4/26/17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0063-9CC5-4011-AD43-021E1A52D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8C14-CDC7-4752-B9A9-A28BCC0EA00C}" type="datetimeFigureOut">
              <a:rPr lang="en-US" smtClean="0"/>
              <a:t>4/26/17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0063-9CC5-4011-AD43-021E1A52D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5689600" y="0"/>
            <a:ext cx="65024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609601"/>
            <a:ext cx="4817035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4479" y="381002"/>
            <a:ext cx="5084232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2209801"/>
            <a:ext cx="4817035" cy="32004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8C14-CDC7-4752-B9A9-A28BCC0EA00C}" type="datetimeFigureOut">
              <a:rPr lang="en-US" smtClean="0"/>
              <a:t>4/26/17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9600" y="6356351"/>
            <a:ext cx="8128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4C60063-9CC5-4011-AD43-021E1A52D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6217" y="40342"/>
            <a:ext cx="10094383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217" y="1761566"/>
            <a:ext cx="10094383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69083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95D78C14-CDC7-4752-B9A9-A28BCC0EA00C}" type="datetimeFigureOut">
              <a:rPr lang="en-US" smtClean="0"/>
              <a:t>4/26/17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89600" y="6356351"/>
            <a:ext cx="81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4C60063-9CC5-4011-AD43-021E1A52D26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6047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</p:sldLayoutIdLst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washingtonpost.com/sports/highschools/after-playing-all-season-maryland-girl-held-out-of-basketball-game-for-wearing-a-hijab/2017/03/13/63fe82be-0767-11e7-8884-96e6a6713f4b_story.html?utm_term=.2292c54009d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t1x5Zu18f7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Women of Cover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closer look into hijab, it’s meaning, and common misconceptions </a:t>
            </a:r>
          </a:p>
          <a:p>
            <a:r>
              <a:rPr lang="en-US" dirty="0" smtClean="0"/>
              <a:t>By: </a:t>
            </a:r>
            <a:r>
              <a:rPr lang="en-US" dirty="0" err="1" smtClean="0"/>
              <a:t>Renad</a:t>
            </a:r>
            <a:r>
              <a:rPr lang="en-US" dirty="0" smtClean="0"/>
              <a:t> Suqi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49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High school Junior forced to sit out of basketball due to her headscarf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https://www.washingtonpost.com/sports/highschools/after-playing-all-season-maryland-girl-held-out-of-basketball-game-for-wearing-a-hijab/2017/03/13/63fe82be-0767-11e7-8884-96e6a6713f4b_story.html?utm_term=.</a:t>
            </a:r>
            <a:r>
              <a:rPr lang="en-US" dirty="0" smtClean="0">
                <a:hlinkClick r:id="rId2"/>
              </a:rPr>
              <a:t>2292c54009dd</a:t>
            </a:r>
            <a:endParaRPr lang="en-US" dirty="0" smtClean="0"/>
          </a:p>
          <a:p>
            <a:r>
              <a:rPr lang="en-US" dirty="0" smtClean="0"/>
              <a:t>10 minutes to read article, split into groups of 3-4 ( 10 min)</a:t>
            </a:r>
          </a:p>
          <a:p>
            <a:r>
              <a:rPr lang="en-US" dirty="0" smtClean="0"/>
              <a:t>Pick a phrase that stand out and explain why it did.</a:t>
            </a:r>
          </a:p>
          <a:p>
            <a:r>
              <a:rPr lang="en-US" dirty="0" smtClean="0"/>
              <a:t>Group question: “ how would you solve this issue?”</a:t>
            </a:r>
          </a:p>
        </p:txBody>
      </p:sp>
    </p:spTree>
    <p:extLst>
      <p:ext uri="{BB962C8B-B14F-4D97-AF65-F5344CB8AC3E}">
        <p14:creationId xmlns:p14="http://schemas.microsoft.com/office/powerpoint/2010/main" val="4015846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50941"/>
            <a:ext cx="10515600" cy="1325563"/>
          </a:xfrm>
        </p:spPr>
        <p:txBody>
          <a:bodyPr/>
          <a:lstStyle/>
          <a:p>
            <a:r>
              <a:rPr lang="en-US" dirty="0" smtClean="0"/>
              <a:t>What is Hijab?</a:t>
            </a:r>
            <a:endParaRPr lang="en-US" dirty="0"/>
          </a:p>
        </p:txBody>
      </p:sp>
      <p:pic>
        <p:nvPicPr>
          <p:cNvPr id="1026" name="Picture 2" descr="Image result for hijab drawing faceles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714" y="1525797"/>
            <a:ext cx="3814117" cy="500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684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Trilateral Root Word and Meaning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8" y="1627428"/>
            <a:ext cx="5157787" cy="986318"/>
          </a:xfrm>
        </p:spPr>
        <p:txBody>
          <a:bodyPr>
            <a:normAutofit fontScale="77500" lnSpcReduction="20000"/>
          </a:bodyPr>
          <a:lstStyle/>
          <a:p>
            <a:r>
              <a:rPr lang="ar-AE" sz="3900" dirty="0" smtClean="0"/>
              <a:t>ح</a:t>
            </a:r>
            <a:r>
              <a:rPr lang="en-US" sz="3900" dirty="0" smtClean="0"/>
              <a:t>-</a:t>
            </a:r>
            <a:r>
              <a:rPr lang="ar-AE" sz="3900" dirty="0" smtClean="0"/>
              <a:t>ج</a:t>
            </a:r>
            <a:r>
              <a:rPr lang="en-US" sz="3900" dirty="0" smtClean="0"/>
              <a:t>-</a:t>
            </a:r>
            <a:r>
              <a:rPr lang="ar-AE" sz="3900" dirty="0" smtClean="0"/>
              <a:t>ب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dirty="0" smtClean="0"/>
              <a:t>‘hijab’ –Arabic word meaning “covering”</a:t>
            </a:r>
            <a:endParaRPr lang="en-US" dirty="0"/>
          </a:p>
        </p:txBody>
      </p:sp>
      <p:pic>
        <p:nvPicPr>
          <p:cNvPr id="2052" name="Picture 4" descr="Related 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061" y="2739325"/>
            <a:ext cx="3929448" cy="3903963"/>
          </a:xfrm>
        </p:spPr>
      </p:pic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25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and Social Controversy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Hijab has come to signify much more than just a piece of cloth to cover the head.</a:t>
            </a:r>
          </a:p>
          <a:p>
            <a:r>
              <a:rPr lang="en-US" dirty="0" smtClean="0"/>
              <a:t>Besides it being a religious symbol to many Muslim women, in recent years it has become a sign for social and political movements around the world.</a:t>
            </a:r>
          </a:p>
          <a:p>
            <a:r>
              <a:rPr lang="en-US" dirty="0" smtClean="0"/>
              <a:t>One prime example of this ( outside the U.S) is Iran.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224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1979 Revolution and it’s Effects on Women.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0" dirty="0" smtClean="0"/>
              <a:t>In 1936, Reza Shah outlawed the wearing of the veil(hijab)</a:t>
            </a:r>
            <a:endParaRPr lang="en-US" b="0" dirty="0"/>
          </a:p>
        </p:txBody>
      </p:sp>
      <p:pic>
        <p:nvPicPr>
          <p:cNvPr id="8" name="Content Placeholder 7" descr="hqdefault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" b="2375"/>
          <a:stretch>
            <a:fillRect/>
          </a:stretch>
        </p:blipFill>
        <p:spPr>
          <a:xfrm>
            <a:off x="6068013" y="1516466"/>
            <a:ext cx="5695494" cy="4697855"/>
          </a:xfrm>
        </p:spPr>
      </p:pic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820667" y="2591378"/>
            <a:ext cx="5183188" cy="3684588"/>
          </a:xfrm>
        </p:spPr>
        <p:txBody>
          <a:bodyPr/>
          <a:lstStyle/>
          <a:p>
            <a:r>
              <a:rPr lang="en-US" dirty="0" smtClean="0"/>
              <a:t>The educated/upper class inherited western dress, education, and economic policies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154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1979 Revolution and it’s Effects on Women.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That wasn’t  the case for the poor/ working class women, many of whom continued to practice veiling despite political overrule. </a:t>
            </a:r>
          </a:p>
          <a:p>
            <a:r>
              <a:rPr lang="en-US" sz="2400" dirty="0" smtClean="0"/>
              <a:t>Because veiling was outlawed, these women were forced to stay in their homes or risk having their veils removed and being detained by police.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tc_02_img05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931" y="1047965"/>
            <a:ext cx="6057900" cy="440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Veil became a symbol for the religious vs. political power in Iran</a:t>
            </a:r>
            <a:endParaRPr lang="en-US" dirty="0"/>
          </a:p>
        </p:txBody>
      </p:sp>
      <p:pic>
        <p:nvPicPr>
          <p:cNvPr id="5" name="Picture Placeholder 4" descr="Iranian_Revolution_in_Shahyad_Square.jp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9" r="27689"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The populist movement of 1979 overthrew the Shah and established the modern day republic.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This political shift in power led to the instatement of new laws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One being the compulsory veiling of women.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149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49300" y="0"/>
            <a:ext cx="10515600" cy="1325563"/>
          </a:xfrm>
        </p:spPr>
        <p:txBody>
          <a:bodyPr/>
          <a:lstStyle/>
          <a:p>
            <a:r>
              <a:rPr lang="en-US" dirty="0" smtClean="0"/>
              <a:t>Hijab and the West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5500" y="1003300"/>
            <a:ext cx="10515600" cy="43862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 the U.S, the first amendment protects the freedom of religion and therefore protects the right to wear hijab.</a:t>
            </a:r>
          </a:p>
          <a:p>
            <a:r>
              <a:rPr lang="en-US" sz="2000" dirty="0" smtClean="0"/>
              <a:t>What many Muslim women battle in the U.S are the stereotyping, perception, and media representation of veiled women.</a:t>
            </a:r>
          </a:p>
          <a:p>
            <a:r>
              <a:rPr lang="en-US" sz="2000" dirty="0" smtClean="0"/>
              <a:t>Many of these false perceptions are derived from political and social issues in the east (ex: Iran)</a:t>
            </a:r>
          </a:p>
          <a:p>
            <a:endParaRPr lang="en-US" dirty="0" smtClean="0"/>
          </a:p>
        </p:txBody>
      </p:sp>
      <p:pic>
        <p:nvPicPr>
          <p:cNvPr id="7" name="Picture 6" descr="il_340x270.1174082361_2sx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0" y="2755900"/>
            <a:ext cx="43180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30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t1x5Zu18f7U</a:t>
            </a:r>
            <a:endParaRPr lang="en-US" dirty="0" smtClean="0"/>
          </a:p>
          <a:p>
            <a:r>
              <a:rPr lang="en-US" dirty="0" smtClean="0"/>
              <a:t>While watching this video, make a list of key points that stood out to you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4581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ＤＦＰ行書体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963</TotalTime>
  <Words>445</Words>
  <Application>Microsoft Macintosh PowerPoint</Application>
  <PresentationFormat>Custom</PresentationFormat>
  <Paragraphs>31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Infusion</vt:lpstr>
      <vt:lpstr>Women of Cover</vt:lpstr>
      <vt:lpstr>What is Hijab?</vt:lpstr>
      <vt:lpstr>Trilateral Root Word and Meaning</vt:lpstr>
      <vt:lpstr>Political and Social Controversy </vt:lpstr>
      <vt:lpstr>1979 Revolution and it’s Effects on Women. </vt:lpstr>
      <vt:lpstr>1979 Revolution and it’s Effects on Women.</vt:lpstr>
      <vt:lpstr>The Veil became a symbol for the religious vs. political power in Iran</vt:lpstr>
      <vt:lpstr>Hijab and the West</vt:lpstr>
      <vt:lpstr>PowerPoint Presentation</vt:lpstr>
      <vt:lpstr>High school Junior forced to sit out of basketball due to her headscarf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Renad Suqi</dc:creator>
  <cp:lastModifiedBy>Suqi, Al</cp:lastModifiedBy>
  <cp:revision>25</cp:revision>
  <dcterms:created xsi:type="dcterms:W3CDTF">2017-04-25T17:52:18Z</dcterms:created>
  <dcterms:modified xsi:type="dcterms:W3CDTF">2017-04-26T17:10:50Z</dcterms:modified>
</cp:coreProperties>
</file>