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9" r:id="rId7"/>
    <p:sldId id="270" r:id="rId8"/>
    <p:sldId id="262" r:id="rId9"/>
    <p:sldId id="268" r:id="rId10"/>
    <p:sldId id="271" r:id="rId11"/>
    <p:sldId id="263" r:id="rId12"/>
    <p:sldId id="272" r:id="rId13"/>
    <p:sldId id="267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5"/>
    <p:restoredTop sz="94577"/>
  </p:normalViewPr>
  <p:slideViewPr>
    <p:cSldViewPr snapToGrid="0" snapToObjects="1">
      <p:cViewPr varScale="1">
        <p:scale>
          <a:sx n="63" d="100"/>
          <a:sy n="63" d="100"/>
        </p:scale>
        <p:origin x="18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65ED8-2BA7-8E40-BD8D-DFD0428ACBE0}" type="datetimeFigureOut">
              <a:rPr lang="en-US" smtClean="0"/>
              <a:t>10/26/18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6E043-1209-7E44-AC58-E24D0CAB22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7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E043-1209-7E44-AC58-E24D0CAB22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E043-1209-7E44-AC58-E24D0CAB22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E043-1209-7E44-AC58-E24D0CAB22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8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E043-1209-7E44-AC58-E24D0CAB22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3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10/26/18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2017/01/29/politics/trump-travel-ban-countries/index.html" TargetMode="External"/><Relationship Id="rId2" Type="http://schemas.openxmlformats.org/officeDocument/2006/relationships/hyperlink" Target="http://www.cnn.com/2015/09/09/world/welcome-syrian-refugees-countries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Refugees </a:t>
            </a:r>
            <a:r>
              <a:rPr lang="en-US"/>
              <a:t>and Healthcare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comparison of how Turkey and Canada approach healthcare provisions for refugees, as opposed to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128985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5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Canada’s approach to quarantine for refugee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624650"/>
          </a:xfrm>
        </p:spPr>
        <p:txBody>
          <a:bodyPr/>
          <a:lstStyle/>
          <a:p>
            <a:r>
              <a:rPr lang="en-US" sz="2000" dirty="0"/>
              <a:t>Health minister Leona Aglukkaq – </a:t>
            </a:r>
          </a:p>
          <a:p>
            <a:pPr lvl="1"/>
            <a:r>
              <a:rPr lang="en-US" b="1" i="1" dirty="0"/>
              <a:t>“I would rather be too cautious than not cautious enough”</a:t>
            </a:r>
          </a:p>
          <a:p>
            <a:r>
              <a:rPr lang="en-US" sz="2000" dirty="0"/>
              <a:t>“Under the Emergencies Act, the government can: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842" y="3945925"/>
            <a:ext cx="3023675" cy="2348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58" y="3945925"/>
            <a:ext cx="2348851" cy="2348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745" y="3945925"/>
            <a:ext cx="30988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574" y="82413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you think a country would want to quarantine ? Especially Canada.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26" y="2700338"/>
            <a:ext cx="105753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dirty="0"/>
              <a:t>Everyone in the country, state, and/or township will feel more safe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Keeps communicable diseases away from the community 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Prevents outbreaks of harmful diseases such as tuberculosis 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Prevents need for additional vacancies to take precaution from in the host population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Keeps diseases that may be foreign to them away from their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Quarantine con’s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075" y="1628775"/>
            <a:ext cx="10158413" cy="46434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Medical volunteers may be infected with a disease making it harder for them to return to their community / gain more volunteers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human being is locked up against their will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Individuals are separated from their families for a temporary or long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181047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767" y="0"/>
            <a:ext cx="8911687" cy="1280890"/>
          </a:xfrm>
        </p:spPr>
        <p:txBody>
          <a:bodyPr/>
          <a:lstStyle/>
          <a:p>
            <a:r>
              <a:rPr lang="en-US" dirty="0"/>
              <a:t>What is the U.S doing for refugee health?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500" y="1241737"/>
            <a:ext cx="8915400" cy="2057400"/>
          </a:xfrm>
        </p:spPr>
        <p:txBody>
          <a:bodyPr/>
          <a:lstStyle/>
          <a:p>
            <a:r>
              <a:rPr lang="en-US" dirty="0"/>
              <a:t>The U.S currently had quarantine stations known as “Q-Stations” run by the CDC.</a:t>
            </a:r>
          </a:p>
          <a:p>
            <a:pPr lvl="1"/>
            <a:r>
              <a:rPr lang="en-US" dirty="0"/>
              <a:t>Located at airports and land-border crossings where 85% of international travelers arrive </a:t>
            </a:r>
          </a:p>
          <a:p>
            <a:pPr lvl="1"/>
            <a:r>
              <a:rPr lang="en-US" b="1" i="1" dirty="0"/>
              <a:t>Q-Stations in NJ- </a:t>
            </a:r>
            <a:r>
              <a:rPr lang="en-US" dirty="0"/>
              <a:t>Newark International Airport with about 5.8 million international passengers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30" y="3299137"/>
            <a:ext cx="34417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241" y="3299137"/>
            <a:ext cx="3240687" cy="3467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208" y="3700130"/>
            <a:ext cx="3509231" cy="22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Would you recommend isolation or quarantine for refugee healthcare in the U.S. and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47650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/>
              <a:t>Consider the following:</a:t>
            </a:r>
          </a:p>
          <a:p>
            <a:pPr lvl="1"/>
            <a:r>
              <a:rPr lang="en-US" sz="2800" dirty="0"/>
              <a:t>The pros and cons to quarantine </a:t>
            </a:r>
          </a:p>
          <a:p>
            <a:pPr lvl="1"/>
            <a:r>
              <a:rPr lang="en-US" sz="2800" dirty="0"/>
              <a:t>The pros and cons to isolation </a:t>
            </a:r>
          </a:p>
          <a:p>
            <a:pPr lvl="1"/>
            <a:r>
              <a:rPr lang="en-US" sz="2800" dirty="0"/>
              <a:t>What the U.S. is currently doing </a:t>
            </a:r>
          </a:p>
          <a:p>
            <a:pPr lvl="1"/>
            <a:r>
              <a:rPr lang="en-US" sz="2800" dirty="0"/>
              <a:t>How communities are affected</a:t>
            </a:r>
          </a:p>
          <a:p>
            <a:pPr lvl="1"/>
            <a:r>
              <a:rPr lang="en-US" sz="2800" dirty="0"/>
              <a:t>How the refugees are affected </a:t>
            </a:r>
          </a:p>
        </p:txBody>
      </p:sp>
    </p:spTree>
    <p:extLst>
      <p:ext uri="{BB962C8B-B14F-4D97-AF65-F5344CB8AC3E}">
        <p14:creationId xmlns:p14="http://schemas.microsoft.com/office/powerpoint/2010/main" val="194140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now: What are refugees and what is healthcare?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90224"/>
          </a:xfrm>
        </p:spPr>
        <p:txBody>
          <a:bodyPr>
            <a:noAutofit/>
          </a:bodyPr>
          <a:lstStyle/>
          <a:p>
            <a:r>
              <a:rPr lang="en-US" sz="2400" dirty="0"/>
              <a:t>According to USA for UNHCR: </a:t>
            </a:r>
          </a:p>
          <a:p>
            <a:pPr lvl="1"/>
            <a:r>
              <a:rPr lang="en-US" sz="2400" dirty="0"/>
              <a:t>“A refugee is someone who has been forced to flee his or her country because of persecution, war, or violence. 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542" y="3995901"/>
            <a:ext cx="3430556" cy="2479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117" y="3995901"/>
            <a:ext cx="3725514" cy="2479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34" y="3995901"/>
            <a:ext cx="3305717" cy="24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3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you think it may be necessary for refugees to have access to Healthcare?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69" y="1905000"/>
            <a:ext cx="4750419" cy="47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7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countries that currently welcome refugees? Which do not currently welcome refugees?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http://www.cnn.com/2015/09/09/world/welcome-syrian-refugees-countries/index.html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http://www.cnn.com/2017/01/29/politics/trump-travel-ban-countries/index.html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504" y="451528"/>
            <a:ext cx="8911687" cy="1280890"/>
          </a:xfrm>
        </p:spPr>
        <p:txBody>
          <a:bodyPr/>
          <a:lstStyle/>
          <a:p>
            <a:r>
              <a:rPr lang="en-US" dirty="0"/>
              <a:t>What is the difference between Isolation and Quarantine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791" y="2067698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/>
              <a:t>According to the CDC:</a:t>
            </a:r>
          </a:p>
          <a:p>
            <a:pPr lvl="1"/>
            <a:r>
              <a:rPr lang="en-US" sz="2800" b="1" dirty="0"/>
              <a:t>Isolation</a:t>
            </a:r>
            <a:r>
              <a:rPr lang="en-US" sz="2800" dirty="0"/>
              <a:t> separates sick people with a contagious disease from people who are not sick.</a:t>
            </a:r>
          </a:p>
          <a:p>
            <a:pPr lvl="1"/>
            <a:r>
              <a:rPr lang="en-US" sz="2800" b="1" dirty="0"/>
              <a:t>Quarantine</a:t>
            </a:r>
            <a:r>
              <a:rPr lang="en-US" sz="2800" dirty="0"/>
              <a:t> separates and restricts the movement of people who were exposed to a contagious disease to see if they become sick.</a:t>
            </a:r>
          </a:p>
        </p:txBody>
      </p:sp>
    </p:spTree>
    <p:extLst>
      <p:ext uri="{BB962C8B-B14F-4D97-AF65-F5344CB8AC3E}">
        <p14:creationId xmlns:p14="http://schemas.microsoft.com/office/powerpoint/2010/main" val="210709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8" y="624110"/>
            <a:ext cx="9308774" cy="54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245" y="0"/>
            <a:ext cx="8911687" cy="1280890"/>
          </a:xfrm>
        </p:spPr>
        <p:txBody>
          <a:bodyPr/>
          <a:lstStyle/>
          <a:p>
            <a:r>
              <a:rPr lang="en-US" dirty="0"/>
              <a:t>Turkeys Isolation Program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1636"/>
            <a:ext cx="12192000" cy="6156364"/>
          </a:xfrm>
        </p:spPr>
      </p:pic>
    </p:spTree>
    <p:extLst>
      <p:ext uri="{BB962C8B-B14F-4D97-AF65-F5344CB8AC3E}">
        <p14:creationId xmlns:p14="http://schemas.microsoft.com/office/powerpoint/2010/main" val="205072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Turkey’s isolation approach to refugee health, why is it good?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help refugees feel welcomed and appreciated </a:t>
            </a:r>
          </a:p>
          <a:p>
            <a:r>
              <a:rPr lang="en-US" dirty="0"/>
              <a:t>Will help immediately with trauma </a:t>
            </a:r>
          </a:p>
          <a:p>
            <a:r>
              <a:rPr lang="en-US" dirty="0"/>
              <a:t>This is able to fix any language barriers between doctor and refugee who speak the same language </a:t>
            </a:r>
          </a:p>
          <a:p>
            <a:r>
              <a:rPr lang="en-US" b="1" dirty="0"/>
              <a:t>How has it been going for Turkey so far?</a:t>
            </a:r>
          </a:p>
          <a:p>
            <a:pPr lvl="1"/>
            <a:r>
              <a:rPr lang="en-US" dirty="0"/>
              <a:t>Turkey hosts 4 million refugees over the past five years </a:t>
            </a:r>
          </a:p>
          <a:p>
            <a:pPr lvl="1"/>
            <a:r>
              <a:rPr lang="en-US" dirty="0"/>
              <a:t>Turkey provides healthcare, education, and other services to refugees</a:t>
            </a:r>
          </a:p>
          <a:p>
            <a:pPr lvl="1"/>
            <a:r>
              <a:rPr lang="en-US" dirty="0"/>
              <a:t>Turkey has had no serious outbreaks and provided vaccinations to Syrian children </a:t>
            </a:r>
          </a:p>
        </p:txBody>
      </p:sp>
    </p:spTree>
    <p:extLst>
      <p:ext uri="{BB962C8B-B14F-4D97-AF65-F5344CB8AC3E}">
        <p14:creationId xmlns:p14="http://schemas.microsoft.com/office/powerpoint/2010/main" val="168471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Cons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Risk of disease / outbreaks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Will cost government a lot of money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Will show more care for refugees than many citizens who may need the same attention more or equally</a:t>
            </a:r>
          </a:p>
        </p:txBody>
      </p:sp>
    </p:spTree>
    <p:extLst>
      <p:ext uri="{BB962C8B-B14F-4D97-AF65-F5344CB8AC3E}">
        <p14:creationId xmlns:p14="http://schemas.microsoft.com/office/powerpoint/2010/main" val="15066511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5405</TotalTime>
  <Words>523</Words>
  <Application>Microsoft Macintosh PowerPoint</Application>
  <PresentationFormat>Widescreen</PresentationFormat>
  <Paragraphs>67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Wisp</vt:lpstr>
      <vt:lpstr>Refugees and Healthcare </vt:lpstr>
      <vt:lpstr>Do now: What are refugees and what is healthcare?</vt:lpstr>
      <vt:lpstr>Why do you think it may be necessary for refugees to have access to Healthcare?</vt:lpstr>
      <vt:lpstr>Which countries that currently welcome refugees? Which do not currently welcome refugees?</vt:lpstr>
      <vt:lpstr>What is the difference between Isolation and Quarantine </vt:lpstr>
      <vt:lpstr>PowerPoint Presentation</vt:lpstr>
      <vt:lpstr>Turkeys Isolation Program </vt:lpstr>
      <vt:lpstr>Turkey’s isolation approach to refugee health, why is it good?</vt:lpstr>
      <vt:lpstr>Isolation Cons </vt:lpstr>
      <vt:lpstr>PowerPoint Presentation</vt:lpstr>
      <vt:lpstr>Canada’s approach to quarantine for refugee health </vt:lpstr>
      <vt:lpstr>Why do you think a country would want to quarantine ? Especially Canada. </vt:lpstr>
      <vt:lpstr>Quarantine con’s</vt:lpstr>
      <vt:lpstr>What is the U.S doing for refugee health? </vt:lpstr>
      <vt:lpstr>Would you recommend isolation or quarantine for refugee healthcare in the U.S. and why?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Refugees and Health Care </dc:title>
  <dc:creator>Danielle Tourikian</dc:creator>
  <cp:lastModifiedBy>Microsoft Office User</cp:lastModifiedBy>
  <cp:revision>36</cp:revision>
  <dcterms:created xsi:type="dcterms:W3CDTF">2017-03-26T23:25:03Z</dcterms:created>
  <dcterms:modified xsi:type="dcterms:W3CDTF">2018-10-26T13:58:11Z</dcterms:modified>
</cp:coreProperties>
</file>