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8" r:id="rId3"/>
    <p:sldId id="286" r:id="rId4"/>
    <p:sldId id="287" r:id="rId5"/>
    <p:sldId id="260" r:id="rId6"/>
    <p:sldId id="259" r:id="rId7"/>
    <p:sldId id="263" r:id="rId8"/>
    <p:sldId id="264" r:id="rId9"/>
    <p:sldId id="265" r:id="rId10"/>
    <p:sldId id="267" r:id="rId11"/>
    <p:sldId id="262" r:id="rId12"/>
    <p:sldId id="268" r:id="rId13"/>
    <p:sldId id="269" r:id="rId14"/>
    <p:sldId id="270" r:id="rId15"/>
    <p:sldId id="272" r:id="rId16"/>
    <p:sldId id="271" r:id="rId17"/>
    <p:sldId id="275" r:id="rId18"/>
    <p:sldId id="276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D344D4-DE35-483F-9CC3-04BC6DFC5361}">
  <a:tblStyle styleId="{20D344D4-DE35-483F-9CC3-04BC6DFC53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51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31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62175" y="785200"/>
            <a:ext cx="7418913" cy="3572912"/>
          </a:xfrm>
          <a:custGeom>
            <a:avLst/>
            <a:gdLst/>
            <a:ahLst/>
            <a:cxnLst/>
            <a:rect l="l" t="t" r="r" b="b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90775" y="1991825"/>
            <a:ext cx="6562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350936" y="424375"/>
            <a:ext cx="442142" cy="612195"/>
          </a:xfrm>
          <a:custGeom>
            <a:avLst/>
            <a:gdLst/>
            <a:ahLst/>
            <a:cxnLst/>
            <a:rect l="l" t="t" r="r" b="b"/>
            <a:pathLst>
              <a:path w="24448" h="33851" extrusionOk="0">
                <a:moveTo>
                  <a:pt x="7899" y="1881"/>
                </a:moveTo>
                <a:lnTo>
                  <a:pt x="8369" y="2821"/>
                </a:lnTo>
                <a:lnTo>
                  <a:pt x="7711" y="4138"/>
                </a:lnTo>
                <a:lnTo>
                  <a:pt x="6864" y="4984"/>
                </a:lnTo>
                <a:lnTo>
                  <a:pt x="6676" y="5266"/>
                </a:lnTo>
                <a:lnTo>
                  <a:pt x="6582" y="5642"/>
                </a:lnTo>
                <a:lnTo>
                  <a:pt x="6676" y="6018"/>
                </a:lnTo>
                <a:lnTo>
                  <a:pt x="6864" y="6300"/>
                </a:lnTo>
                <a:lnTo>
                  <a:pt x="7523" y="6958"/>
                </a:lnTo>
                <a:lnTo>
                  <a:pt x="7523" y="9027"/>
                </a:lnTo>
                <a:lnTo>
                  <a:pt x="6206" y="10343"/>
                </a:lnTo>
                <a:lnTo>
                  <a:pt x="4702" y="10343"/>
                </a:lnTo>
                <a:lnTo>
                  <a:pt x="4702" y="6864"/>
                </a:lnTo>
                <a:lnTo>
                  <a:pt x="5548" y="5172"/>
                </a:lnTo>
                <a:lnTo>
                  <a:pt x="5642" y="4984"/>
                </a:lnTo>
                <a:lnTo>
                  <a:pt x="5642" y="4702"/>
                </a:lnTo>
                <a:lnTo>
                  <a:pt x="5642" y="3103"/>
                </a:lnTo>
                <a:lnTo>
                  <a:pt x="6206" y="1881"/>
                </a:lnTo>
                <a:close/>
                <a:moveTo>
                  <a:pt x="9403" y="8087"/>
                </a:moveTo>
                <a:lnTo>
                  <a:pt x="11848" y="9309"/>
                </a:lnTo>
                <a:lnTo>
                  <a:pt x="12130" y="9403"/>
                </a:lnTo>
                <a:lnTo>
                  <a:pt x="12412" y="9403"/>
                </a:lnTo>
                <a:lnTo>
                  <a:pt x="16925" y="8651"/>
                </a:lnTo>
                <a:lnTo>
                  <a:pt x="16925" y="9591"/>
                </a:lnTo>
                <a:lnTo>
                  <a:pt x="13164" y="10343"/>
                </a:lnTo>
                <a:lnTo>
                  <a:pt x="10344" y="10343"/>
                </a:lnTo>
                <a:lnTo>
                  <a:pt x="10061" y="10437"/>
                </a:lnTo>
                <a:lnTo>
                  <a:pt x="9873" y="10531"/>
                </a:lnTo>
                <a:lnTo>
                  <a:pt x="9591" y="10720"/>
                </a:lnTo>
                <a:lnTo>
                  <a:pt x="9497" y="11002"/>
                </a:lnTo>
                <a:lnTo>
                  <a:pt x="8745" y="13164"/>
                </a:lnTo>
                <a:lnTo>
                  <a:pt x="4702" y="13164"/>
                </a:lnTo>
                <a:lnTo>
                  <a:pt x="4702" y="12224"/>
                </a:lnTo>
                <a:lnTo>
                  <a:pt x="6582" y="12224"/>
                </a:lnTo>
                <a:lnTo>
                  <a:pt x="6959" y="12130"/>
                </a:lnTo>
                <a:lnTo>
                  <a:pt x="7335" y="11942"/>
                </a:lnTo>
                <a:lnTo>
                  <a:pt x="9215" y="10061"/>
                </a:lnTo>
                <a:lnTo>
                  <a:pt x="9403" y="9779"/>
                </a:lnTo>
                <a:lnTo>
                  <a:pt x="9403" y="9403"/>
                </a:lnTo>
                <a:lnTo>
                  <a:pt x="9403" y="8087"/>
                </a:lnTo>
                <a:close/>
                <a:moveTo>
                  <a:pt x="21627" y="13540"/>
                </a:moveTo>
                <a:lnTo>
                  <a:pt x="22379" y="14951"/>
                </a:lnTo>
                <a:lnTo>
                  <a:pt x="22003" y="15045"/>
                </a:lnTo>
                <a:lnTo>
                  <a:pt x="21345" y="15045"/>
                </a:lnTo>
                <a:lnTo>
                  <a:pt x="20969" y="14951"/>
                </a:lnTo>
                <a:lnTo>
                  <a:pt x="21627" y="13540"/>
                </a:lnTo>
                <a:close/>
                <a:moveTo>
                  <a:pt x="2821" y="8275"/>
                </a:moveTo>
                <a:lnTo>
                  <a:pt x="2821" y="11284"/>
                </a:lnTo>
                <a:lnTo>
                  <a:pt x="2821" y="14105"/>
                </a:lnTo>
                <a:lnTo>
                  <a:pt x="2821" y="16549"/>
                </a:lnTo>
                <a:lnTo>
                  <a:pt x="1881" y="15609"/>
                </a:lnTo>
                <a:lnTo>
                  <a:pt x="1881" y="9685"/>
                </a:lnTo>
                <a:lnTo>
                  <a:pt x="2821" y="8275"/>
                </a:lnTo>
                <a:close/>
                <a:moveTo>
                  <a:pt x="14105" y="15327"/>
                </a:moveTo>
                <a:lnTo>
                  <a:pt x="14857" y="16643"/>
                </a:lnTo>
                <a:lnTo>
                  <a:pt x="14481" y="16737"/>
                </a:lnTo>
                <a:lnTo>
                  <a:pt x="14105" y="16831"/>
                </a:lnTo>
                <a:lnTo>
                  <a:pt x="13823" y="16737"/>
                </a:lnTo>
                <a:lnTo>
                  <a:pt x="13446" y="16643"/>
                </a:lnTo>
                <a:lnTo>
                  <a:pt x="14105" y="15327"/>
                </a:lnTo>
                <a:close/>
                <a:moveTo>
                  <a:pt x="8181" y="15045"/>
                </a:moveTo>
                <a:lnTo>
                  <a:pt x="7147" y="18900"/>
                </a:lnTo>
                <a:lnTo>
                  <a:pt x="4702" y="16549"/>
                </a:lnTo>
                <a:lnTo>
                  <a:pt x="4702" y="15045"/>
                </a:lnTo>
                <a:close/>
                <a:moveTo>
                  <a:pt x="9403" y="17772"/>
                </a:moveTo>
                <a:lnTo>
                  <a:pt x="10532" y="22379"/>
                </a:lnTo>
                <a:lnTo>
                  <a:pt x="8651" y="20404"/>
                </a:lnTo>
                <a:lnTo>
                  <a:pt x="8933" y="19370"/>
                </a:lnTo>
                <a:lnTo>
                  <a:pt x="9403" y="17772"/>
                </a:lnTo>
                <a:close/>
                <a:moveTo>
                  <a:pt x="3574" y="21721"/>
                </a:moveTo>
                <a:lnTo>
                  <a:pt x="4514" y="22755"/>
                </a:lnTo>
                <a:lnTo>
                  <a:pt x="2821" y="26516"/>
                </a:lnTo>
                <a:lnTo>
                  <a:pt x="3574" y="21721"/>
                </a:lnTo>
                <a:close/>
                <a:moveTo>
                  <a:pt x="3762" y="18242"/>
                </a:moveTo>
                <a:lnTo>
                  <a:pt x="12412" y="26798"/>
                </a:lnTo>
                <a:lnTo>
                  <a:pt x="12600" y="27645"/>
                </a:lnTo>
                <a:lnTo>
                  <a:pt x="12600" y="27645"/>
                </a:lnTo>
                <a:lnTo>
                  <a:pt x="11848" y="27362"/>
                </a:lnTo>
                <a:lnTo>
                  <a:pt x="3197" y="18806"/>
                </a:lnTo>
                <a:lnTo>
                  <a:pt x="3762" y="18242"/>
                </a:lnTo>
                <a:close/>
                <a:moveTo>
                  <a:pt x="6018" y="24165"/>
                </a:moveTo>
                <a:lnTo>
                  <a:pt x="10532" y="28773"/>
                </a:lnTo>
                <a:lnTo>
                  <a:pt x="11848" y="31970"/>
                </a:lnTo>
                <a:lnTo>
                  <a:pt x="2445" y="31970"/>
                </a:lnTo>
                <a:lnTo>
                  <a:pt x="6018" y="24165"/>
                </a:lnTo>
                <a:close/>
                <a:moveTo>
                  <a:pt x="5642" y="0"/>
                </a:moveTo>
                <a:lnTo>
                  <a:pt x="5454" y="94"/>
                </a:lnTo>
                <a:lnTo>
                  <a:pt x="5172" y="188"/>
                </a:lnTo>
                <a:lnTo>
                  <a:pt x="4984" y="282"/>
                </a:lnTo>
                <a:lnTo>
                  <a:pt x="4890" y="565"/>
                </a:lnTo>
                <a:lnTo>
                  <a:pt x="3950" y="2445"/>
                </a:lnTo>
                <a:lnTo>
                  <a:pt x="3856" y="2633"/>
                </a:lnTo>
                <a:lnTo>
                  <a:pt x="3762" y="2821"/>
                </a:lnTo>
                <a:lnTo>
                  <a:pt x="3762" y="4514"/>
                </a:lnTo>
                <a:lnTo>
                  <a:pt x="3197" y="5642"/>
                </a:lnTo>
                <a:lnTo>
                  <a:pt x="2821" y="5642"/>
                </a:lnTo>
                <a:lnTo>
                  <a:pt x="2445" y="5736"/>
                </a:lnTo>
                <a:lnTo>
                  <a:pt x="2257" y="5924"/>
                </a:lnTo>
                <a:lnTo>
                  <a:pt x="2069" y="6112"/>
                </a:lnTo>
                <a:lnTo>
                  <a:pt x="189" y="8933"/>
                </a:lnTo>
                <a:lnTo>
                  <a:pt x="94" y="9121"/>
                </a:lnTo>
                <a:lnTo>
                  <a:pt x="0" y="9403"/>
                </a:lnTo>
                <a:lnTo>
                  <a:pt x="0" y="15985"/>
                </a:lnTo>
                <a:lnTo>
                  <a:pt x="94" y="16361"/>
                </a:lnTo>
                <a:lnTo>
                  <a:pt x="283" y="16643"/>
                </a:lnTo>
                <a:lnTo>
                  <a:pt x="1505" y="17866"/>
                </a:lnTo>
                <a:lnTo>
                  <a:pt x="1223" y="18148"/>
                </a:lnTo>
                <a:lnTo>
                  <a:pt x="1035" y="18430"/>
                </a:lnTo>
                <a:lnTo>
                  <a:pt x="941" y="18806"/>
                </a:lnTo>
                <a:lnTo>
                  <a:pt x="1035" y="19182"/>
                </a:lnTo>
                <a:lnTo>
                  <a:pt x="1223" y="19464"/>
                </a:lnTo>
                <a:lnTo>
                  <a:pt x="1881" y="20028"/>
                </a:lnTo>
                <a:lnTo>
                  <a:pt x="0" y="32816"/>
                </a:lnTo>
                <a:lnTo>
                  <a:pt x="94" y="33192"/>
                </a:lnTo>
                <a:lnTo>
                  <a:pt x="283" y="33568"/>
                </a:lnTo>
                <a:lnTo>
                  <a:pt x="565" y="33756"/>
                </a:lnTo>
                <a:lnTo>
                  <a:pt x="941" y="33850"/>
                </a:lnTo>
                <a:lnTo>
                  <a:pt x="13446" y="33850"/>
                </a:lnTo>
                <a:lnTo>
                  <a:pt x="13634" y="33756"/>
                </a:lnTo>
                <a:lnTo>
                  <a:pt x="14011" y="33474"/>
                </a:lnTo>
                <a:lnTo>
                  <a:pt x="14105" y="33004"/>
                </a:lnTo>
                <a:lnTo>
                  <a:pt x="14105" y="32816"/>
                </a:lnTo>
                <a:lnTo>
                  <a:pt x="14105" y="32628"/>
                </a:lnTo>
                <a:lnTo>
                  <a:pt x="12976" y="29807"/>
                </a:lnTo>
                <a:lnTo>
                  <a:pt x="12976" y="29807"/>
                </a:lnTo>
                <a:lnTo>
                  <a:pt x="13823" y="30089"/>
                </a:lnTo>
                <a:lnTo>
                  <a:pt x="14387" y="30089"/>
                </a:lnTo>
                <a:lnTo>
                  <a:pt x="14575" y="29995"/>
                </a:lnTo>
                <a:lnTo>
                  <a:pt x="14951" y="29713"/>
                </a:lnTo>
                <a:lnTo>
                  <a:pt x="15045" y="29337"/>
                </a:lnTo>
                <a:lnTo>
                  <a:pt x="15045" y="28867"/>
                </a:lnTo>
                <a:lnTo>
                  <a:pt x="14105" y="26046"/>
                </a:lnTo>
                <a:lnTo>
                  <a:pt x="14011" y="25858"/>
                </a:lnTo>
                <a:lnTo>
                  <a:pt x="13917" y="25670"/>
                </a:lnTo>
                <a:lnTo>
                  <a:pt x="13164" y="24918"/>
                </a:lnTo>
                <a:lnTo>
                  <a:pt x="10438" y="14199"/>
                </a:lnTo>
                <a:lnTo>
                  <a:pt x="11096" y="12224"/>
                </a:lnTo>
                <a:lnTo>
                  <a:pt x="13164" y="12224"/>
                </a:lnTo>
                <a:lnTo>
                  <a:pt x="13164" y="12976"/>
                </a:lnTo>
                <a:lnTo>
                  <a:pt x="11472" y="16549"/>
                </a:lnTo>
                <a:lnTo>
                  <a:pt x="11378" y="16831"/>
                </a:lnTo>
                <a:lnTo>
                  <a:pt x="11378" y="17113"/>
                </a:lnTo>
                <a:lnTo>
                  <a:pt x="11472" y="17396"/>
                </a:lnTo>
                <a:lnTo>
                  <a:pt x="11660" y="17584"/>
                </a:lnTo>
                <a:lnTo>
                  <a:pt x="12224" y="18054"/>
                </a:lnTo>
                <a:lnTo>
                  <a:pt x="12788" y="18430"/>
                </a:lnTo>
                <a:lnTo>
                  <a:pt x="13446" y="18618"/>
                </a:lnTo>
                <a:lnTo>
                  <a:pt x="14199" y="18712"/>
                </a:lnTo>
                <a:lnTo>
                  <a:pt x="14857" y="18618"/>
                </a:lnTo>
                <a:lnTo>
                  <a:pt x="15515" y="18430"/>
                </a:lnTo>
                <a:lnTo>
                  <a:pt x="16173" y="18054"/>
                </a:lnTo>
                <a:lnTo>
                  <a:pt x="16737" y="17584"/>
                </a:lnTo>
                <a:lnTo>
                  <a:pt x="16925" y="17396"/>
                </a:lnTo>
                <a:lnTo>
                  <a:pt x="17019" y="17113"/>
                </a:lnTo>
                <a:lnTo>
                  <a:pt x="17019" y="16831"/>
                </a:lnTo>
                <a:lnTo>
                  <a:pt x="16925" y="16549"/>
                </a:lnTo>
                <a:lnTo>
                  <a:pt x="15139" y="12976"/>
                </a:lnTo>
                <a:lnTo>
                  <a:pt x="15139" y="12036"/>
                </a:lnTo>
                <a:lnTo>
                  <a:pt x="17113" y="11566"/>
                </a:lnTo>
                <a:lnTo>
                  <a:pt x="17208" y="11848"/>
                </a:lnTo>
                <a:lnTo>
                  <a:pt x="17396" y="12036"/>
                </a:lnTo>
                <a:lnTo>
                  <a:pt x="17678" y="12224"/>
                </a:lnTo>
                <a:lnTo>
                  <a:pt x="17960" y="12224"/>
                </a:lnTo>
                <a:lnTo>
                  <a:pt x="18336" y="12130"/>
                </a:lnTo>
                <a:lnTo>
                  <a:pt x="18618" y="11942"/>
                </a:lnTo>
                <a:lnTo>
                  <a:pt x="18806" y="11660"/>
                </a:lnTo>
                <a:lnTo>
                  <a:pt x="18900" y="11284"/>
                </a:lnTo>
                <a:lnTo>
                  <a:pt x="18900" y="11096"/>
                </a:lnTo>
                <a:lnTo>
                  <a:pt x="20781" y="10626"/>
                </a:lnTo>
                <a:lnTo>
                  <a:pt x="20781" y="11190"/>
                </a:lnTo>
                <a:lnTo>
                  <a:pt x="18994" y="14763"/>
                </a:lnTo>
                <a:lnTo>
                  <a:pt x="18900" y="15045"/>
                </a:lnTo>
                <a:lnTo>
                  <a:pt x="18900" y="15327"/>
                </a:lnTo>
                <a:lnTo>
                  <a:pt x="18994" y="15609"/>
                </a:lnTo>
                <a:lnTo>
                  <a:pt x="19182" y="15891"/>
                </a:lnTo>
                <a:lnTo>
                  <a:pt x="19746" y="16361"/>
                </a:lnTo>
                <a:lnTo>
                  <a:pt x="20310" y="16643"/>
                </a:lnTo>
                <a:lnTo>
                  <a:pt x="20969" y="16925"/>
                </a:lnTo>
                <a:lnTo>
                  <a:pt x="22379" y="16925"/>
                </a:lnTo>
                <a:lnTo>
                  <a:pt x="23037" y="16643"/>
                </a:lnTo>
                <a:lnTo>
                  <a:pt x="23695" y="16361"/>
                </a:lnTo>
                <a:lnTo>
                  <a:pt x="24260" y="15891"/>
                </a:lnTo>
                <a:lnTo>
                  <a:pt x="24354" y="15703"/>
                </a:lnTo>
                <a:lnTo>
                  <a:pt x="24448" y="15515"/>
                </a:lnTo>
                <a:lnTo>
                  <a:pt x="24448" y="15045"/>
                </a:lnTo>
                <a:lnTo>
                  <a:pt x="24354" y="14763"/>
                </a:lnTo>
                <a:lnTo>
                  <a:pt x="22567" y="11190"/>
                </a:lnTo>
                <a:lnTo>
                  <a:pt x="22567" y="9403"/>
                </a:lnTo>
                <a:lnTo>
                  <a:pt x="22473" y="9027"/>
                </a:lnTo>
                <a:lnTo>
                  <a:pt x="22191" y="8651"/>
                </a:lnTo>
                <a:lnTo>
                  <a:pt x="21815" y="8463"/>
                </a:lnTo>
                <a:lnTo>
                  <a:pt x="21439" y="8463"/>
                </a:lnTo>
                <a:lnTo>
                  <a:pt x="18806" y="9121"/>
                </a:lnTo>
                <a:lnTo>
                  <a:pt x="18806" y="7523"/>
                </a:lnTo>
                <a:lnTo>
                  <a:pt x="18806" y="6582"/>
                </a:lnTo>
                <a:lnTo>
                  <a:pt x="18806" y="6206"/>
                </a:lnTo>
                <a:lnTo>
                  <a:pt x="18618" y="5924"/>
                </a:lnTo>
                <a:lnTo>
                  <a:pt x="18242" y="5736"/>
                </a:lnTo>
                <a:lnTo>
                  <a:pt x="17866" y="5642"/>
                </a:lnTo>
                <a:lnTo>
                  <a:pt x="17490" y="5736"/>
                </a:lnTo>
                <a:lnTo>
                  <a:pt x="17208" y="5924"/>
                </a:lnTo>
                <a:lnTo>
                  <a:pt x="17019" y="6206"/>
                </a:lnTo>
                <a:lnTo>
                  <a:pt x="16925" y="6582"/>
                </a:lnTo>
                <a:lnTo>
                  <a:pt x="16925" y="6770"/>
                </a:lnTo>
                <a:lnTo>
                  <a:pt x="12412" y="7523"/>
                </a:lnTo>
                <a:lnTo>
                  <a:pt x="9027" y="5830"/>
                </a:lnTo>
                <a:lnTo>
                  <a:pt x="8839" y="5642"/>
                </a:lnTo>
                <a:lnTo>
                  <a:pt x="9121" y="5360"/>
                </a:lnTo>
                <a:lnTo>
                  <a:pt x="9309" y="5172"/>
                </a:lnTo>
                <a:lnTo>
                  <a:pt x="10249" y="3291"/>
                </a:lnTo>
                <a:lnTo>
                  <a:pt x="10344" y="3103"/>
                </a:lnTo>
                <a:lnTo>
                  <a:pt x="10344" y="2915"/>
                </a:lnTo>
                <a:lnTo>
                  <a:pt x="10344" y="2633"/>
                </a:lnTo>
                <a:lnTo>
                  <a:pt x="10249" y="2445"/>
                </a:lnTo>
                <a:lnTo>
                  <a:pt x="9309" y="565"/>
                </a:lnTo>
                <a:lnTo>
                  <a:pt x="9215" y="377"/>
                </a:lnTo>
                <a:lnTo>
                  <a:pt x="9027" y="188"/>
                </a:lnTo>
                <a:lnTo>
                  <a:pt x="8745" y="94"/>
                </a:lnTo>
                <a:lnTo>
                  <a:pt x="84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013375" y="1601445"/>
            <a:ext cx="711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2566050" y="2800350"/>
            <a:ext cx="4011900" cy="0"/>
          </a:xfrm>
          <a:prstGeom prst="straightConnector1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82050" y="548125"/>
            <a:ext cx="7979900" cy="4047250"/>
          </a:xfrm>
          <a:custGeom>
            <a:avLst/>
            <a:gdLst/>
            <a:ahLst/>
            <a:cxnLst/>
            <a:rect l="l" t="t" r="r" b="b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489575" y="2161800"/>
            <a:ext cx="61647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▣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 sz="2400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023150" y="241925"/>
            <a:ext cx="1097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  <a:endParaRPr sz="6000" b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l" t="t" r="r" b="b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80600" y="1477750"/>
            <a:ext cx="35835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679898" y="1477750"/>
            <a:ext cx="35835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6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l" t="t" r="r" b="b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16450" y="1592350"/>
            <a:ext cx="24003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339757" y="1592350"/>
            <a:ext cx="24003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5863064" y="1592350"/>
            <a:ext cx="24003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7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l" t="t" r="r" b="b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48;p8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l" t="t" r="r" b="b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▣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□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aw.rutgers.edu/news/rutgers-law-clinics-share-court-victory-juvenile-offender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about.jstor.org/terms" TargetMode="External"/><Relationship Id="rId4" Type="http://schemas.openxmlformats.org/officeDocument/2006/relationships/hyperlink" Target="http://america.aljazeera.com/profiles/s/beth-schwartzapfe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doyouhateittoo.blogspot.com/2009/11/194-people-who-dont-like-disney-movie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CD15D-5B85-47D5-BE73-54C49BC2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501" y="872127"/>
            <a:ext cx="2666082" cy="33992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562D93-8A80-4A67-9058-C4FF863D56AC}"/>
              </a:ext>
            </a:extLst>
          </p:cNvPr>
          <p:cNvSpPr/>
          <p:nvPr/>
        </p:nvSpPr>
        <p:spPr>
          <a:xfrm>
            <a:off x="925417" y="986700"/>
            <a:ext cx="39550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US Juvenile Justice System: From Playgrounds to Prison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ADFCFF-BD65-4ED5-A785-BBB6C019EE69}"/>
              </a:ext>
            </a:extLst>
          </p:cNvPr>
          <p:cNvSpPr/>
          <p:nvPr/>
        </p:nvSpPr>
        <p:spPr>
          <a:xfrm>
            <a:off x="5291195" y="4643269"/>
            <a:ext cx="3254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Dominique-Faith Worthington (2019)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3E6F74-2132-4560-A9CA-8EEDE2A6C889}"/>
              </a:ext>
            </a:extLst>
          </p:cNvPr>
          <p:cNvSpPr/>
          <p:nvPr/>
        </p:nvSpPr>
        <p:spPr>
          <a:xfrm>
            <a:off x="0" y="1409369"/>
            <a:ext cx="91441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Can a juvenile offender reform and become a law-abiding citizen?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Mr. Gill visits Touree in prison and encourages him to complete his High School education. Why?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What would you have done if you were Mr. Gil trying to help Touree?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How or why can a student reform the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7"/>
          <p:cNvGrpSpPr/>
          <p:nvPr/>
        </p:nvGrpSpPr>
        <p:grpSpPr>
          <a:xfrm>
            <a:off x="3900227" y="1130972"/>
            <a:ext cx="1343546" cy="1321121"/>
            <a:chOff x="6425125" y="4312575"/>
            <a:chExt cx="846275" cy="832150"/>
          </a:xfrm>
        </p:grpSpPr>
        <p:sp>
          <p:nvSpPr>
            <p:cNvPr id="105" name="Google Shape;105;p17"/>
            <p:cNvSpPr/>
            <p:nvPr/>
          </p:nvSpPr>
          <p:spPr>
            <a:xfrm>
              <a:off x="6425125" y="4312575"/>
              <a:ext cx="691125" cy="691125"/>
            </a:xfrm>
            <a:custGeom>
              <a:avLst/>
              <a:gdLst/>
              <a:ahLst/>
              <a:cxnLst/>
              <a:rect l="l" t="t" r="r" b="b"/>
              <a:pathLst>
                <a:path w="27645" h="27645" extrusionOk="0">
                  <a:moveTo>
                    <a:pt x="16079" y="1881"/>
                  </a:moveTo>
                  <a:lnTo>
                    <a:pt x="16174" y="1975"/>
                  </a:lnTo>
                  <a:lnTo>
                    <a:pt x="16268" y="2163"/>
                  </a:lnTo>
                  <a:lnTo>
                    <a:pt x="16362" y="2257"/>
                  </a:lnTo>
                  <a:lnTo>
                    <a:pt x="16268" y="2351"/>
                  </a:lnTo>
                  <a:lnTo>
                    <a:pt x="16174" y="2445"/>
                  </a:lnTo>
                  <a:lnTo>
                    <a:pt x="13353" y="5266"/>
                  </a:lnTo>
                  <a:lnTo>
                    <a:pt x="13259" y="5454"/>
                  </a:lnTo>
                  <a:lnTo>
                    <a:pt x="12977" y="5454"/>
                  </a:lnTo>
                  <a:lnTo>
                    <a:pt x="12883" y="5266"/>
                  </a:lnTo>
                  <a:lnTo>
                    <a:pt x="12789" y="5172"/>
                  </a:lnTo>
                  <a:lnTo>
                    <a:pt x="12789" y="5078"/>
                  </a:lnTo>
                  <a:lnTo>
                    <a:pt x="12789" y="4889"/>
                  </a:lnTo>
                  <a:lnTo>
                    <a:pt x="12883" y="4795"/>
                  </a:lnTo>
                  <a:lnTo>
                    <a:pt x="15703" y="1975"/>
                  </a:lnTo>
                  <a:lnTo>
                    <a:pt x="15891" y="1881"/>
                  </a:lnTo>
                  <a:close/>
                  <a:moveTo>
                    <a:pt x="15609" y="10719"/>
                  </a:moveTo>
                  <a:lnTo>
                    <a:pt x="16832" y="11942"/>
                  </a:lnTo>
                  <a:lnTo>
                    <a:pt x="16550" y="12318"/>
                  </a:lnTo>
                  <a:lnTo>
                    <a:pt x="16268" y="12506"/>
                  </a:lnTo>
                  <a:lnTo>
                    <a:pt x="15045" y="11283"/>
                  </a:lnTo>
                  <a:lnTo>
                    <a:pt x="15233" y="11001"/>
                  </a:lnTo>
                  <a:lnTo>
                    <a:pt x="15421" y="10813"/>
                  </a:lnTo>
                  <a:lnTo>
                    <a:pt x="15609" y="10719"/>
                  </a:lnTo>
                  <a:close/>
                  <a:moveTo>
                    <a:pt x="17866" y="3573"/>
                  </a:moveTo>
                  <a:lnTo>
                    <a:pt x="24072" y="9779"/>
                  </a:lnTo>
                  <a:lnTo>
                    <a:pt x="20687" y="13164"/>
                  </a:lnTo>
                  <a:lnTo>
                    <a:pt x="14481" y="6958"/>
                  </a:lnTo>
                  <a:lnTo>
                    <a:pt x="17866" y="3573"/>
                  </a:lnTo>
                  <a:close/>
                  <a:moveTo>
                    <a:pt x="25482" y="11283"/>
                  </a:moveTo>
                  <a:lnTo>
                    <a:pt x="25576" y="11377"/>
                  </a:lnTo>
                  <a:lnTo>
                    <a:pt x="25670" y="11565"/>
                  </a:lnTo>
                  <a:lnTo>
                    <a:pt x="25764" y="11659"/>
                  </a:lnTo>
                  <a:lnTo>
                    <a:pt x="25670" y="11754"/>
                  </a:lnTo>
                  <a:lnTo>
                    <a:pt x="25576" y="11848"/>
                  </a:lnTo>
                  <a:lnTo>
                    <a:pt x="22755" y="14668"/>
                  </a:lnTo>
                  <a:lnTo>
                    <a:pt x="22661" y="14856"/>
                  </a:lnTo>
                  <a:lnTo>
                    <a:pt x="22379" y="14856"/>
                  </a:lnTo>
                  <a:lnTo>
                    <a:pt x="22285" y="14668"/>
                  </a:lnTo>
                  <a:lnTo>
                    <a:pt x="22191" y="14574"/>
                  </a:lnTo>
                  <a:lnTo>
                    <a:pt x="22191" y="14480"/>
                  </a:lnTo>
                  <a:lnTo>
                    <a:pt x="22191" y="14292"/>
                  </a:lnTo>
                  <a:lnTo>
                    <a:pt x="22285" y="14198"/>
                  </a:lnTo>
                  <a:lnTo>
                    <a:pt x="25106" y="11377"/>
                  </a:lnTo>
                  <a:lnTo>
                    <a:pt x="25200" y="11283"/>
                  </a:lnTo>
                  <a:close/>
                  <a:moveTo>
                    <a:pt x="13729" y="12600"/>
                  </a:moveTo>
                  <a:lnTo>
                    <a:pt x="15045" y="13916"/>
                  </a:lnTo>
                  <a:lnTo>
                    <a:pt x="14857" y="14386"/>
                  </a:lnTo>
                  <a:lnTo>
                    <a:pt x="14575" y="14856"/>
                  </a:lnTo>
                  <a:lnTo>
                    <a:pt x="14293" y="15233"/>
                  </a:lnTo>
                  <a:lnTo>
                    <a:pt x="13823" y="15515"/>
                  </a:lnTo>
                  <a:lnTo>
                    <a:pt x="11378" y="17019"/>
                  </a:lnTo>
                  <a:lnTo>
                    <a:pt x="10532" y="16173"/>
                  </a:lnTo>
                  <a:lnTo>
                    <a:pt x="12036" y="13728"/>
                  </a:lnTo>
                  <a:lnTo>
                    <a:pt x="12318" y="13352"/>
                  </a:lnTo>
                  <a:lnTo>
                    <a:pt x="12789" y="12976"/>
                  </a:lnTo>
                  <a:lnTo>
                    <a:pt x="13259" y="12788"/>
                  </a:lnTo>
                  <a:lnTo>
                    <a:pt x="13729" y="12600"/>
                  </a:lnTo>
                  <a:close/>
                  <a:moveTo>
                    <a:pt x="9027" y="17301"/>
                  </a:moveTo>
                  <a:lnTo>
                    <a:pt x="10250" y="18523"/>
                  </a:lnTo>
                  <a:lnTo>
                    <a:pt x="10062" y="18900"/>
                  </a:lnTo>
                  <a:lnTo>
                    <a:pt x="9686" y="19088"/>
                  </a:lnTo>
                  <a:lnTo>
                    <a:pt x="8463" y="17865"/>
                  </a:lnTo>
                  <a:lnTo>
                    <a:pt x="8745" y="17489"/>
                  </a:lnTo>
                  <a:lnTo>
                    <a:pt x="9027" y="17301"/>
                  </a:lnTo>
                  <a:close/>
                  <a:moveTo>
                    <a:pt x="7523" y="19558"/>
                  </a:moveTo>
                  <a:lnTo>
                    <a:pt x="8087" y="20122"/>
                  </a:lnTo>
                  <a:lnTo>
                    <a:pt x="2540" y="25576"/>
                  </a:lnTo>
                  <a:lnTo>
                    <a:pt x="2351" y="25764"/>
                  </a:lnTo>
                  <a:lnTo>
                    <a:pt x="2069" y="25764"/>
                  </a:lnTo>
                  <a:lnTo>
                    <a:pt x="1975" y="25576"/>
                  </a:lnTo>
                  <a:lnTo>
                    <a:pt x="1881" y="25482"/>
                  </a:lnTo>
                  <a:lnTo>
                    <a:pt x="1881" y="25388"/>
                  </a:lnTo>
                  <a:lnTo>
                    <a:pt x="1881" y="25199"/>
                  </a:lnTo>
                  <a:lnTo>
                    <a:pt x="1975" y="25105"/>
                  </a:lnTo>
                  <a:lnTo>
                    <a:pt x="7523" y="19558"/>
                  </a:lnTo>
                  <a:close/>
                  <a:moveTo>
                    <a:pt x="15515" y="0"/>
                  </a:moveTo>
                  <a:lnTo>
                    <a:pt x="15139" y="94"/>
                  </a:lnTo>
                  <a:lnTo>
                    <a:pt x="14763" y="376"/>
                  </a:lnTo>
                  <a:lnTo>
                    <a:pt x="14387" y="658"/>
                  </a:lnTo>
                  <a:lnTo>
                    <a:pt x="11566" y="3479"/>
                  </a:lnTo>
                  <a:lnTo>
                    <a:pt x="11284" y="3855"/>
                  </a:lnTo>
                  <a:lnTo>
                    <a:pt x="11096" y="4231"/>
                  </a:lnTo>
                  <a:lnTo>
                    <a:pt x="10908" y="4607"/>
                  </a:lnTo>
                  <a:lnTo>
                    <a:pt x="10908" y="5078"/>
                  </a:lnTo>
                  <a:lnTo>
                    <a:pt x="10908" y="5548"/>
                  </a:lnTo>
                  <a:lnTo>
                    <a:pt x="11096" y="5924"/>
                  </a:lnTo>
                  <a:lnTo>
                    <a:pt x="11284" y="6300"/>
                  </a:lnTo>
                  <a:lnTo>
                    <a:pt x="11566" y="6676"/>
                  </a:lnTo>
                  <a:lnTo>
                    <a:pt x="11942" y="6958"/>
                  </a:lnTo>
                  <a:lnTo>
                    <a:pt x="12224" y="7146"/>
                  </a:lnTo>
                  <a:lnTo>
                    <a:pt x="12318" y="7334"/>
                  </a:lnTo>
                  <a:lnTo>
                    <a:pt x="12506" y="7616"/>
                  </a:lnTo>
                  <a:lnTo>
                    <a:pt x="14293" y="9403"/>
                  </a:lnTo>
                  <a:lnTo>
                    <a:pt x="14011" y="9685"/>
                  </a:lnTo>
                  <a:lnTo>
                    <a:pt x="13729" y="10061"/>
                  </a:lnTo>
                  <a:lnTo>
                    <a:pt x="13541" y="10437"/>
                  </a:lnTo>
                  <a:lnTo>
                    <a:pt x="13353" y="10813"/>
                  </a:lnTo>
                  <a:lnTo>
                    <a:pt x="12506" y="11095"/>
                  </a:lnTo>
                  <a:lnTo>
                    <a:pt x="11754" y="11471"/>
                  </a:lnTo>
                  <a:lnTo>
                    <a:pt x="11002" y="12036"/>
                  </a:lnTo>
                  <a:lnTo>
                    <a:pt x="10532" y="12788"/>
                  </a:lnTo>
                  <a:lnTo>
                    <a:pt x="8839" y="15515"/>
                  </a:lnTo>
                  <a:lnTo>
                    <a:pt x="8463" y="15609"/>
                  </a:lnTo>
                  <a:lnTo>
                    <a:pt x="8087" y="15797"/>
                  </a:lnTo>
                  <a:lnTo>
                    <a:pt x="7711" y="16079"/>
                  </a:lnTo>
                  <a:lnTo>
                    <a:pt x="7429" y="16361"/>
                  </a:lnTo>
                  <a:lnTo>
                    <a:pt x="7147" y="16643"/>
                  </a:lnTo>
                  <a:lnTo>
                    <a:pt x="6959" y="17019"/>
                  </a:lnTo>
                  <a:lnTo>
                    <a:pt x="6771" y="17395"/>
                  </a:lnTo>
                  <a:lnTo>
                    <a:pt x="6677" y="17865"/>
                  </a:lnTo>
                  <a:lnTo>
                    <a:pt x="659" y="23695"/>
                  </a:lnTo>
                  <a:lnTo>
                    <a:pt x="377" y="24071"/>
                  </a:lnTo>
                  <a:lnTo>
                    <a:pt x="95" y="24447"/>
                  </a:lnTo>
                  <a:lnTo>
                    <a:pt x="1" y="24917"/>
                  </a:lnTo>
                  <a:lnTo>
                    <a:pt x="1" y="25388"/>
                  </a:lnTo>
                  <a:lnTo>
                    <a:pt x="1" y="25764"/>
                  </a:lnTo>
                  <a:lnTo>
                    <a:pt x="95" y="26234"/>
                  </a:lnTo>
                  <a:lnTo>
                    <a:pt x="377" y="26610"/>
                  </a:lnTo>
                  <a:lnTo>
                    <a:pt x="659" y="26986"/>
                  </a:lnTo>
                  <a:lnTo>
                    <a:pt x="941" y="27268"/>
                  </a:lnTo>
                  <a:lnTo>
                    <a:pt x="1317" y="27456"/>
                  </a:lnTo>
                  <a:lnTo>
                    <a:pt x="1787" y="27550"/>
                  </a:lnTo>
                  <a:lnTo>
                    <a:pt x="2257" y="27644"/>
                  </a:lnTo>
                  <a:lnTo>
                    <a:pt x="2634" y="27550"/>
                  </a:lnTo>
                  <a:lnTo>
                    <a:pt x="3104" y="27456"/>
                  </a:lnTo>
                  <a:lnTo>
                    <a:pt x="3480" y="27268"/>
                  </a:lnTo>
                  <a:lnTo>
                    <a:pt x="3856" y="26892"/>
                  </a:lnTo>
                  <a:lnTo>
                    <a:pt x="9780" y="20968"/>
                  </a:lnTo>
                  <a:lnTo>
                    <a:pt x="10250" y="20874"/>
                  </a:lnTo>
                  <a:lnTo>
                    <a:pt x="10626" y="20686"/>
                  </a:lnTo>
                  <a:lnTo>
                    <a:pt x="11002" y="20498"/>
                  </a:lnTo>
                  <a:lnTo>
                    <a:pt x="11284" y="20216"/>
                  </a:lnTo>
                  <a:lnTo>
                    <a:pt x="11566" y="19934"/>
                  </a:lnTo>
                  <a:lnTo>
                    <a:pt x="11848" y="19558"/>
                  </a:lnTo>
                  <a:lnTo>
                    <a:pt x="12036" y="19182"/>
                  </a:lnTo>
                  <a:lnTo>
                    <a:pt x="12130" y="18806"/>
                  </a:lnTo>
                  <a:lnTo>
                    <a:pt x="14857" y="17113"/>
                  </a:lnTo>
                  <a:lnTo>
                    <a:pt x="15515" y="16643"/>
                  </a:lnTo>
                  <a:lnTo>
                    <a:pt x="16174" y="15985"/>
                  </a:lnTo>
                  <a:lnTo>
                    <a:pt x="16550" y="15139"/>
                  </a:lnTo>
                  <a:lnTo>
                    <a:pt x="16832" y="14292"/>
                  </a:lnTo>
                  <a:lnTo>
                    <a:pt x="17208" y="14104"/>
                  </a:lnTo>
                  <a:lnTo>
                    <a:pt x="17584" y="13916"/>
                  </a:lnTo>
                  <a:lnTo>
                    <a:pt x="17960" y="13634"/>
                  </a:lnTo>
                  <a:lnTo>
                    <a:pt x="18242" y="13352"/>
                  </a:lnTo>
                  <a:lnTo>
                    <a:pt x="20029" y="15139"/>
                  </a:lnTo>
                  <a:lnTo>
                    <a:pt x="20217" y="15327"/>
                  </a:lnTo>
                  <a:lnTo>
                    <a:pt x="20499" y="15421"/>
                  </a:lnTo>
                  <a:lnTo>
                    <a:pt x="20687" y="15797"/>
                  </a:lnTo>
                  <a:lnTo>
                    <a:pt x="20969" y="16079"/>
                  </a:lnTo>
                  <a:lnTo>
                    <a:pt x="21345" y="16361"/>
                  </a:lnTo>
                  <a:lnTo>
                    <a:pt x="21721" y="16549"/>
                  </a:lnTo>
                  <a:lnTo>
                    <a:pt x="22097" y="16737"/>
                  </a:lnTo>
                  <a:lnTo>
                    <a:pt x="23038" y="16737"/>
                  </a:lnTo>
                  <a:lnTo>
                    <a:pt x="23414" y="16549"/>
                  </a:lnTo>
                  <a:lnTo>
                    <a:pt x="23790" y="16361"/>
                  </a:lnTo>
                  <a:lnTo>
                    <a:pt x="24166" y="16079"/>
                  </a:lnTo>
                  <a:lnTo>
                    <a:pt x="26987" y="13258"/>
                  </a:lnTo>
                  <a:lnTo>
                    <a:pt x="27269" y="12882"/>
                  </a:lnTo>
                  <a:lnTo>
                    <a:pt x="27551" y="12506"/>
                  </a:lnTo>
                  <a:lnTo>
                    <a:pt x="27645" y="12036"/>
                  </a:lnTo>
                  <a:lnTo>
                    <a:pt x="27645" y="11659"/>
                  </a:lnTo>
                  <a:lnTo>
                    <a:pt x="27645" y="11189"/>
                  </a:lnTo>
                  <a:lnTo>
                    <a:pt x="27551" y="10813"/>
                  </a:lnTo>
                  <a:lnTo>
                    <a:pt x="27269" y="10437"/>
                  </a:lnTo>
                  <a:lnTo>
                    <a:pt x="26987" y="10061"/>
                  </a:lnTo>
                  <a:lnTo>
                    <a:pt x="26705" y="9779"/>
                  </a:lnTo>
                  <a:lnTo>
                    <a:pt x="26329" y="9591"/>
                  </a:lnTo>
                  <a:lnTo>
                    <a:pt x="26234" y="9309"/>
                  </a:lnTo>
                  <a:lnTo>
                    <a:pt x="26046" y="9121"/>
                  </a:lnTo>
                  <a:lnTo>
                    <a:pt x="18524" y="1599"/>
                  </a:lnTo>
                  <a:lnTo>
                    <a:pt x="18336" y="1410"/>
                  </a:lnTo>
                  <a:lnTo>
                    <a:pt x="18054" y="1316"/>
                  </a:lnTo>
                  <a:lnTo>
                    <a:pt x="17866" y="940"/>
                  </a:lnTo>
                  <a:lnTo>
                    <a:pt x="17584" y="658"/>
                  </a:lnTo>
                  <a:lnTo>
                    <a:pt x="17208" y="376"/>
                  </a:lnTo>
                  <a:lnTo>
                    <a:pt x="16832" y="94"/>
                  </a:lnTo>
                  <a:lnTo>
                    <a:pt x="16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801250" y="4956650"/>
              <a:ext cx="470150" cy="188075"/>
            </a:xfrm>
            <a:custGeom>
              <a:avLst/>
              <a:gdLst/>
              <a:ahLst/>
              <a:cxnLst/>
              <a:rect l="l" t="t" r="r" b="b"/>
              <a:pathLst>
                <a:path w="18806" h="7523" extrusionOk="0">
                  <a:moveTo>
                    <a:pt x="14104" y="1881"/>
                  </a:moveTo>
                  <a:lnTo>
                    <a:pt x="14104" y="2821"/>
                  </a:lnTo>
                  <a:lnTo>
                    <a:pt x="4702" y="2821"/>
                  </a:lnTo>
                  <a:lnTo>
                    <a:pt x="4702" y="1881"/>
                  </a:lnTo>
                  <a:close/>
                  <a:moveTo>
                    <a:pt x="15515" y="4702"/>
                  </a:moveTo>
                  <a:lnTo>
                    <a:pt x="15985" y="4890"/>
                  </a:lnTo>
                  <a:lnTo>
                    <a:pt x="16361" y="5266"/>
                  </a:lnTo>
                  <a:lnTo>
                    <a:pt x="16643" y="5642"/>
                  </a:lnTo>
                  <a:lnTo>
                    <a:pt x="2069" y="5642"/>
                  </a:lnTo>
                  <a:lnTo>
                    <a:pt x="2445" y="5266"/>
                  </a:lnTo>
                  <a:lnTo>
                    <a:pt x="2821" y="4890"/>
                  </a:lnTo>
                  <a:lnTo>
                    <a:pt x="3197" y="4702"/>
                  </a:lnTo>
                  <a:close/>
                  <a:moveTo>
                    <a:pt x="3385" y="1"/>
                  </a:moveTo>
                  <a:lnTo>
                    <a:pt x="3103" y="283"/>
                  </a:lnTo>
                  <a:lnTo>
                    <a:pt x="2821" y="565"/>
                  </a:lnTo>
                  <a:lnTo>
                    <a:pt x="2821" y="941"/>
                  </a:lnTo>
                  <a:lnTo>
                    <a:pt x="2821" y="2915"/>
                  </a:lnTo>
                  <a:lnTo>
                    <a:pt x="2163" y="3104"/>
                  </a:lnTo>
                  <a:lnTo>
                    <a:pt x="1693" y="3386"/>
                  </a:lnTo>
                  <a:lnTo>
                    <a:pt x="1223" y="3762"/>
                  </a:lnTo>
                  <a:lnTo>
                    <a:pt x="752" y="4232"/>
                  </a:lnTo>
                  <a:lnTo>
                    <a:pt x="470" y="4702"/>
                  </a:lnTo>
                  <a:lnTo>
                    <a:pt x="188" y="5266"/>
                  </a:lnTo>
                  <a:lnTo>
                    <a:pt x="0" y="5924"/>
                  </a:lnTo>
                  <a:lnTo>
                    <a:pt x="0" y="6583"/>
                  </a:lnTo>
                  <a:lnTo>
                    <a:pt x="0" y="6959"/>
                  </a:lnTo>
                  <a:lnTo>
                    <a:pt x="282" y="7241"/>
                  </a:lnTo>
                  <a:lnTo>
                    <a:pt x="564" y="7429"/>
                  </a:lnTo>
                  <a:lnTo>
                    <a:pt x="940" y="7523"/>
                  </a:lnTo>
                  <a:lnTo>
                    <a:pt x="17865" y="7523"/>
                  </a:lnTo>
                  <a:lnTo>
                    <a:pt x="18242" y="7429"/>
                  </a:lnTo>
                  <a:lnTo>
                    <a:pt x="18524" y="7241"/>
                  </a:lnTo>
                  <a:lnTo>
                    <a:pt x="18712" y="6959"/>
                  </a:lnTo>
                  <a:lnTo>
                    <a:pt x="18806" y="6583"/>
                  </a:lnTo>
                  <a:lnTo>
                    <a:pt x="18712" y="5924"/>
                  </a:lnTo>
                  <a:lnTo>
                    <a:pt x="18524" y="5266"/>
                  </a:lnTo>
                  <a:lnTo>
                    <a:pt x="18336" y="4702"/>
                  </a:lnTo>
                  <a:lnTo>
                    <a:pt x="17959" y="4232"/>
                  </a:lnTo>
                  <a:lnTo>
                    <a:pt x="17583" y="3762"/>
                  </a:lnTo>
                  <a:lnTo>
                    <a:pt x="17113" y="3386"/>
                  </a:lnTo>
                  <a:lnTo>
                    <a:pt x="16549" y="3104"/>
                  </a:lnTo>
                  <a:lnTo>
                    <a:pt x="15985" y="2915"/>
                  </a:lnTo>
                  <a:lnTo>
                    <a:pt x="15985" y="941"/>
                  </a:lnTo>
                  <a:lnTo>
                    <a:pt x="15891" y="565"/>
                  </a:lnTo>
                  <a:lnTo>
                    <a:pt x="15703" y="283"/>
                  </a:lnTo>
                  <a:lnTo>
                    <a:pt x="15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63D7A4-E9C4-4EFC-B40C-4BAEC89A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64" y="1010297"/>
            <a:ext cx="3811836" cy="4094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0BACD-0C82-461B-9783-42C67C7AF0CD}"/>
              </a:ext>
            </a:extLst>
          </p:cNvPr>
          <p:cNvSpPr/>
          <p:nvPr/>
        </p:nvSpPr>
        <p:spPr>
          <a:xfrm>
            <a:off x="1426885" y="1846646"/>
            <a:ext cx="3737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Case Study #1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4BA42-716B-49C1-8860-4D5E46751175}"/>
              </a:ext>
            </a:extLst>
          </p:cNvPr>
          <p:cNvSpPr/>
          <p:nvPr/>
        </p:nvSpPr>
        <p:spPr>
          <a:xfrm>
            <a:off x="3935503" y="4472851"/>
            <a:ext cx="1396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Istock photo 2019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27982-89C6-47A0-9F15-E3801EA2F7FB}"/>
              </a:ext>
            </a:extLst>
          </p:cNvPr>
          <p:cNvSpPr/>
          <p:nvPr/>
        </p:nvSpPr>
        <p:spPr>
          <a:xfrm>
            <a:off x="125" y="871127"/>
            <a:ext cx="914387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Two young teenage girls  lure a classmate into the woods and then attempt to murder him. One holds him down while the other stabs him repeatedly. He is left for dead, but later rescued by a biker in the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When captured by the police later that day, the two girls claim they were trying to please an imaginary character from a video game. A judge finds the two girls are mentally 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What is appropriate justice for the victim and mentally ill defendants? Should the defendants be tried and face prison time? If so, as juveniles or adults? </a:t>
            </a:r>
            <a:r>
              <a:rPr lang="en-US" sz="2000" dirty="0">
                <a:latin typeface="Comic Sans MS" panose="030F0702030302020204" pitchFamily="66" charset="0"/>
              </a:rPr>
              <a:t>                     </a:t>
            </a:r>
            <a:br>
              <a:rPr lang="en-US" sz="2000" dirty="0">
                <a:latin typeface="Comic Sans MS" panose="030F0702030302020204" pitchFamily="66" charset="0"/>
              </a:rPr>
            </a:b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Wilkin, T. (2018).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303F3D-EBED-4E10-9179-F56754EB7A03}"/>
              </a:ext>
            </a:extLst>
          </p:cNvPr>
          <p:cNvSpPr/>
          <p:nvPr/>
        </p:nvSpPr>
        <p:spPr>
          <a:xfrm>
            <a:off x="633470" y="21022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Case Study #2</a:t>
            </a:r>
            <a:br>
              <a:rPr lang="en-US" sz="48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endParaRPr lang="en-US" sz="48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DB2F22-F4CF-4131-B062-92069DF11111}"/>
              </a:ext>
            </a:extLst>
          </p:cNvPr>
          <p:cNvSpPr/>
          <p:nvPr/>
        </p:nvSpPr>
        <p:spPr>
          <a:xfrm>
            <a:off x="4571875" y="4403601"/>
            <a:ext cx="1156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Meyer (2019)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91F3B-0858-4F47-8117-0E171BA51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03" y="239375"/>
            <a:ext cx="321945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3B83B3-B4F8-44D6-A6DC-A144F50F469C}"/>
              </a:ext>
            </a:extLst>
          </p:cNvPr>
          <p:cNvSpPr/>
          <p:nvPr/>
        </p:nvSpPr>
        <p:spPr>
          <a:xfrm>
            <a:off x="10758" y="0"/>
            <a:ext cx="9143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 male juvenile age 12 accidentally killed his playmate while  </a:t>
            </a:r>
          </a:p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wrestling with her. He was charged with first degree murder and    </a:t>
            </a:r>
          </a:p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found guilty. Under Florida law, he was sentenced to  prison for  </a:t>
            </a:r>
          </a:p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life without parole (LWOP)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 male juvenile age 15 walked into his high school and used an  </a:t>
            </a:r>
          </a:p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automatic gun to murder 11 classmates. He was found guilty and </a:t>
            </a:r>
          </a:p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sentenced to LWOP.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The US Supreme Court had passed law to overturn JLWOP sentencing.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With this new law both prisoners will be given a chance to  recover, reconcile and come up for parole, should this law stay passed?</a:t>
            </a:r>
            <a:r>
              <a:rPr lang="en-US" sz="2200" dirty="0"/>
              <a:t>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ABC News (2015)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1B5C0A-A491-4803-AFE1-F110B80DB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73" y="0"/>
            <a:ext cx="3429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EF1A1-3D9A-424D-B34D-8F89CAB9EA21}"/>
              </a:ext>
            </a:extLst>
          </p:cNvPr>
          <p:cNvSpPr/>
          <p:nvPr/>
        </p:nvSpPr>
        <p:spPr>
          <a:xfrm>
            <a:off x="468216" y="701677"/>
            <a:ext cx="3850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Case study #3</a:t>
            </a:r>
            <a:br>
              <a:rPr lang="en-US" sz="7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endParaRPr lang="en-US" sz="7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22AE2-F6ED-495B-BBD4-1BD19BE8115A}"/>
              </a:ext>
            </a:extLst>
          </p:cNvPr>
          <p:cNvSpPr/>
          <p:nvPr/>
        </p:nvSpPr>
        <p:spPr>
          <a:xfrm>
            <a:off x="7100370" y="47498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Pixabay (2019)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endParaRPr lang="en-US" sz="1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250D6D-7DAF-42ED-ABDF-B97737CBECF9}"/>
              </a:ext>
            </a:extLst>
          </p:cNvPr>
          <p:cNvSpPr/>
          <p:nvPr/>
        </p:nvSpPr>
        <p:spPr>
          <a:xfrm>
            <a:off x="74553" y="953146"/>
            <a:ext cx="90694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In May 2018 NJ State Supreme Court agreed with Rutgers law clinic  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 stating the use of Megan's Law forcing juvenile  sex offenders to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 register for life is a violation of NJ Constitution.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Is this the correct way to fix the problem with Megan’s law? By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changing the registration requirement or should we change enforcement 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of the law?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Rutgers Law (2018)</a:t>
            </a:r>
            <a:br>
              <a:rPr lang="en-US" sz="8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27D19-A2EA-4745-A3E4-8222C8A2A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94" y="166480"/>
            <a:ext cx="3261383" cy="48105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BC2035-767C-4796-8E51-943989AE39DF}"/>
              </a:ext>
            </a:extLst>
          </p:cNvPr>
          <p:cNvSpPr/>
          <p:nvPr/>
        </p:nvSpPr>
        <p:spPr>
          <a:xfrm>
            <a:off x="138223" y="73739"/>
            <a:ext cx="61448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cs typeface="Lucida Sans Unicode" panose="020B06020305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Jenifer Pruitt is serving a JLWOPS for guilt by association…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     To Be Hated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Lucida Sans Unicode" panose="020B0602030504020204" pitchFamily="34" charset="0"/>
              </a:rPr>
              <a:t>    By Kayla Eaves </a:t>
            </a:r>
            <a:endParaRPr lang="en-US" sz="4000" dirty="0"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cs typeface="Lucida Sans Unicode" panose="020B0602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F2D2B-3842-4729-9EF6-12C1AB1046FF}"/>
              </a:ext>
            </a:extLst>
          </p:cNvPr>
          <p:cNvSpPr/>
          <p:nvPr/>
        </p:nvSpPr>
        <p:spPr>
          <a:xfrm>
            <a:off x="6903828" y="4792761"/>
            <a:ext cx="181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Franklin Gothic Medium" panose="020B0603020102020204" pitchFamily="34" charset="0"/>
              </a:rPr>
              <a:t>Aljazeera America, 2014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2E2513-48A5-4110-8E9A-105D9AEE11CB}"/>
              </a:ext>
            </a:extLst>
          </p:cNvPr>
          <p:cNvSpPr/>
          <p:nvPr/>
        </p:nvSpPr>
        <p:spPr>
          <a:xfrm>
            <a:off x="159488" y="138090"/>
            <a:ext cx="9143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Reference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ABC News (2015). "2 Teens At Center of Juvenile Crime Debate. "https://abcnews.go.com/US/story?id=93887&amp;page=1&amp;page=1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Meyer, J.A. (2019). " Central States News: Iowa Male Refused To Wrestle Female in State Tournament. “http://groucho-karl-marx.blogspot.com/2011/02/central-states-news-iowa-male-refused.html</a:t>
            </a:r>
          </a:p>
          <a:p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Istock photo 2019  "Violent video game."  Dreamstime Photo https://www.dreamstime.com/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 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Pixabay (2019). "Couple holding Hands. "https://www.pexels.com/photo/hands-love-people-friends-70464/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Rutgers Law (2018). "Rutgers Law Clinic Share Court Victory For Juvenile Offenders."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https://law.rutgers.edu/news/rutgers-law-clinics-share-court-victory-juvenile-offenders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hlinkClick r:id="rId4" tooltip="Beth Schwartzapf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Schwartzapfel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, B. (2014). Sentence young: the story of life without parole for juvenile offenders. http://america.aljazeera.com/features/2014/1/sentenced-young-thestoryoflifewithoutparoleforjuvenileoffenders.html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Wilkin, T. (2018). "The Slender Man". Case Juvenile Delinquency or adult crime? https://inhomelandsecurity.com/slender-man/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endParaRPr lang="en-US" sz="1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List of question “Who are you”-This content downloaded from 130.68.1.32 on Mon, 04 Mar 2019 04:34:13 UTC All use subject to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https://about.jstor.org/terms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JLWOP Map- https://juvenilelwop.org/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F4640-8AD9-4BA9-9552-5A55C6AB903D}"/>
              </a:ext>
            </a:extLst>
          </p:cNvPr>
          <p:cNvSpPr/>
          <p:nvPr/>
        </p:nvSpPr>
        <p:spPr>
          <a:xfrm>
            <a:off x="2381694" y="418941"/>
            <a:ext cx="4476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Franklin Gothic Medium" panose="020B0603020102020204" pitchFamily="34" charset="0"/>
              </a:rPr>
              <a:t>Content Warning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7A4C3-FAF1-4D94-8C62-4CBF27B6A165}"/>
              </a:ext>
            </a:extLst>
          </p:cNvPr>
          <p:cNvSpPr/>
          <p:nvPr/>
        </p:nvSpPr>
        <p:spPr>
          <a:xfrm>
            <a:off x="457202" y="116099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This lesson may bring up sensitive emotions for some students.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The space is designed to be open with mutual respect for all student perceptions. It is understood to be mindful of tones and privacy.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All students are encouraged to participate.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DA0B35-AB27-4B46-897F-EA9F7B15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05" y="1572002"/>
            <a:ext cx="2806993" cy="2774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130CB1-B9BA-482F-8C4E-E321073F64BD}"/>
              </a:ext>
            </a:extLst>
          </p:cNvPr>
          <p:cNvSpPr/>
          <p:nvPr/>
        </p:nvSpPr>
        <p:spPr>
          <a:xfrm>
            <a:off x="3073706" y="1156771"/>
            <a:ext cx="3260994" cy="28974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3EC5D9-3156-4D7C-B849-3714066C0F5C}"/>
              </a:ext>
            </a:extLst>
          </p:cNvPr>
          <p:cNvSpPr/>
          <p:nvPr/>
        </p:nvSpPr>
        <p:spPr>
          <a:xfrm>
            <a:off x="1092627" y="321704"/>
            <a:ext cx="4004622" cy="831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Who Are You????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373068-CE6E-49A0-9AC1-1205D71EC855}"/>
              </a:ext>
            </a:extLst>
          </p:cNvPr>
          <p:cNvSpPr/>
          <p:nvPr/>
        </p:nvSpPr>
        <p:spPr>
          <a:xfrm>
            <a:off x="612380" y="4054207"/>
            <a:ext cx="8183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What is a juvenile offender?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Could you imagine being charged as a juvenile offender?</a:t>
            </a:r>
          </a:p>
        </p:txBody>
      </p:sp>
    </p:spTree>
    <p:extLst>
      <p:ext uri="{BB962C8B-B14F-4D97-AF65-F5344CB8AC3E}">
        <p14:creationId xmlns:p14="http://schemas.microsoft.com/office/powerpoint/2010/main" val="6469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C5184-4BAA-44CA-BD63-BEDC35586D1A}"/>
              </a:ext>
            </a:extLst>
          </p:cNvPr>
          <p:cNvSpPr/>
          <p:nvPr/>
        </p:nvSpPr>
        <p:spPr>
          <a:xfrm>
            <a:off x="125" y="259408"/>
            <a:ext cx="91438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1. Tried to hit another person, but did not succeed.</a:t>
            </a:r>
          </a:p>
          <a:p>
            <a:pPr marL="114300"/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2. Drink alcohol, use drugs, or be around those who are using or having the  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substances on them.</a:t>
            </a:r>
          </a:p>
          <a:p>
            <a:pPr marL="114300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3. Shoplifting minor articles or major items.</a:t>
            </a:r>
          </a:p>
          <a:p>
            <a:pPr marL="114300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4. Delivered a package for someone else.</a:t>
            </a:r>
          </a:p>
          <a:p>
            <a:pPr marL="114300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5. Entered a movie theater, carnival, or other type show or entertainment  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place without paying. </a:t>
            </a:r>
          </a:p>
          <a:p>
            <a:pPr marL="114300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6 Associating with anyone who does the listed activities or being around 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   when these things happen.</a:t>
            </a:r>
          </a:p>
          <a:p>
            <a:pPr marL="114300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A83FC-83BF-4AA2-AC68-0F2946F03823}"/>
              </a:ext>
            </a:extLst>
          </p:cNvPr>
          <p:cNvSpPr/>
          <p:nvPr/>
        </p:nvSpPr>
        <p:spPr>
          <a:xfrm>
            <a:off x="584790" y="1107586"/>
            <a:ext cx="77936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Do you know …?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How many juveniles are incarcerated every year?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What is a JLWOP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The US Supreme Court found JLWOP to be unconstitutional yet, there are states that still uphold these sentences. Do you agree?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3D70E-6DB8-478A-A03F-82DC9A6B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A10DF7-2D71-464A-A865-D683413643F5}"/>
              </a:ext>
            </a:extLst>
          </p:cNvPr>
          <p:cNvSpPr/>
          <p:nvPr/>
        </p:nvSpPr>
        <p:spPr>
          <a:xfrm>
            <a:off x="4816549" y="1456659"/>
            <a:ext cx="3976577" cy="320039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E6B47-9EEF-478E-9A32-5D7CEEEAD039}"/>
              </a:ext>
            </a:extLst>
          </p:cNvPr>
          <p:cNvSpPr/>
          <p:nvPr/>
        </p:nvSpPr>
        <p:spPr>
          <a:xfrm>
            <a:off x="350874" y="2287417"/>
            <a:ext cx="4116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Kalief Browder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809159-079F-448C-913E-56ABC74A22B3}"/>
              </a:ext>
            </a:extLst>
          </p:cNvPr>
          <p:cNvSpPr/>
          <p:nvPr/>
        </p:nvSpPr>
        <p:spPr>
          <a:xfrm>
            <a:off x="127591" y="160225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What is the purpose of incarceration?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Do You think Juveniles should be tried as adults?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Is the no more bail rule in NJ fair? How does it affect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0" y="4537199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https://www.njtvonline.org/programs/chasing-the-dream/chasing-dream-one-got-away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/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94C0A4-FECD-4C44-AB1D-D68EBE84D271}"/>
              </a:ext>
            </a:extLst>
          </p:cNvPr>
          <p:cNvSpPr/>
          <p:nvPr/>
        </p:nvSpPr>
        <p:spPr>
          <a:xfrm>
            <a:off x="255180" y="1262050"/>
            <a:ext cx="4976037" cy="305476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B98D4-D15F-43A8-879B-1818A2C4494A}"/>
              </a:ext>
            </a:extLst>
          </p:cNvPr>
          <p:cNvSpPr/>
          <p:nvPr/>
        </p:nvSpPr>
        <p:spPr>
          <a:xfrm>
            <a:off x="5441404" y="908107"/>
            <a:ext cx="3534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Touree Moses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B11A6-B2F7-4D63-B8F4-8F4225CBDA77}"/>
              </a:ext>
            </a:extLst>
          </p:cNvPr>
          <p:cNvSpPr/>
          <p:nvPr/>
        </p:nvSpPr>
        <p:spPr>
          <a:xfrm>
            <a:off x="4031505" y="4273121"/>
            <a:ext cx="15488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Steve McCarthy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cen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685</Words>
  <Application>Microsoft Office PowerPoint</Application>
  <PresentationFormat>On-screen Show (16:9)</PresentationFormat>
  <Paragraphs>111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Cinzel</vt:lpstr>
      <vt:lpstr>Comic Sans MS</vt:lpstr>
      <vt:lpstr>Franklin Gothic Medium</vt:lpstr>
      <vt:lpstr>Libre Baskerville</vt:lpstr>
      <vt:lpstr>Vicentio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Snowturttle</dc:creator>
  <cp:lastModifiedBy>Dominique-Faith Worthington</cp:lastModifiedBy>
  <cp:revision>97</cp:revision>
  <dcterms:modified xsi:type="dcterms:W3CDTF">2019-05-13T22:52:31Z</dcterms:modified>
</cp:coreProperties>
</file>