
<file path=[Content_Types].xml><?xml version="1.0" encoding="utf-8"?>
<Types xmlns="http://schemas.openxmlformats.org/package/2006/content-types">
  <Default Extension="xml" ContentType="application/xml"/>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143" d="100"/>
          <a:sy n="143"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5f391192_0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5f391192_04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606f1c2d_3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5ed75ccf_02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5ed75ccf_01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5ed75ccf_0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5ed75ccf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52e740ddcb_0_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52e740ddc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2c3b737d8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2c3b737d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7506e58c61_0_2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7506e58c61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506e58c61_0_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506e58c6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0"/>
            <a:ext cx="9144000" cy="5143500"/>
          </a:xfrm>
          <a:prstGeom prst="rect">
            <a:avLst/>
          </a:prstGeom>
          <a:solidFill>
            <a:srgbClr val="142236">
              <a:alpha val="530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rot="10800000" flipH="1">
            <a:off x="0" y="-50"/>
            <a:ext cx="6081900" cy="2766600"/>
          </a:xfrm>
          <a:prstGeom prst="round1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56600" y="459275"/>
            <a:ext cx="5150400" cy="1844700"/>
          </a:xfrm>
          <a:prstGeom prst="rect">
            <a:avLst/>
          </a:prstGeom>
        </p:spPr>
        <p:txBody>
          <a:bodyPr spcFirstLastPara="1" wrap="square" lIns="0" tIns="0" rIns="0" bIns="0" anchor="ctr" anchorCtr="0">
            <a:noAutofit/>
          </a:bodyPr>
          <a:lstStyle>
            <a:lvl1pPr lvl="0" rtl="0">
              <a:spcBef>
                <a:spcPts val="0"/>
              </a:spcBef>
              <a:spcAft>
                <a:spcPts val="0"/>
              </a:spcAft>
              <a:buSzPts val="4400"/>
              <a:buNone/>
              <a:defRPr sz="4400"/>
            </a:lvl1pPr>
            <a:lvl2pPr lvl="1" rtl="0">
              <a:spcBef>
                <a:spcPts val="0"/>
              </a:spcBef>
              <a:spcAft>
                <a:spcPts val="0"/>
              </a:spcAft>
              <a:buSzPts val="4400"/>
              <a:buNone/>
              <a:defRPr sz="4400"/>
            </a:lvl2pPr>
            <a:lvl3pPr lvl="2" rtl="0">
              <a:spcBef>
                <a:spcPts val="0"/>
              </a:spcBef>
              <a:spcAft>
                <a:spcPts val="0"/>
              </a:spcAft>
              <a:buSzPts val="4400"/>
              <a:buNone/>
              <a:defRPr sz="4400"/>
            </a:lvl3pPr>
            <a:lvl4pPr lvl="3" rtl="0">
              <a:spcBef>
                <a:spcPts val="0"/>
              </a:spcBef>
              <a:spcAft>
                <a:spcPts val="0"/>
              </a:spcAft>
              <a:buSzPts val="4400"/>
              <a:buNone/>
              <a:defRPr sz="4400"/>
            </a:lvl4pPr>
            <a:lvl5pPr lvl="4" rtl="0">
              <a:spcBef>
                <a:spcPts val="0"/>
              </a:spcBef>
              <a:spcAft>
                <a:spcPts val="0"/>
              </a:spcAft>
              <a:buSzPts val="4400"/>
              <a:buNone/>
              <a:defRPr sz="4400"/>
            </a:lvl5pPr>
            <a:lvl6pPr lvl="5" rtl="0">
              <a:spcBef>
                <a:spcPts val="0"/>
              </a:spcBef>
              <a:spcAft>
                <a:spcPts val="0"/>
              </a:spcAft>
              <a:buSzPts val="4400"/>
              <a:buNone/>
              <a:defRPr sz="4400"/>
            </a:lvl6pPr>
            <a:lvl7pPr lvl="6" rtl="0">
              <a:spcBef>
                <a:spcPts val="0"/>
              </a:spcBef>
              <a:spcAft>
                <a:spcPts val="0"/>
              </a:spcAft>
              <a:buSzPts val="4400"/>
              <a:buNone/>
              <a:defRPr sz="4400"/>
            </a:lvl7pPr>
            <a:lvl8pPr lvl="7" rtl="0">
              <a:spcBef>
                <a:spcPts val="0"/>
              </a:spcBef>
              <a:spcAft>
                <a:spcPts val="0"/>
              </a:spcAft>
              <a:buSzPts val="4400"/>
              <a:buNone/>
              <a:defRPr sz="4400"/>
            </a:lvl8pPr>
            <a:lvl9pPr lvl="8" rtl="0">
              <a:spcBef>
                <a:spcPts val="0"/>
              </a:spcBef>
              <a:spcAft>
                <a:spcPts val="0"/>
              </a:spcAft>
              <a:buSzPts val="4400"/>
              <a:buNone/>
              <a:defRPr sz="4400"/>
            </a:lvl9pPr>
          </a:lstStyle>
          <a:p>
            <a:endParaRPr/>
          </a:p>
        </p:txBody>
      </p:sp>
      <p:sp>
        <p:nvSpPr>
          <p:cNvPr id="13" name="Google Shape;13;p2"/>
          <p:cNvSpPr/>
          <p:nvPr/>
        </p:nvSpPr>
        <p:spPr>
          <a:xfrm flipH="1">
            <a:off x="7944600" y="3944200"/>
            <a:ext cx="1199400" cy="1199400"/>
          </a:xfrm>
          <a:prstGeom prst="round1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82"/>
        <p:cNvGrpSpPr/>
        <p:nvPr/>
      </p:nvGrpSpPr>
      <p:grpSpPr>
        <a:xfrm>
          <a:off x="0" y="0"/>
          <a:ext cx="0" cy="0"/>
          <a:chOff x="0" y="0"/>
          <a:chExt cx="0" cy="0"/>
        </a:xfrm>
      </p:grpSpPr>
      <p:sp>
        <p:nvSpPr>
          <p:cNvPr id="83" name="Google Shape;83;p11"/>
          <p:cNvSpPr/>
          <p:nvPr/>
        </p:nvSpPr>
        <p:spPr>
          <a:xfrm flipH="1">
            <a:off x="8760600" y="47601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1"/>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 Veiled">
  <p:cSld name="BLANK_1">
    <p:spTree>
      <p:nvGrpSpPr>
        <p:cNvPr id="1" name="Shape 85"/>
        <p:cNvGrpSpPr/>
        <p:nvPr/>
      </p:nvGrpSpPr>
      <p:grpSpPr>
        <a:xfrm>
          <a:off x="0" y="0"/>
          <a:ext cx="0" cy="0"/>
          <a:chOff x="0" y="0"/>
          <a:chExt cx="0" cy="0"/>
        </a:xfrm>
      </p:grpSpPr>
      <p:sp>
        <p:nvSpPr>
          <p:cNvPr id="86" name="Google Shape;86;p12"/>
          <p:cNvSpPr/>
          <p:nvPr/>
        </p:nvSpPr>
        <p:spPr>
          <a:xfrm>
            <a:off x="0" y="0"/>
            <a:ext cx="9144000" cy="5143500"/>
          </a:xfrm>
          <a:prstGeom prst="rect">
            <a:avLst/>
          </a:prstGeom>
          <a:solidFill>
            <a:srgbClr val="142236">
              <a:alpha val="7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2"/>
          <p:cNvSpPr/>
          <p:nvPr/>
        </p:nvSpPr>
        <p:spPr>
          <a:xfrm flipH="1">
            <a:off x="8760600" y="47601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2"/>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mage background">
  <p:cSld name="BLANK_1_1">
    <p:spTree>
      <p:nvGrpSpPr>
        <p:cNvPr id="1" name="Shape 89"/>
        <p:cNvGrpSpPr/>
        <p:nvPr/>
      </p:nvGrpSpPr>
      <p:grpSpPr>
        <a:xfrm>
          <a:off x="0" y="0"/>
          <a:ext cx="0" cy="0"/>
          <a:chOff x="0" y="0"/>
          <a:chExt cx="0" cy="0"/>
        </a:xfrm>
      </p:grpSpPr>
      <p:grpSp>
        <p:nvGrpSpPr>
          <p:cNvPr id="90" name="Google Shape;90;p13"/>
          <p:cNvGrpSpPr/>
          <p:nvPr/>
        </p:nvGrpSpPr>
        <p:grpSpPr>
          <a:xfrm>
            <a:off x="0" y="-25"/>
            <a:ext cx="9144000" cy="5143500"/>
            <a:chOff x="0" y="-225"/>
            <a:chExt cx="9144000" cy="5143500"/>
          </a:xfrm>
        </p:grpSpPr>
        <p:sp>
          <p:nvSpPr>
            <p:cNvPr id="91" name="Google Shape;91;p13"/>
            <p:cNvSpPr/>
            <p:nvPr/>
          </p:nvSpPr>
          <p:spPr>
            <a:xfrm>
              <a:off x="0" y="-225"/>
              <a:ext cx="9144000" cy="5143500"/>
            </a:xfrm>
            <a:prstGeom prst="frame">
              <a:avLst>
                <a:gd name="adj1" fmla="val 8758"/>
              </a:avLst>
            </a:prstGeom>
            <a:solidFill>
              <a:srgbClr val="142236">
                <a:alpha val="530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3"/>
            <p:cNvSpPr/>
            <p:nvPr/>
          </p:nvSpPr>
          <p:spPr>
            <a:xfrm rot="10800000" flipH="1">
              <a:off x="0" y="-175"/>
              <a:ext cx="4572000" cy="906300"/>
            </a:xfrm>
            <a:prstGeom prst="round1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grpSp>
      <p:sp>
        <p:nvSpPr>
          <p:cNvPr id="93" name="Google Shape;93;p13"/>
          <p:cNvSpPr/>
          <p:nvPr/>
        </p:nvSpPr>
        <p:spPr>
          <a:xfrm flipH="1">
            <a:off x="8760600" y="47601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3"/>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4"/>
        <p:cNvGrpSpPr/>
        <p:nvPr/>
      </p:nvGrpSpPr>
      <p:grpSpPr>
        <a:xfrm>
          <a:off x="0" y="0"/>
          <a:ext cx="0" cy="0"/>
          <a:chOff x="0" y="0"/>
          <a:chExt cx="0" cy="0"/>
        </a:xfrm>
      </p:grpSpPr>
      <p:sp>
        <p:nvSpPr>
          <p:cNvPr id="15" name="Google Shape;15;p3"/>
          <p:cNvSpPr/>
          <p:nvPr/>
        </p:nvSpPr>
        <p:spPr>
          <a:xfrm>
            <a:off x="0" y="0"/>
            <a:ext cx="9144000" cy="5143500"/>
          </a:xfrm>
          <a:prstGeom prst="rect">
            <a:avLst/>
          </a:prstGeom>
          <a:solidFill>
            <a:srgbClr val="142236">
              <a:alpha val="7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p:nvPr/>
        </p:nvSpPr>
        <p:spPr>
          <a:xfrm>
            <a:off x="-6100" y="3429000"/>
            <a:ext cx="9150000" cy="1714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ctrTitle"/>
          </p:nvPr>
        </p:nvSpPr>
        <p:spPr>
          <a:xfrm>
            <a:off x="1561925" y="3020412"/>
            <a:ext cx="7003800" cy="546900"/>
          </a:xfrm>
          <a:prstGeom prst="rect">
            <a:avLst/>
          </a:prstGeom>
        </p:spPr>
        <p:txBody>
          <a:bodyPr spcFirstLastPara="1" wrap="square" lIns="0" tIns="0" rIns="0" bIns="0" anchor="b" anchorCtr="0">
            <a:noAutofit/>
          </a:bodyPr>
          <a:lstStyle>
            <a:lvl1pPr lvl="0" rtl="0">
              <a:spcBef>
                <a:spcPts val="0"/>
              </a:spcBef>
              <a:spcAft>
                <a:spcPts val="0"/>
              </a:spcAft>
              <a:buClr>
                <a:schemeClr val="lt1"/>
              </a:buClr>
              <a:buSzPts val="4400"/>
              <a:buNone/>
              <a:defRPr sz="4400">
                <a:solidFill>
                  <a:schemeClr val="lt1"/>
                </a:solidFill>
              </a:defRPr>
            </a:lvl1pPr>
            <a:lvl2pPr lvl="1" rtl="0">
              <a:spcBef>
                <a:spcPts val="0"/>
              </a:spcBef>
              <a:spcAft>
                <a:spcPts val="0"/>
              </a:spcAft>
              <a:buClr>
                <a:schemeClr val="lt1"/>
              </a:buClr>
              <a:buSzPts val="4400"/>
              <a:buNone/>
              <a:defRPr sz="4400">
                <a:solidFill>
                  <a:schemeClr val="lt1"/>
                </a:solidFill>
              </a:defRPr>
            </a:lvl2pPr>
            <a:lvl3pPr lvl="2" rtl="0">
              <a:spcBef>
                <a:spcPts val="0"/>
              </a:spcBef>
              <a:spcAft>
                <a:spcPts val="0"/>
              </a:spcAft>
              <a:buClr>
                <a:schemeClr val="lt1"/>
              </a:buClr>
              <a:buSzPts val="4400"/>
              <a:buNone/>
              <a:defRPr sz="4400">
                <a:solidFill>
                  <a:schemeClr val="lt1"/>
                </a:solidFill>
              </a:defRPr>
            </a:lvl3pPr>
            <a:lvl4pPr lvl="3" rtl="0">
              <a:spcBef>
                <a:spcPts val="0"/>
              </a:spcBef>
              <a:spcAft>
                <a:spcPts val="0"/>
              </a:spcAft>
              <a:buClr>
                <a:schemeClr val="lt1"/>
              </a:buClr>
              <a:buSzPts val="4400"/>
              <a:buNone/>
              <a:defRPr sz="4400">
                <a:solidFill>
                  <a:schemeClr val="lt1"/>
                </a:solidFill>
              </a:defRPr>
            </a:lvl4pPr>
            <a:lvl5pPr lvl="4" rtl="0">
              <a:spcBef>
                <a:spcPts val="0"/>
              </a:spcBef>
              <a:spcAft>
                <a:spcPts val="0"/>
              </a:spcAft>
              <a:buClr>
                <a:schemeClr val="lt1"/>
              </a:buClr>
              <a:buSzPts val="4400"/>
              <a:buNone/>
              <a:defRPr sz="4400">
                <a:solidFill>
                  <a:schemeClr val="lt1"/>
                </a:solidFill>
              </a:defRPr>
            </a:lvl5pPr>
            <a:lvl6pPr lvl="5" rtl="0">
              <a:spcBef>
                <a:spcPts val="0"/>
              </a:spcBef>
              <a:spcAft>
                <a:spcPts val="0"/>
              </a:spcAft>
              <a:buClr>
                <a:schemeClr val="lt1"/>
              </a:buClr>
              <a:buSzPts val="4400"/>
              <a:buNone/>
              <a:defRPr sz="4400">
                <a:solidFill>
                  <a:schemeClr val="lt1"/>
                </a:solidFill>
              </a:defRPr>
            </a:lvl6pPr>
            <a:lvl7pPr lvl="6" rtl="0">
              <a:spcBef>
                <a:spcPts val="0"/>
              </a:spcBef>
              <a:spcAft>
                <a:spcPts val="0"/>
              </a:spcAft>
              <a:buClr>
                <a:schemeClr val="lt1"/>
              </a:buClr>
              <a:buSzPts val="4400"/>
              <a:buNone/>
              <a:defRPr sz="4400">
                <a:solidFill>
                  <a:schemeClr val="lt1"/>
                </a:solidFill>
              </a:defRPr>
            </a:lvl7pPr>
            <a:lvl8pPr lvl="7" rtl="0">
              <a:spcBef>
                <a:spcPts val="0"/>
              </a:spcBef>
              <a:spcAft>
                <a:spcPts val="0"/>
              </a:spcAft>
              <a:buClr>
                <a:schemeClr val="lt1"/>
              </a:buClr>
              <a:buSzPts val="4400"/>
              <a:buNone/>
              <a:defRPr sz="4400">
                <a:solidFill>
                  <a:schemeClr val="lt1"/>
                </a:solidFill>
              </a:defRPr>
            </a:lvl8pPr>
            <a:lvl9pPr lvl="8" rtl="0">
              <a:spcBef>
                <a:spcPts val="0"/>
              </a:spcBef>
              <a:spcAft>
                <a:spcPts val="0"/>
              </a:spcAft>
              <a:buClr>
                <a:schemeClr val="lt1"/>
              </a:buClr>
              <a:buSzPts val="4400"/>
              <a:buNone/>
              <a:defRPr sz="4400">
                <a:solidFill>
                  <a:schemeClr val="lt1"/>
                </a:solidFill>
              </a:defRPr>
            </a:lvl9pPr>
          </a:lstStyle>
          <a:p>
            <a:endParaRPr/>
          </a:p>
        </p:txBody>
      </p:sp>
      <p:sp>
        <p:nvSpPr>
          <p:cNvPr id="18" name="Google Shape;18;p3"/>
          <p:cNvSpPr txBox="1">
            <a:spLocks noGrp="1"/>
          </p:cNvSpPr>
          <p:nvPr>
            <p:ph type="subTitle" idx="1"/>
          </p:nvPr>
        </p:nvSpPr>
        <p:spPr>
          <a:xfrm>
            <a:off x="1561925" y="3533375"/>
            <a:ext cx="7003800" cy="279600"/>
          </a:xfrm>
          <a:prstGeom prst="rect">
            <a:avLst/>
          </a:prstGeom>
        </p:spPr>
        <p:txBody>
          <a:bodyPr spcFirstLastPara="1" wrap="square" lIns="0" tIns="0" rIns="0" bIns="0" anchor="t" anchorCtr="0">
            <a:noAutofit/>
          </a:bodyPr>
          <a:lstStyle>
            <a:lvl1pPr lvl="0" rtl="0">
              <a:spcBef>
                <a:spcPts val="0"/>
              </a:spcBef>
              <a:spcAft>
                <a:spcPts val="0"/>
              </a:spcAft>
              <a:buClr>
                <a:schemeClr val="dk2"/>
              </a:buClr>
              <a:buSzPts val="1800"/>
              <a:buNone/>
              <a:defRPr sz="1800">
                <a:solidFill>
                  <a:schemeClr val="dk2"/>
                </a:solidFill>
              </a:defRPr>
            </a:lvl1pPr>
            <a:lvl2pPr lvl="1" rtl="0">
              <a:spcBef>
                <a:spcPts val="0"/>
              </a:spcBef>
              <a:spcAft>
                <a:spcPts val="0"/>
              </a:spcAft>
              <a:buClr>
                <a:schemeClr val="dk2"/>
              </a:buClr>
              <a:buSzPts val="1800"/>
              <a:buNone/>
              <a:defRPr sz="1800">
                <a:solidFill>
                  <a:schemeClr val="dk2"/>
                </a:solidFill>
              </a:defRPr>
            </a:lvl2pPr>
            <a:lvl3pPr lvl="2" rtl="0">
              <a:spcBef>
                <a:spcPts val="0"/>
              </a:spcBef>
              <a:spcAft>
                <a:spcPts val="0"/>
              </a:spcAft>
              <a:buSzPts val="1800"/>
              <a:buNone/>
              <a:defRPr sz="1800">
                <a:solidFill>
                  <a:schemeClr val="dk2"/>
                </a:solidFill>
              </a:defRPr>
            </a:lvl3pPr>
            <a:lvl4pPr lvl="3" rtl="0">
              <a:spcBef>
                <a:spcPts val="0"/>
              </a:spcBef>
              <a:spcAft>
                <a:spcPts val="0"/>
              </a:spcAft>
              <a:buSzPts val="1800"/>
              <a:buNone/>
              <a:defRPr sz="1800">
                <a:solidFill>
                  <a:schemeClr val="dk2"/>
                </a:solidFill>
              </a:defRPr>
            </a:lvl4pPr>
            <a:lvl5pPr lvl="4" rtl="0">
              <a:spcBef>
                <a:spcPts val="0"/>
              </a:spcBef>
              <a:spcAft>
                <a:spcPts val="0"/>
              </a:spcAft>
              <a:buSzPts val="1800"/>
              <a:buNone/>
              <a:defRPr sz="1800">
                <a:solidFill>
                  <a:schemeClr val="dk2"/>
                </a:solidFill>
              </a:defRPr>
            </a:lvl5pPr>
            <a:lvl6pPr lvl="5" rtl="0">
              <a:spcBef>
                <a:spcPts val="0"/>
              </a:spcBef>
              <a:spcAft>
                <a:spcPts val="0"/>
              </a:spcAft>
              <a:buSzPts val="1800"/>
              <a:buNone/>
              <a:defRPr sz="1800">
                <a:solidFill>
                  <a:schemeClr val="dk2"/>
                </a:solidFill>
              </a:defRPr>
            </a:lvl6pPr>
            <a:lvl7pPr lvl="6" rtl="0">
              <a:spcBef>
                <a:spcPts val="0"/>
              </a:spcBef>
              <a:spcAft>
                <a:spcPts val="0"/>
              </a:spcAft>
              <a:buSzPts val="1800"/>
              <a:buNone/>
              <a:defRPr sz="1800">
                <a:solidFill>
                  <a:schemeClr val="dk2"/>
                </a:solidFill>
              </a:defRPr>
            </a:lvl7pPr>
            <a:lvl8pPr lvl="7" rtl="0">
              <a:spcBef>
                <a:spcPts val="0"/>
              </a:spcBef>
              <a:spcAft>
                <a:spcPts val="0"/>
              </a:spcAft>
              <a:buSzPts val="1800"/>
              <a:buNone/>
              <a:defRPr sz="1800">
                <a:solidFill>
                  <a:schemeClr val="dk2"/>
                </a:solidFill>
              </a:defRPr>
            </a:lvl8pPr>
            <a:lvl9pPr lvl="8" rtl="0">
              <a:spcBef>
                <a:spcPts val="0"/>
              </a:spcBef>
              <a:spcAft>
                <a:spcPts val="0"/>
              </a:spcAft>
              <a:buSzPts val="1800"/>
              <a:buNone/>
              <a:defRPr sz="1800">
                <a:solidFill>
                  <a:schemeClr val="dk2"/>
                </a:solidFill>
              </a:defRPr>
            </a:lvl9pPr>
          </a:lstStyle>
          <a:p>
            <a:endParaRPr/>
          </a:p>
        </p:txBody>
      </p:sp>
      <p:sp>
        <p:nvSpPr>
          <p:cNvPr id="19" name="Google Shape;19;p3"/>
          <p:cNvSpPr/>
          <p:nvPr/>
        </p:nvSpPr>
        <p:spPr>
          <a:xfrm>
            <a:off x="0" y="1998300"/>
            <a:ext cx="1430700" cy="1430700"/>
          </a:xfrm>
          <a:prstGeom prst="round1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0"/>
        <p:cNvGrpSpPr/>
        <p:nvPr/>
      </p:nvGrpSpPr>
      <p:grpSpPr>
        <a:xfrm>
          <a:off x="0" y="0"/>
          <a:ext cx="0" cy="0"/>
          <a:chOff x="0" y="0"/>
          <a:chExt cx="0" cy="0"/>
        </a:xfrm>
      </p:grpSpPr>
      <p:grpSp>
        <p:nvGrpSpPr>
          <p:cNvPr id="21" name="Google Shape;21;p4"/>
          <p:cNvGrpSpPr/>
          <p:nvPr/>
        </p:nvGrpSpPr>
        <p:grpSpPr>
          <a:xfrm>
            <a:off x="0" y="-100"/>
            <a:ext cx="9144000" cy="5143600"/>
            <a:chOff x="0" y="-100"/>
            <a:chExt cx="9144000" cy="5143600"/>
          </a:xfrm>
        </p:grpSpPr>
        <p:sp>
          <p:nvSpPr>
            <p:cNvPr id="22" name="Google Shape;22;p4"/>
            <p:cNvSpPr/>
            <p:nvPr/>
          </p:nvSpPr>
          <p:spPr>
            <a:xfrm>
              <a:off x="0" y="0"/>
              <a:ext cx="9144000" cy="5143500"/>
            </a:xfrm>
            <a:prstGeom prst="rect">
              <a:avLst/>
            </a:prstGeom>
            <a:solidFill>
              <a:srgbClr val="142236">
                <a:alpha val="7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rot="10800000" flipH="1">
              <a:off x="0" y="-100"/>
              <a:ext cx="6087900" cy="4419900"/>
            </a:xfrm>
            <a:prstGeom prst="round1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 name="Google Shape;24;p4"/>
          <p:cNvSpPr/>
          <p:nvPr/>
        </p:nvSpPr>
        <p:spPr>
          <a:xfrm flipH="1">
            <a:off x="8760600" y="4760125"/>
            <a:ext cx="383400" cy="383400"/>
          </a:xfrm>
          <a:prstGeom prst="round1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25" name="Google Shape;25;p4"/>
          <p:cNvSpPr txBox="1">
            <a:spLocks noGrp="1"/>
          </p:cNvSpPr>
          <p:nvPr>
            <p:ph type="body" idx="1"/>
          </p:nvPr>
        </p:nvSpPr>
        <p:spPr>
          <a:xfrm>
            <a:off x="810450" y="554575"/>
            <a:ext cx="4686900" cy="3271200"/>
          </a:xfrm>
          <a:prstGeom prst="rect">
            <a:avLst/>
          </a:prstGeom>
        </p:spPr>
        <p:txBody>
          <a:bodyPr spcFirstLastPara="1" wrap="square" lIns="0" tIns="0" rIns="0" bIns="0" anchor="t" anchorCtr="0">
            <a:noAutofit/>
          </a:bodyPr>
          <a:lstStyle>
            <a:lvl1pPr marL="457200" lvl="0" indent="-419100" rtl="0">
              <a:lnSpc>
                <a:spcPct val="115000"/>
              </a:lnSpc>
              <a:spcBef>
                <a:spcPts val="60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1pPr>
            <a:lvl2pPr marL="914400" lvl="1" indent="-419100" rtl="0">
              <a:lnSpc>
                <a:spcPct val="115000"/>
              </a:lnSpc>
              <a:spcBef>
                <a:spcPts val="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2pPr>
            <a:lvl3pPr marL="1371600" lvl="2" indent="-419100" rtl="0">
              <a:lnSpc>
                <a:spcPct val="115000"/>
              </a:lnSpc>
              <a:spcBef>
                <a:spcPts val="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3pPr>
            <a:lvl4pPr marL="1828800" lvl="3" indent="-419100" rtl="0">
              <a:lnSpc>
                <a:spcPct val="115000"/>
              </a:lnSpc>
              <a:spcBef>
                <a:spcPts val="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4pPr>
            <a:lvl5pPr marL="2286000" lvl="4" indent="-419100" rtl="0">
              <a:lnSpc>
                <a:spcPct val="115000"/>
              </a:lnSpc>
              <a:spcBef>
                <a:spcPts val="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5pPr>
            <a:lvl6pPr marL="2743200" lvl="5" indent="-419100" rtl="0">
              <a:lnSpc>
                <a:spcPct val="115000"/>
              </a:lnSpc>
              <a:spcBef>
                <a:spcPts val="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6pPr>
            <a:lvl7pPr marL="3200400" lvl="6" indent="-419100" rtl="0">
              <a:lnSpc>
                <a:spcPct val="115000"/>
              </a:lnSpc>
              <a:spcBef>
                <a:spcPts val="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7pPr>
            <a:lvl8pPr marL="3657600" lvl="7" indent="-419100" rtl="0">
              <a:lnSpc>
                <a:spcPct val="115000"/>
              </a:lnSpc>
              <a:spcBef>
                <a:spcPts val="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8pPr>
            <a:lvl9pPr marL="4114800" lvl="8" indent="-419100" rtl="0">
              <a:lnSpc>
                <a:spcPct val="115000"/>
              </a:lnSpc>
              <a:spcBef>
                <a:spcPts val="0"/>
              </a:spcBef>
              <a:spcAft>
                <a:spcPts val="0"/>
              </a:spcAft>
              <a:buClr>
                <a:schemeClr val="dk1"/>
              </a:buClr>
              <a:buSzPts val="3000"/>
              <a:buFont typeface="Raleway SemiBold"/>
              <a:buChar char="╶"/>
              <a:defRPr sz="3000">
                <a:solidFill>
                  <a:schemeClr val="dk1"/>
                </a:solidFill>
                <a:latin typeface="Raleway SemiBold"/>
                <a:ea typeface="Raleway SemiBold"/>
                <a:cs typeface="Raleway SemiBold"/>
                <a:sym typeface="Raleway SemiBold"/>
              </a:defRPr>
            </a:lvl9pPr>
          </a:lstStyle>
          <a:p>
            <a:endParaRPr/>
          </a:p>
        </p:txBody>
      </p:sp>
      <p:sp>
        <p:nvSpPr>
          <p:cNvPr id="26" name="Google Shape;26;p4"/>
          <p:cNvSpPr txBox="1"/>
          <p:nvPr/>
        </p:nvSpPr>
        <p:spPr>
          <a:xfrm>
            <a:off x="318111" y="380177"/>
            <a:ext cx="516000" cy="653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7200" b="1">
                <a:solidFill>
                  <a:schemeClr val="accent1"/>
                </a:solidFill>
                <a:latin typeface="Raleway"/>
                <a:ea typeface="Raleway"/>
                <a:cs typeface="Raleway"/>
                <a:sym typeface="Raleway"/>
              </a:rPr>
              <a:t>“</a:t>
            </a:r>
            <a:endParaRPr sz="7200" b="1">
              <a:solidFill>
                <a:schemeClr val="accent1"/>
              </a:solidFill>
              <a:latin typeface="Raleway"/>
              <a:ea typeface="Raleway"/>
              <a:cs typeface="Raleway"/>
              <a:sym typeface="Raleway"/>
            </a:endParaRPr>
          </a:p>
        </p:txBody>
      </p:sp>
      <p:sp>
        <p:nvSpPr>
          <p:cNvPr id="27" name="Google Shape;27;p4"/>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8"/>
        <p:cNvGrpSpPr/>
        <p:nvPr/>
      </p:nvGrpSpPr>
      <p:grpSpPr>
        <a:xfrm>
          <a:off x="0" y="0"/>
          <a:ext cx="0" cy="0"/>
          <a:chOff x="0" y="0"/>
          <a:chExt cx="0" cy="0"/>
        </a:xfrm>
      </p:grpSpPr>
      <p:grpSp>
        <p:nvGrpSpPr>
          <p:cNvPr id="29" name="Google Shape;29;p5"/>
          <p:cNvGrpSpPr/>
          <p:nvPr/>
        </p:nvGrpSpPr>
        <p:grpSpPr>
          <a:xfrm>
            <a:off x="0" y="-50"/>
            <a:ext cx="9144000" cy="5143575"/>
            <a:chOff x="0" y="-50"/>
            <a:chExt cx="9144000" cy="5143575"/>
          </a:xfrm>
        </p:grpSpPr>
        <p:sp>
          <p:nvSpPr>
            <p:cNvPr id="30" name="Google Shape;30;p5"/>
            <p:cNvSpPr/>
            <p:nvPr/>
          </p:nvSpPr>
          <p:spPr>
            <a:xfrm>
              <a:off x="0" y="0"/>
              <a:ext cx="9144000" cy="5143500"/>
            </a:xfrm>
            <a:prstGeom prst="rect">
              <a:avLst/>
            </a:prstGeom>
            <a:solidFill>
              <a:srgbClr val="142236">
                <a:alpha val="7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31;p5"/>
            <p:cNvGrpSpPr/>
            <p:nvPr/>
          </p:nvGrpSpPr>
          <p:grpSpPr>
            <a:xfrm>
              <a:off x="0" y="-50"/>
              <a:ext cx="9144000" cy="5143575"/>
              <a:chOff x="0" y="-250"/>
              <a:chExt cx="9144000" cy="5143575"/>
            </a:xfrm>
          </p:grpSpPr>
          <p:sp>
            <p:nvSpPr>
              <p:cNvPr id="32" name="Google Shape;32;p5"/>
              <p:cNvSpPr/>
              <p:nvPr/>
            </p:nvSpPr>
            <p:spPr>
              <a:xfrm>
                <a:off x="0" y="-225"/>
                <a:ext cx="9144000" cy="5143500"/>
              </a:xfrm>
              <a:prstGeom prst="frame">
                <a:avLst>
                  <a:gd name="adj1" fmla="val 8758"/>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5"/>
              <p:cNvSpPr/>
              <p:nvPr/>
            </p:nvSpPr>
            <p:spPr>
              <a:xfrm rot="10800000" flipH="1">
                <a:off x="0" y="-250"/>
                <a:ext cx="4115400" cy="1415100"/>
              </a:xfrm>
              <a:prstGeom prst="round1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p:nvPr/>
            </p:nvSpPr>
            <p:spPr>
              <a:xfrm flipH="1">
                <a:off x="8760600" y="47599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 name="Google Shape;35;p5"/>
          <p:cNvSpPr txBox="1">
            <a:spLocks noGrp="1"/>
          </p:cNvSpPr>
          <p:nvPr>
            <p:ph type="title"/>
          </p:nvPr>
        </p:nvSpPr>
        <p:spPr>
          <a:xfrm>
            <a:off x="457200" y="0"/>
            <a:ext cx="3171300" cy="14184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36" name="Google Shape;36;p5"/>
          <p:cNvSpPr txBox="1">
            <a:spLocks noGrp="1"/>
          </p:cNvSpPr>
          <p:nvPr>
            <p:ph type="body" idx="1"/>
          </p:nvPr>
        </p:nvSpPr>
        <p:spPr>
          <a:xfrm>
            <a:off x="913175" y="1746150"/>
            <a:ext cx="5944800" cy="26337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37" name="Google Shape;37;p5"/>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 Image">
  <p:cSld name="TITLE_AND_BODY_1">
    <p:bg>
      <p:bgPr>
        <a:solidFill>
          <a:schemeClr val="lt1"/>
        </a:solidFill>
        <a:effectLst/>
      </p:bgPr>
    </p:bg>
    <p:spTree>
      <p:nvGrpSpPr>
        <p:cNvPr id="1" name="Shape 38"/>
        <p:cNvGrpSpPr/>
        <p:nvPr/>
      </p:nvGrpSpPr>
      <p:grpSpPr>
        <a:xfrm>
          <a:off x="0" y="0"/>
          <a:ext cx="0" cy="0"/>
          <a:chOff x="0" y="0"/>
          <a:chExt cx="0" cy="0"/>
        </a:xfrm>
      </p:grpSpPr>
      <p:sp>
        <p:nvSpPr>
          <p:cNvPr id="39" name="Google Shape;39;p6"/>
          <p:cNvSpPr/>
          <p:nvPr/>
        </p:nvSpPr>
        <p:spPr>
          <a:xfrm rot="10800000">
            <a:off x="4766875" y="300"/>
            <a:ext cx="4377000" cy="4377000"/>
          </a:xfrm>
          <a:prstGeom prst="round1Rect">
            <a:avLst>
              <a:gd name="adj" fmla="val 50000"/>
            </a:avLst>
          </a:prstGeom>
          <a:solidFill>
            <a:srgbClr val="142236">
              <a:alpha val="78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6"/>
          <p:cNvSpPr/>
          <p:nvPr/>
        </p:nvSpPr>
        <p:spPr>
          <a:xfrm flipH="1">
            <a:off x="8760600" y="47601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6"/>
          <p:cNvSpPr txBox="1">
            <a:spLocks noGrp="1"/>
          </p:cNvSpPr>
          <p:nvPr>
            <p:ph type="title"/>
          </p:nvPr>
        </p:nvSpPr>
        <p:spPr>
          <a:xfrm>
            <a:off x="913175" y="834175"/>
            <a:ext cx="3467100" cy="627000"/>
          </a:xfrm>
          <a:prstGeom prst="rect">
            <a:avLst/>
          </a:prstGeom>
        </p:spPr>
        <p:txBody>
          <a:bodyPr spcFirstLastPara="1" wrap="square" lIns="0" tIns="0" rIns="0" bIns="0" anchor="b"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42" name="Google Shape;42;p6"/>
          <p:cNvSpPr txBox="1">
            <a:spLocks noGrp="1"/>
          </p:cNvSpPr>
          <p:nvPr>
            <p:ph type="body" idx="1"/>
          </p:nvPr>
        </p:nvSpPr>
        <p:spPr>
          <a:xfrm>
            <a:off x="913175" y="1593750"/>
            <a:ext cx="3467100" cy="2783700"/>
          </a:xfrm>
          <a:prstGeom prst="rect">
            <a:avLst/>
          </a:prstGeom>
        </p:spPr>
        <p:txBody>
          <a:bodyPr spcFirstLastPara="1" wrap="square" lIns="0" tIns="0" rIns="0" bIns="0" anchor="t" anchorCtr="0">
            <a:noAutofit/>
          </a:bodyPr>
          <a:lstStyle>
            <a:lvl1pPr marL="457200" lvl="0" indent="-355600" rtl="0">
              <a:lnSpc>
                <a:spcPct val="115000"/>
              </a:lnSpc>
              <a:spcBef>
                <a:spcPts val="600"/>
              </a:spcBef>
              <a:spcAft>
                <a:spcPts val="0"/>
              </a:spcAft>
              <a:buSzPts val="2000"/>
              <a:buChar char="╸"/>
              <a:defRPr sz="2000">
                <a:solidFill>
                  <a:schemeClr val="dk2"/>
                </a:solidFill>
              </a:defRPr>
            </a:lvl1pPr>
            <a:lvl2pPr marL="914400" lvl="1" indent="-355600" rtl="0">
              <a:lnSpc>
                <a:spcPct val="115000"/>
              </a:lnSpc>
              <a:spcBef>
                <a:spcPts val="0"/>
              </a:spcBef>
              <a:spcAft>
                <a:spcPts val="0"/>
              </a:spcAft>
              <a:buClr>
                <a:schemeClr val="dk2"/>
              </a:buClr>
              <a:buSzPts val="2000"/>
              <a:buChar char="╶"/>
              <a:defRPr sz="2000">
                <a:solidFill>
                  <a:schemeClr val="dk2"/>
                </a:solidFill>
              </a:defRPr>
            </a:lvl2pPr>
            <a:lvl3pPr marL="1371600" lvl="2" indent="-355600" rtl="0">
              <a:lnSpc>
                <a:spcPct val="115000"/>
              </a:lnSpc>
              <a:spcBef>
                <a:spcPts val="0"/>
              </a:spcBef>
              <a:spcAft>
                <a:spcPts val="0"/>
              </a:spcAft>
              <a:buSzPts val="2000"/>
              <a:buChar char="╶"/>
              <a:defRPr sz="2000">
                <a:solidFill>
                  <a:schemeClr val="dk2"/>
                </a:solidFill>
              </a:defRPr>
            </a:lvl3pPr>
            <a:lvl4pPr marL="1828800" lvl="3" indent="-355600" rtl="0">
              <a:lnSpc>
                <a:spcPct val="115000"/>
              </a:lnSpc>
              <a:spcBef>
                <a:spcPts val="0"/>
              </a:spcBef>
              <a:spcAft>
                <a:spcPts val="0"/>
              </a:spcAft>
              <a:buSzPts val="2000"/>
              <a:buChar char="╶"/>
              <a:defRPr sz="2000">
                <a:solidFill>
                  <a:schemeClr val="dk2"/>
                </a:solidFill>
              </a:defRPr>
            </a:lvl4pPr>
            <a:lvl5pPr marL="2286000" lvl="4" indent="-355600" rtl="0">
              <a:lnSpc>
                <a:spcPct val="115000"/>
              </a:lnSpc>
              <a:spcBef>
                <a:spcPts val="0"/>
              </a:spcBef>
              <a:spcAft>
                <a:spcPts val="0"/>
              </a:spcAft>
              <a:buSzPts val="2000"/>
              <a:buChar char="╶"/>
              <a:defRPr sz="2000">
                <a:solidFill>
                  <a:schemeClr val="dk2"/>
                </a:solidFill>
              </a:defRPr>
            </a:lvl5pPr>
            <a:lvl6pPr marL="2743200" lvl="5" indent="-355600" rtl="0">
              <a:lnSpc>
                <a:spcPct val="115000"/>
              </a:lnSpc>
              <a:spcBef>
                <a:spcPts val="0"/>
              </a:spcBef>
              <a:spcAft>
                <a:spcPts val="0"/>
              </a:spcAft>
              <a:buSzPts val="2000"/>
              <a:buChar char="╶"/>
              <a:defRPr sz="2000">
                <a:solidFill>
                  <a:schemeClr val="dk2"/>
                </a:solidFill>
              </a:defRPr>
            </a:lvl6pPr>
            <a:lvl7pPr marL="3200400" lvl="6" indent="-355600" rtl="0">
              <a:lnSpc>
                <a:spcPct val="115000"/>
              </a:lnSpc>
              <a:spcBef>
                <a:spcPts val="0"/>
              </a:spcBef>
              <a:spcAft>
                <a:spcPts val="0"/>
              </a:spcAft>
              <a:buSzPts val="2000"/>
              <a:buChar char="╶"/>
              <a:defRPr sz="2000">
                <a:solidFill>
                  <a:schemeClr val="dk2"/>
                </a:solidFill>
              </a:defRPr>
            </a:lvl7pPr>
            <a:lvl8pPr marL="3657600" lvl="7" indent="-355600" rtl="0">
              <a:lnSpc>
                <a:spcPct val="115000"/>
              </a:lnSpc>
              <a:spcBef>
                <a:spcPts val="0"/>
              </a:spcBef>
              <a:spcAft>
                <a:spcPts val="0"/>
              </a:spcAft>
              <a:buSzPts val="2000"/>
              <a:buChar char="╶"/>
              <a:defRPr sz="2000">
                <a:solidFill>
                  <a:schemeClr val="dk2"/>
                </a:solidFill>
              </a:defRPr>
            </a:lvl8pPr>
            <a:lvl9pPr marL="4114800" lvl="8" indent="-355600" rtl="0">
              <a:lnSpc>
                <a:spcPct val="115000"/>
              </a:lnSpc>
              <a:spcBef>
                <a:spcPts val="0"/>
              </a:spcBef>
              <a:spcAft>
                <a:spcPts val="0"/>
              </a:spcAft>
              <a:buSzPts val="2000"/>
              <a:buChar char="╶"/>
              <a:defRPr sz="2000">
                <a:solidFill>
                  <a:schemeClr val="dk2"/>
                </a:solidFill>
              </a:defRPr>
            </a:lvl9pPr>
          </a:lstStyle>
          <a:p>
            <a:endParaRPr/>
          </a:p>
        </p:txBody>
      </p:sp>
      <p:sp>
        <p:nvSpPr>
          <p:cNvPr id="43" name="Google Shape;43;p6"/>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4"/>
        <p:cNvGrpSpPr/>
        <p:nvPr/>
      </p:nvGrpSpPr>
      <p:grpSpPr>
        <a:xfrm>
          <a:off x="0" y="0"/>
          <a:ext cx="0" cy="0"/>
          <a:chOff x="0" y="0"/>
          <a:chExt cx="0" cy="0"/>
        </a:xfrm>
      </p:grpSpPr>
      <p:grpSp>
        <p:nvGrpSpPr>
          <p:cNvPr id="45" name="Google Shape;45;p7"/>
          <p:cNvGrpSpPr/>
          <p:nvPr/>
        </p:nvGrpSpPr>
        <p:grpSpPr>
          <a:xfrm>
            <a:off x="0" y="-50"/>
            <a:ext cx="9144000" cy="5143575"/>
            <a:chOff x="0" y="-50"/>
            <a:chExt cx="9144000" cy="5143575"/>
          </a:xfrm>
        </p:grpSpPr>
        <p:sp>
          <p:nvSpPr>
            <p:cNvPr id="46" name="Google Shape;46;p7"/>
            <p:cNvSpPr/>
            <p:nvPr/>
          </p:nvSpPr>
          <p:spPr>
            <a:xfrm>
              <a:off x="0" y="0"/>
              <a:ext cx="9144000" cy="5143500"/>
            </a:xfrm>
            <a:prstGeom prst="rect">
              <a:avLst/>
            </a:prstGeom>
            <a:solidFill>
              <a:srgbClr val="142236">
                <a:alpha val="7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47;p7"/>
            <p:cNvGrpSpPr/>
            <p:nvPr/>
          </p:nvGrpSpPr>
          <p:grpSpPr>
            <a:xfrm>
              <a:off x="0" y="-50"/>
              <a:ext cx="9144000" cy="5143575"/>
              <a:chOff x="0" y="-250"/>
              <a:chExt cx="9144000" cy="5143575"/>
            </a:xfrm>
          </p:grpSpPr>
          <p:sp>
            <p:nvSpPr>
              <p:cNvPr id="48" name="Google Shape;48;p7"/>
              <p:cNvSpPr/>
              <p:nvPr/>
            </p:nvSpPr>
            <p:spPr>
              <a:xfrm>
                <a:off x="0" y="-225"/>
                <a:ext cx="9144000" cy="5143500"/>
              </a:xfrm>
              <a:prstGeom prst="frame">
                <a:avLst>
                  <a:gd name="adj1" fmla="val 8758"/>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7"/>
              <p:cNvSpPr/>
              <p:nvPr/>
            </p:nvSpPr>
            <p:spPr>
              <a:xfrm rot="10800000" flipH="1">
                <a:off x="0" y="-250"/>
                <a:ext cx="4115400" cy="1415100"/>
              </a:xfrm>
              <a:prstGeom prst="round1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7"/>
              <p:cNvSpPr/>
              <p:nvPr/>
            </p:nvSpPr>
            <p:spPr>
              <a:xfrm flipH="1">
                <a:off x="8760600" y="47599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 name="Google Shape;51;p7"/>
          <p:cNvSpPr txBox="1">
            <a:spLocks noGrp="1"/>
          </p:cNvSpPr>
          <p:nvPr>
            <p:ph type="title"/>
          </p:nvPr>
        </p:nvSpPr>
        <p:spPr>
          <a:xfrm>
            <a:off x="457200" y="0"/>
            <a:ext cx="3171300" cy="14184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52" name="Google Shape;52;p7"/>
          <p:cNvSpPr txBox="1">
            <a:spLocks noGrp="1"/>
          </p:cNvSpPr>
          <p:nvPr>
            <p:ph type="body" idx="1"/>
          </p:nvPr>
        </p:nvSpPr>
        <p:spPr>
          <a:xfrm>
            <a:off x="913175" y="1746150"/>
            <a:ext cx="3419100" cy="26337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53" name="Google Shape;53;p7"/>
          <p:cNvSpPr txBox="1">
            <a:spLocks noGrp="1"/>
          </p:cNvSpPr>
          <p:nvPr>
            <p:ph type="body" idx="2"/>
          </p:nvPr>
        </p:nvSpPr>
        <p:spPr>
          <a:xfrm>
            <a:off x="4811921" y="1746150"/>
            <a:ext cx="3419100" cy="26337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54" name="Google Shape;54;p7"/>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55"/>
        <p:cNvGrpSpPr/>
        <p:nvPr/>
      </p:nvGrpSpPr>
      <p:grpSpPr>
        <a:xfrm>
          <a:off x="0" y="0"/>
          <a:ext cx="0" cy="0"/>
          <a:chOff x="0" y="0"/>
          <a:chExt cx="0" cy="0"/>
        </a:xfrm>
      </p:grpSpPr>
      <p:grpSp>
        <p:nvGrpSpPr>
          <p:cNvPr id="56" name="Google Shape;56;p8"/>
          <p:cNvGrpSpPr/>
          <p:nvPr/>
        </p:nvGrpSpPr>
        <p:grpSpPr>
          <a:xfrm>
            <a:off x="0" y="-50"/>
            <a:ext cx="9144000" cy="5143575"/>
            <a:chOff x="0" y="-50"/>
            <a:chExt cx="9144000" cy="5143575"/>
          </a:xfrm>
        </p:grpSpPr>
        <p:sp>
          <p:nvSpPr>
            <p:cNvPr id="57" name="Google Shape;57;p8"/>
            <p:cNvSpPr/>
            <p:nvPr/>
          </p:nvSpPr>
          <p:spPr>
            <a:xfrm>
              <a:off x="0" y="0"/>
              <a:ext cx="9144000" cy="5143500"/>
            </a:xfrm>
            <a:prstGeom prst="rect">
              <a:avLst/>
            </a:prstGeom>
            <a:solidFill>
              <a:srgbClr val="142236">
                <a:alpha val="7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 name="Google Shape;58;p8"/>
            <p:cNvGrpSpPr/>
            <p:nvPr/>
          </p:nvGrpSpPr>
          <p:grpSpPr>
            <a:xfrm>
              <a:off x="0" y="-50"/>
              <a:ext cx="9144000" cy="5143575"/>
              <a:chOff x="0" y="-250"/>
              <a:chExt cx="9144000" cy="5143575"/>
            </a:xfrm>
          </p:grpSpPr>
          <p:sp>
            <p:nvSpPr>
              <p:cNvPr id="59" name="Google Shape;59;p8"/>
              <p:cNvSpPr/>
              <p:nvPr/>
            </p:nvSpPr>
            <p:spPr>
              <a:xfrm>
                <a:off x="0" y="-225"/>
                <a:ext cx="9144000" cy="5143500"/>
              </a:xfrm>
              <a:prstGeom prst="frame">
                <a:avLst>
                  <a:gd name="adj1" fmla="val 8758"/>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8"/>
              <p:cNvSpPr/>
              <p:nvPr/>
            </p:nvSpPr>
            <p:spPr>
              <a:xfrm rot="10800000" flipH="1">
                <a:off x="0" y="-250"/>
                <a:ext cx="4115400" cy="1415100"/>
              </a:xfrm>
              <a:prstGeom prst="round1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8"/>
              <p:cNvSpPr/>
              <p:nvPr/>
            </p:nvSpPr>
            <p:spPr>
              <a:xfrm flipH="1">
                <a:off x="8760600" y="47599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2" name="Google Shape;62;p8"/>
          <p:cNvSpPr txBox="1">
            <a:spLocks noGrp="1"/>
          </p:cNvSpPr>
          <p:nvPr>
            <p:ph type="title"/>
          </p:nvPr>
        </p:nvSpPr>
        <p:spPr>
          <a:xfrm>
            <a:off x="457200" y="0"/>
            <a:ext cx="3171300" cy="14184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63" name="Google Shape;63;p8"/>
          <p:cNvSpPr txBox="1">
            <a:spLocks noGrp="1"/>
          </p:cNvSpPr>
          <p:nvPr>
            <p:ph type="body" idx="1"/>
          </p:nvPr>
        </p:nvSpPr>
        <p:spPr>
          <a:xfrm>
            <a:off x="913175" y="1746150"/>
            <a:ext cx="2224200" cy="26337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64" name="Google Shape;64;p8"/>
          <p:cNvSpPr txBox="1">
            <a:spLocks noGrp="1"/>
          </p:cNvSpPr>
          <p:nvPr>
            <p:ph type="body" idx="2"/>
          </p:nvPr>
        </p:nvSpPr>
        <p:spPr>
          <a:xfrm>
            <a:off x="3427841" y="1746150"/>
            <a:ext cx="2224200" cy="26337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65" name="Google Shape;65;p8"/>
          <p:cNvSpPr txBox="1">
            <a:spLocks noGrp="1"/>
          </p:cNvSpPr>
          <p:nvPr>
            <p:ph type="body" idx="3"/>
          </p:nvPr>
        </p:nvSpPr>
        <p:spPr>
          <a:xfrm>
            <a:off x="5942507" y="1746150"/>
            <a:ext cx="2224200" cy="26337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66" name="Google Shape;66;p8"/>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grpSp>
        <p:nvGrpSpPr>
          <p:cNvPr id="68" name="Google Shape;68;p9"/>
          <p:cNvGrpSpPr/>
          <p:nvPr/>
        </p:nvGrpSpPr>
        <p:grpSpPr>
          <a:xfrm>
            <a:off x="0" y="-50"/>
            <a:ext cx="9144000" cy="5143575"/>
            <a:chOff x="0" y="-50"/>
            <a:chExt cx="9144000" cy="5143575"/>
          </a:xfrm>
        </p:grpSpPr>
        <p:sp>
          <p:nvSpPr>
            <p:cNvPr id="69" name="Google Shape;69;p9"/>
            <p:cNvSpPr/>
            <p:nvPr/>
          </p:nvSpPr>
          <p:spPr>
            <a:xfrm>
              <a:off x="0" y="0"/>
              <a:ext cx="9144000" cy="5143500"/>
            </a:xfrm>
            <a:prstGeom prst="rect">
              <a:avLst/>
            </a:prstGeom>
            <a:solidFill>
              <a:srgbClr val="142236">
                <a:alpha val="7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70;p9"/>
            <p:cNvGrpSpPr/>
            <p:nvPr/>
          </p:nvGrpSpPr>
          <p:grpSpPr>
            <a:xfrm>
              <a:off x="0" y="-50"/>
              <a:ext cx="9144000" cy="5143575"/>
              <a:chOff x="0" y="-250"/>
              <a:chExt cx="9144000" cy="5143575"/>
            </a:xfrm>
          </p:grpSpPr>
          <p:sp>
            <p:nvSpPr>
              <p:cNvPr id="71" name="Google Shape;71;p9"/>
              <p:cNvSpPr/>
              <p:nvPr/>
            </p:nvSpPr>
            <p:spPr>
              <a:xfrm>
                <a:off x="0" y="-225"/>
                <a:ext cx="9144000" cy="5143500"/>
              </a:xfrm>
              <a:prstGeom prst="frame">
                <a:avLst>
                  <a:gd name="adj1" fmla="val 8758"/>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9"/>
              <p:cNvSpPr/>
              <p:nvPr/>
            </p:nvSpPr>
            <p:spPr>
              <a:xfrm rot="10800000" flipH="1">
                <a:off x="0" y="-250"/>
                <a:ext cx="4115400" cy="1415100"/>
              </a:xfrm>
              <a:prstGeom prst="round1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9"/>
              <p:cNvSpPr/>
              <p:nvPr/>
            </p:nvSpPr>
            <p:spPr>
              <a:xfrm flipH="1">
                <a:off x="8760600" y="47599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4" name="Google Shape;74;p9"/>
          <p:cNvSpPr txBox="1">
            <a:spLocks noGrp="1"/>
          </p:cNvSpPr>
          <p:nvPr>
            <p:ph type="title"/>
          </p:nvPr>
        </p:nvSpPr>
        <p:spPr>
          <a:xfrm>
            <a:off x="457200" y="0"/>
            <a:ext cx="3171300" cy="14184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75" name="Google Shape;75;p9"/>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lt1"/>
        </a:solidFill>
        <a:effectLst/>
      </p:bgPr>
    </p:bg>
    <p:spTree>
      <p:nvGrpSpPr>
        <p:cNvPr id="1" name="Shape 76"/>
        <p:cNvGrpSpPr/>
        <p:nvPr/>
      </p:nvGrpSpPr>
      <p:grpSpPr>
        <a:xfrm>
          <a:off x="0" y="0"/>
          <a:ext cx="0" cy="0"/>
          <a:chOff x="0" y="0"/>
          <a:chExt cx="0" cy="0"/>
        </a:xfrm>
      </p:grpSpPr>
      <p:grpSp>
        <p:nvGrpSpPr>
          <p:cNvPr id="77" name="Google Shape;77;p10"/>
          <p:cNvGrpSpPr/>
          <p:nvPr/>
        </p:nvGrpSpPr>
        <p:grpSpPr>
          <a:xfrm>
            <a:off x="0" y="4632875"/>
            <a:ext cx="9144000" cy="510650"/>
            <a:chOff x="0" y="4632675"/>
            <a:chExt cx="9144000" cy="510650"/>
          </a:xfrm>
        </p:grpSpPr>
        <p:sp>
          <p:nvSpPr>
            <p:cNvPr id="78" name="Google Shape;78;p10"/>
            <p:cNvSpPr/>
            <p:nvPr/>
          </p:nvSpPr>
          <p:spPr>
            <a:xfrm>
              <a:off x="0" y="4632675"/>
              <a:ext cx="6087900" cy="5106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0"/>
            <p:cNvSpPr/>
            <p:nvPr/>
          </p:nvSpPr>
          <p:spPr>
            <a:xfrm flipH="1">
              <a:off x="8760600" y="4759925"/>
              <a:ext cx="383400" cy="383400"/>
            </a:xfrm>
            <a:prstGeom prst="round1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 name="Google Shape;80;p10"/>
          <p:cNvSpPr txBox="1">
            <a:spLocks noGrp="1"/>
          </p:cNvSpPr>
          <p:nvPr>
            <p:ph type="body" idx="1"/>
          </p:nvPr>
        </p:nvSpPr>
        <p:spPr>
          <a:xfrm>
            <a:off x="457200" y="4632750"/>
            <a:ext cx="5229000" cy="510600"/>
          </a:xfrm>
          <a:prstGeom prst="rect">
            <a:avLst/>
          </a:prstGeom>
        </p:spPr>
        <p:txBody>
          <a:bodyPr spcFirstLastPara="1" wrap="square" lIns="0" tIns="0" rIns="0" bIns="0" anchor="ctr" anchorCtr="0">
            <a:noAutofit/>
          </a:bodyPr>
          <a:lstStyle>
            <a:lvl1pPr marL="457200" lvl="0" indent="-228600" rtl="0">
              <a:spcBef>
                <a:spcPts val="360"/>
              </a:spcBef>
              <a:spcAft>
                <a:spcPts val="0"/>
              </a:spcAft>
              <a:buClr>
                <a:schemeClr val="dk2"/>
              </a:buClr>
              <a:buSzPts val="1400"/>
              <a:buNone/>
              <a:defRPr sz="1400">
                <a:solidFill>
                  <a:schemeClr val="dk2"/>
                </a:solidFill>
              </a:defRPr>
            </a:lvl1pPr>
          </a:lstStyle>
          <a:p>
            <a:endParaRPr/>
          </a:p>
        </p:txBody>
      </p:sp>
      <p:sp>
        <p:nvSpPr>
          <p:cNvPr id="81" name="Google Shape;81;p10"/>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4">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760475" y="4759953"/>
            <a:ext cx="383400" cy="383400"/>
          </a:xfrm>
          <a:prstGeom prst="rect">
            <a:avLst/>
          </a:prstGeom>
          <a:noFill/>
          <a:ln>
            <a:noFill/>
          </a:ln>
        </p:spPr>
        <p:txBody>
          <a:bodyPr spcFirstLastPara="1" wrap="square" lIns="0" tIns="0" rIns="0" bIns="0" anchor="ctr" anchorCtr="0">
            <a:noAutofit/>
          </a:bodyPr>
          <a:lstStyle>
            <a:lvl1pPr lvl="0" algn="ctr" rtl="0">
              <a:buNone/>
              <a:defRPr sz="1000" b="1">
                <a:solidFill>
                  <a:schemeClr val="dk2"/>
                </a:solidFill>
                <a:latin typeface="Red Hat Display"/>
                <a:ea typeface="Red Hat Display"/>
                <a:cs typeface="Red Hat Display"/>
                <a:sym typeface="Red Hat Display"/>
              </a:defRPr>
            </a:lvl1pPr>
            <a:lvl2pPr lvl="1" algn="ctr" rtl="0">
              <a:buNone/>
              <a:defRPr sz="1000" b="1">
                <a:solidFill>
                  <a:schemeClr val="dk2"/>
                </a:solidFill>
                <a:latin typeface="Red Hat Display"/>
                <a:ea typeface="Red Hat Display"/>
                <a:cs typeface="Red Hat Display"/>
                <a:sym typeface="Red Hat Display"/>
              </a:defRPr>
            </a:lvl2pPr>
            <a:lvl3pPr lvl="2" algn="ctr" rtl="0">
              <a:buNone/>
              <a:defRPr sz="1000" b="1">
                <a:solidFill>
                  <a:schemeClr val="dk2"/>
                </a:solidFill>
                <a:latin typeface="Red Hat Display"/>
                <a:ea typeface="Red Hat Display"/>
                <a:cs typeface="Red Hat Display"/>
                <a:sym typeface="Red Hat Display"/>
              </a:defRPr>
            </a:lvl3pPr>
            <a:lvl4pPr lvl="3" algn="ctr" rtl="0">
              <a:buNone/>
              <a:defRPr sz="1000" b="1">
                <a:solidFill>
                  <a:schemeClr val="dk2"/>
                </a:solidFill>
                <a:latin typeface="Red Hat Display"/>
                <a:ea typeface="Red Hat Display"/>
                <a:cs typeface="Red Hat Display"/>
                <a:sym typeface="Red Hat Display"/>
              </a:defRPr>
            </a:lvl4pPr>
            <a:lvl5pPr lvl="4" algn="ctr" rtl="0">
              <a:buNone/>
              <a:defRPr sz="1000" b="1">
                <a:solidFill>
                  <a:schemeClr val="dk2"/>
                </a:solidFill>
                <a:latin typeface="Red Hat Display"/>
                <a:ea typeface="Red Hat Display"/>
                <a:cs typeface="Red Hat Display"/>
                <a:sym typeface="Red Hat Display"/>
              </a:defRPr>
            </a:lvl5pPr>
            <a:lvl6pPr lvl="5" algn="ctr" rtl="0">
              <a:buNone/>
              <a:defRPr sz="1000" b="1">
                <a:solidFill>
                  <a:schemeClr val="dk2"/>
                </a:solidFill>
                <a:latin typeface="Red Hat Display"/>
                <a:ea typeface="Red Hat Display"/>
                <a:cs typeface="Red Hat Display"/>
                <a:sym typeface="Red Hat Display"/>
              </a:defRPr>
            </a:lvl6pPr>
            <a:lvl7pPr lvl="6" algn="ctr" rtl="0">
              <a:buNone/>
              <a:defRPr sz="1000" b="1">
                <a:solidFill>
                  <a:schemeClr val="dk2"/>
                </a:solidFill>
                <a:latin typeface="Red Hat Display"/>
                <a:ea typeface="Red Hat Display"/>
                <a:cs typeface="Red Hat Display"/>
                <a:sym typeface="Red Hat Display"/>
              </a:defRPr>
            </a:lvl7pPr>
            <a:lvl8pPr lvl="7" algn="ctr" rtl="0">
              <a:buNone/>
              <a:defRPr sz="1000" b="1">
                <a:solidFill>
                  <a:schemeClr val="dk2"/>
                </a:solidFill>
                <a:latin typeface="Red Hat Display"/>
                <a:ea typeface="Red Hat Display"/>
                <a:cs typeface="Red Hat Display"/>
                <a:sym typeface="Red Hat Display"/>
              </a:defRPr>
            </a:lvl8pPr>
            <a:lvl9pPr lvl="8" algn="ctr" rtl="0">
              <a:buNone/>
              <a:defRPr sz="1000" b="1">
                <a:solidFill>
                  <a:schemeClr val="dk2"/>
                </a:solidFill>
                <a:latin typeface="Red Hat Display"/>
                <a:ea typeface="Red Hat Display"/>
                <a:cs typeface="Red Hat Display"/>
                <a:sym typeface="Red Hat Display"/>
              </a:defRPr>
            </a:lvl9pPr>
          </a:lstStyle>
          <a:p>
            <a:pPr marL="0" lvl="0" indent="0" algn="ctr" rtl="0">
              <a:spcBef>
                <a:spcPts val="0"/>
              </a:spcBef>
              <a:spcAft>
                <a:spcPts val="0"/>
              </a:spcAft>
              <a:buNone/>
            </a:pPr>
            <a:fld id="{00000000-1234-1234-1234-123412341234}" type="slidenum">
              <a:rPr lang="en"/>
              <a:t>‹#›</a:t>
            </a:fld>
            <a:endParaRPr/>
          </a:p>
        </p:txBody>
      </p:sp>
      <p:sp>
        <p:nvSpPr>
          <p:cNvPr id="7" name="Google Shape;7;p1"/>
          <p:cNvSpPr txBox="1">
            <a:spLocks noGrp="1"/>
          </p:cNvSpPr>
          <p:nvPr>
            <p:ph type="title"/>
          </p:nvPr>
        </p:nvSpPr>
        <p:spPr>
          <a:xfrm>
            <a:off x="457200" y="0"/>
            <a:ext cx="3171300" cy="14184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1pPr>
            <a:lvl2pPr lvl="1"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2pPr>
            <a:lvl3pPr lvl="2"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3pPr>
            <a:lvl4pPr lvl="3"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4pPr>
            <a:lvl5pPr lvl="4"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5pPr>
            <a:lvl6pPr lvl="5"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6pPr>
            <a:lvl7pPr lvl="6"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7pPr>
            <a:lvl8pPr lvl="7"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8pPr>
            <a:lvl9pPr lvl="8"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9pPr>
          </a:lstStyle>
          <a:p>
            <a:endParaRPr/>
          </a:p>
        </p:txBody>
      </p:sp>
      <p:sp>
        <p:nvSpPr>
          <p:cNvPr id="8" name="Google Shape;8;p1"/>
          <p:cNvSpPr txBox="1">
            <a:spLocks noGrp="1"/>
          </p:cNvSpPr>
          <p:nvPr>
            <p:ph type="body" idx="1"/>
          </p:nvPr>
        </p:nvSpPr>
        <p:spPr>
          <a:xfrm>
            <a:off x="913175" y="1746150"/>
            <a:ext cx="5944800" cy="2633700"/>
          </a:xfrm>
          <a:prstGeom prst="rect">
            <a:avLst/>
          </a:prstGeom>
          <a:noFill/>
          <a:ln>
            <a:noFill/>
          </a:ln>
        </p:spPr>
        <p:txBody>
          <a:bodyPr spcFirstLastPara="1" wrap="square" lIns="0" tIns="0" rIns="0" bIns="0" anchor="t" anchorCtr="0">
            <a:noAutofit/>
          </a:bodyPr>
          <a:lstStyle>
            <a:lvl1pPr marL="457200" lvl="0" indent="-381000" rtl="0">
              <a:spcBef>
                <a:spcPts val="600"/>
              </a:spcBef>
              <a:spcAft>
                <a:spcPts val="0"/>
              </a:spcAft>
              <a:buClr>
                <a:schemeClr val="accent1"/>
              </a:buClr>
              <a:buSzPts val="2400"/>
              <a:buFont typeface="Raleway"/>
              <a:buChar char="╸"/>
              <a:defRPr sz="2400">
                <a:solidFill>
                  <a:schemeClr val="lt1"/>
                </a:solidFill>
                <a:latin typeface="Raleway"/>
                <a:ea typeface="Raleway"/>
                <a:cs typeface="Raleway"/>
                <a:sym typeface="Raleway"/>
              </a:defRPr>
            </a:lvl1pPr>
            <a:lvl2pPr marL="914400" lvl="1" indent="-381000" rtl="0">
              <a:spcBef>
                <a:spcPts val="0"/>
              </a:spcBef>
              <a:spcAft>
                <a:spcPts val="0"/>
              </a:spcAft>
              <a:buClr>
                <a:schemeClr val="lt2"/>
              </a:buClr>
              <a:buSzPts val="2400"/>
              <a:buFont typeface="Raleway"/>
              <a:buChar char="╶"/>
              <a:defRPr sz="2400">
                <a:solidFill>
                  <a:schemeClr val="lt1"/>
                </a:solidFill>
                <a:latin typeface="Raleway"/>
                <a:ea typeface="Raleway"/>
                <a:cs typeface="Raleway"/>
                <a:sym typeface="Raleway"/>
              </a:defRPr>
            </a:lvl2pPr>
            <a:lvl3pPr marL="1371600" lvl="2"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3pPr>
            <a:lvl4pPr marL="1828800" lvl="3"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4pPr>
            <a:lvl5pPr marL="2286000" lvl="4"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5pPr>
            <a:lvl6pPr marL="2743200" lvl="5"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6pPr>
            <a:lvl7pPr marL="3200400" lvl="6"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7pPr>
            <a:lvl8pPr marL="3657600" lvl="7"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8pPr>
            <a:lvl9pPr marL="4114800" lvl="8"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www.youtube.com/watch?v=36IJzcI2qwQ" TargetMode="External"/><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B6LD8RMnFT4" TargetMode="External"/><Relationship Id="rId4" Type="http://schemas.openxmlformats.org/officeDocument/2006/relationships/image" Target="../media/image7.jp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_-DViJPEtTI" TargetMode="External"/><Relationship Id="rId4" Type="http://schemas.openxmlformats.org/officeDocument/2006/relationships/image" Target="../media/image4.jp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NUSiLOwkrIw" TargetMode="External"/><Relationship Id="rId4" Type="http://schemas.openxmlformats.org/officeDocument/2006/relationships/image" Target="../media/image5.jpg"/><Relationship Id="rId5" Type="http://schemas.openxmlformats.org/officeDocument/2006/relationships/hyperlink" Target="http://www.youtube.com/watch?v=6YHpLWMPNco" TargetMode="External"/><Relationship Id="rId6" Type="http://schemas.openxmlformats.org/officeDocument/2006/relationships/image" Target="../media/image4.jpg"/><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hyperlink" Target="http://www.youtube.com/watch?v=ThhA8fMWb6o" TargetMode="External"/><Relationship Id="rId5" Type="http://schemas.openxmlformats.org/officeDocument/2006/relationships/image" Target="../media/image7.jpg"/><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youtube.com/watch?v=QZE26v6W8R4" TargetMode="External"/><Relationship Id="rId5" Type="http://schemas.openxmlformats.org/officeDocument/2006/relationships/image" Target="../media/image4.jpg"/><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4" Type="http://schemas.openxmlformats.org/officeDocument/2006/relationships/hyperlink" Target="http://www.youtube.com/watch?v=bHmB3BZSzwM" TargetMode="External"/><Relationship Id="rId5" Type="http://schemas.openxmlformats.org/officeDocument/2006/relationships/image" Target="../media/image7.jpg"/><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vLASZ95f208" TargetMode="External"/><Relationship Id="rId4" Type="http://schemas.openxmlformats.org/officeDocument/2006/relationships/image" Target="../media/image7.jpg"/><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qJZ1-LAFOTo" TargetMode="External"/><Relationship Id="rId4" Type="http://schemas.openxmlformats.org/officeDocument/2006/relationships/image" Target="../media/image10.jpg"/><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hyperlink" Target="http://www.youtube.com/watch?v=hsvDhzBxCPI" TargetMode="External"/><Relationship Id="rId5" Type="http://schemas.openxmlformats.org/officeDocument/2006/relationships/image" Target="../media/image7.jpg"/><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14"/>
          <p:cNvSpPr txBox="1">
            <a:spLocks noGrp="1"/>
          </p:cNvSpPr>
          <p:nvPr>
            <p:ph type="ctrTitle"/>
          </p:nvPr>
        </p:nvSpPr>
        <p:spPr>
          <a:xfrm>
            <a:off x="473800" y="476475"/>
            <a:ext cx="5150400" cy="1844700"/>
          </a:xfrm>
          <a:prstGeom prst="rect">
            <a:avLst/>
          </a:prstGeom>
        </p:spPr>
        <p:txBody>
          <a:bodyPr spcFirstLastPara="1" wrap="square" lIns="0" tIns="0" rIns="0" bIns="0" anchor="ctr" anchorCtr="0">
            <a:noAutofit/>
          </a:bodyPr>
          <a:lstStyle/>
          <a:p>
            <a:pPr marL="0" lvl="0" indent="0" algn="l" rtl="0">
              <a:lnSpc>
                <a:spcPct val="100000"/>
              </a:lnSpc>
              <a:spcBef>
                <a:spcPts val="500"/>
              </a:spcBef>
              <a:spcAft>
                <a:spcPts val="0"/>
              </a:spcAft>
              <a:buNone/>
            </a:pPr>
            <a:r>
              <a:rPr lang="en" sz="3000">
                <a:solidFill>
                  <a:srgbClr val="000000"/>
                </a:solidFill>
                <a:latin typeface="Oswald"/>
                <a:ea typeface="Oswald"/>
                <a:cs typeface="Oswald"/>
                <a:sym typeface="Oswald"/>
              </a:rPr>
              <a:t>The Color of Pollution: Environmental Racism in America</a:t>
            </a:r>
            <a:endParaRPr sz="3000">
              <a:solidFill>
                <a:srgbClr val="000000"/>
              </a:solidFill>
              <a:latin typeface="Oswald"/>
              <a:ea typeface="Oswald"/>
              <a:cs typeface="Oswald"/>
              <a:sym typeface="Oswald"/>
            </a:endParaRPr>
          </a:p>
          <a:p>
            <a:pPr marL="0" lvl="0" indent="0" algn="l" rtl="0">
              <a:lnSpc>
                <a:spcPct val="100000"/>
              </a:lnSpc>
              <a:spcBef>
                <a:spcPts val="1500"/>
              </a:spcBef>
              <a:spcAft>
                <a:spcPts val="1500"/>
              </a:spcAft>
              <a:buNone/>
            </a:pPr>
            <a:r>
              <a:rPr lang="en" sz="1400">
                <a:solidFill>
                  <a:schemeClr val="accent1"/>
                </a:solidFill>
                <a:latin typeface="Oswald"/>
                <a:ea typeface="Oswald"/>
                <a:cs typeface="Oswald"/>
                <a:sym typeface="Oswald"/>
              </a:rPr>
              <a:t>By: Alexis Haroun </a:t>
            </a:r>
            <a:endParaRPr sz="1400">
              <a:solidFill>
                <a:schemeClr val="accent1"/>
              </a:solidFill>
              <a:latin typeface="Oswald"/>
              <a:ea typeface="Oswald"/>
              <a:cs typeface="Oswald"/>
              <a:sym typeface="Oswald"/>
            </a:endParaRPr>
          </a:p>
        </p:txBody>
      </p:sp>
      <p:pic>
        <p:nvPicPr>
          <p:cNvPr id="100" name="Google Shape;100;p14" title="intro">
            <a:hlinkClick r:id="rId4"/>
          </p:cNvPr>
          <p:cNvPicPr preferRelativeResize="0"/>
          <p:nvPr/>
        </p:nvPicPr>
        <p:blipFill>
          <a:blip r:embed="rId5">
            <a:alphaModFix/>
          </a:blip>
          <a:stretch>
            <a:fillRect/>
          </a:stretch>
        </p:blipFill>
        <p:spPr>
          <a:xfrm>
            <a:off x="8799676" y="4798399"/>
            <a:ext cx="344326" cy="25825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3"/>
          <p:cNvSpPr txBox="1">
            <a:spLocks noGrp="1"/>
          </p:cNvSpPr>
          <p:nvPr>
            <p:ph type="title"/>
          </p:nvPr>
        </p:nvSpPr>
        <p:spPr>
          <a:xfrm>
            <a:off x="457200" y="0"/>
            <a:ext cx="3171300" cy="14184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What can you do? </a:t>
            </a:r>
            <a:endParaRPr/>
          </a:p>
          <a:p>
            <a:pPr marL="0" lvl="0" indent="0" algn="l" rtl="0">
              <a:spcBef>
                <a:spcPts val="0"/>
              </a:spcBef>
              <a:spcAft>
                <a:spcPts val="0"/>
              </a:spcAft>
              <a:buNone/>
            </a:pPr>
            <a:endParaRPr/>
          </a:p>
        </p:txBody>
      </p:sp>
      <p:sp>
        <p:nvSpPr>
          <p:cNvPr id="200" name="Google Shape;200;p23"/>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10</a:t>
            </a:fld>
            <a:endParaRPr/>
          </a:p>
        </p:txBody>
      </p:sp>
      <p:sp>
        <p:nvSpPr>
          <p:cNvPr id="201" name="Google Shape;201;p23"/>
          <p:cNvSpPr txBox="1"/>
          <p:nvPr/>
        </p:nvSpPr>
        <p:spPr>
          <a:xfrm>
            <a:off x="601525" y="1418400"/>
            <a:ext cx="7070700" cy="25590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accent1"/>
              </a:buClr>
              <a:buSzPts val="1800"/>
              <a:buFont typeface="Raleway"/>
              <a:buChar char="●"/>
            </a:pPr>
            <a:r>
              <a:rPr lang="en" sz="1800">
                <a:solidFill>
                  <a:schemeClr val="accent1"/>
                </a:solidFill>
                <a:latin typeface="Raleway"/>
                <a:ea typeface="Raleway"/>
                <a:cs typeface="Raleway"/>
                <a:sym typeface="Raleway"/>
              </a:rPr>
              <a:t>It starts with education. Tell your friends, family, social media about what you learned today. Create more awareness and in turn, more people willing to speak up </a:t>
            </a:r>
            <a:endParaRPr sz="1800">
              <a:solidFill>
                <a:schemeClr val="accent1"/>
              </a:solidFill>
              <a:latin typeface="Raleway"/>
              <a:ea typeface="Raleway"/>
              <a:cs typeface="Raleway"/>
              <a:sym typeface="Raleway"/>
            </a:endParaRPr>
          </a:p>
          <a:p>
            <a:pPr marL="0" lvl="0" indent="0" algn="l" rtl="0">
              <a:spcBef>
                <a:spcPts val="0"/>
              </a:spcBef>
              <a:spcAft>
                <a:spcPts val="0"/>
              </a:spcAft>
              <a:buNone/>
            </a:pPr>
            <a:endParaRPr>
              <a:solidFill>
                <a:schemeClr val="accent1"/>
              </a:solidFill>
              <a:latin typeface="Raleway"/>
              <a:ea typeface="Raleway"/>
              <a:cs typeface="Raleway"/>
              <a:sym typeface="Raleway"/>
            </a:endParaRPr>
          </a:p>
          <a:p>
            <a:pPr marL="0" lvl="0" indent="0" algn="l" rtl="0">
              <a:spcBef>
                <a:spcPts val="0"/>
              </a:spcBef>
              <a:spcAft>
                <a:spcPts val="0"/>
              </a:spcAft>
              <a:buNone/>
            </a:pPr>
            <a:endParaRPr>
              <a:solidFill>
                <a:schemeClr val="accent1"/>
              </a:solidFill>
              <a:latin typeface="Raleway"/>
              <a:ea typeface="Raleway"/>
              <a:cs typeface="Raleway"/>
              <a:sym typeface="Raleway"/>
            </a:endParaRPr>
          </a:p>
          <a:p>
            <a:pPr marL="457200" lvl="0" indent="-342900" algn="l" rtl="0">
              <a:spcBef>
                <a:spcPts val="0"/>
              </a:spcBef>
              <a:spcAft>
                <a:spcPts val="0"/>
              </a:spcAft>
              <a:buClr>
                <a:schemeClr val="accent1"/>
              </a:buClr>
              <a:buSzPts val="1800"/>
              <a:buFont typeface="Raleway"/>
              <a:buChar char="●"/>
            </a:pPr>
            <a:r>
              <a:rPr lang="en" sz="1800">
                <a:solidFill>
                  <a:schemeClr val="accent1"/>
                </a:solidFill>
                <a:latin typeface="Raleway"/>
                <a:ea typeface="Raleway"/>
                <a:cs typeface="Raleway"/>
                <a:sym typeface="Raleway"/>
              </a:rPr>
              <a:t>If you can vote, do research on the political candidates and the policies that they hold. </a:t>
            </a:r>
            <a:endParaRPr sz="1800">
              <a:solidFill>
                <a:schemeClr val="accent1"/>
              </a:solidFill>
              <a:latin typeface="Raleway"/>
              <a:ea typeface="Raleway"/>
              <a:cs typeface="Raleway"/>
              <a:sym typeface="Raleway"/>
            </a:endParaRPr>
          </a:p>
          <a:p>
            <a:pPr marL="0" lvl="0" indent="0" algn="l" rtl="0">
              <a:spcBef>
                <a:spcPts val="0"/>
              </a:spcBef>
              <a:spcAft>
                <a:spcPts val="0"/>
              </a:spcAft>
              <a:buNone/>
            </a:pPr>
            <a:endParaRPr sz="1800">
              <a:solidFill>
                <a:schemeClr val="accent1"/>
              </a:solidFill>
              <a:latin typeface="Raleway"/>
              <a:ea typeface="Raleway"/>
              <a:cs typeface="Raleway"/>
              <a:sym typeface="Raleway"/>
            </a:endParaRPr>
          </a:p>
          <a:p>
            <a:pPr marL="457200" lvl="0" indent="-342900" algn="l" rtl="0">
              <a:spcBef>
                <a:spcPts val="0"/>
              </a:spcBef>
              <a:spcAft>
                <a:spcPts val="0"/>
              </a:spcAft>
              <a:buClr>
                <a:schemeClr val="accent1"/>
              </a:buClr>
              <a:buSzPts val="1800"/>
              <a:buFont typeface="Raleway"/>
              <a:buChar char="●"/>
            </a:pPr>
            <a:r>
              <a:rPr lang="en" sz="1800">
                <a:solidFill>
                  <a:schemeClr val="accent1"/>
                </a:solidFill>
                <a:latin typeface="Raleway"/>
                <a:ea typeface="Raleway"/>
                <a:cs typeface="Raleway"/>
                <a:sym typeface="Raleway"/>
              </a:rPr>
              <a:t>Join organizations!!</a:t>
            </a:r>
            <a:endParaRPr sz="1800">
              <a:solidFill>
                <a:schemeClr val="accent1"/>
              </a:solidFill>
              <a:latin typeface="Raleway"/>
              <a:ea typeface="Raleway"/>
              <a:cs typeface="Raleway"/>
              <a:sym typeface="Raleway"/>
            </a:endParaRPr>
          </a:p>
        </p:txBody>
      </p:sp>
      <p:pic>
        <p:nvPicPr>
          <p:cNvPr id="202" name="Google Shape;202;p23" descr="This video is about intro" title="intro">
            <a:hlinkClick r:id="rId3"/>
          </p:cNvPr>
          <p:cNvPicPr preferRelativeResize="0"/>
          <p:nvPr/>
        </p:nvPicPr>
        <p:blipFill>
          <a:blip r:embed="rId4">
            <a:alphaModFix/>
          </a:blip>
          <a:stretch>
            <a:fillRect/>
          </a:stretch>
        </p:blipFill>
        <p:spPr>
          <a:xfrm>
            <a:off x="8922399" y="4881400"/>
            <a:ext cx="221476" cy="166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457200" y="0"/>
            <a:ext cx="3171300" cy="14184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What exactly is environmental racism? </a:t>
            </a:r>
            <a:endParaRPr>
              <a:solidFill>
                <a:schemeClr val="accent1"/>
              </a:solidFill>
            </a:endParaRPr>
          </a:p>
        </p:txBody>
      </p:sp>
      <p:sp>
        <p:nvSpPr>
          <p:cNvPr id="106" name="Google Shape;106;p15"/>
          <p:cNvSpPr txBox="1">
            <a:spLocks noGrp="1"/>
          </p:cNvSpPr>
          <p:nvPr>
            <p:ph type="body" idx="2"/>
          </p:nvPr>
        </p:nvSpPr>
        <p:spPr>
          <a:xfrm>
            <a:off x="4716021" y="858350"/>
            <a:ext cx="3419100" cy="2633700"/>
          </a:xfrm>
          <a:prstGeom prst="rect">
            <a:avLst/>
          </a:prstGeom>
        </p:spPr>
        <p:txBody>
          <a:bodyPr spcFirstLastPara="1" wrap="square" lIns="0" tIns="0" rIns="0" bIns="0" anchor="t" anchorCtr="0">
            <a:noAutofit/>
          </a:bodyPr>
          <a:lstStyle/>
          <a:p>
            <a:pPr marL="457200" lvl="0" indent="-311150" algn="l" rtl="0">
              <a:spcBef>
                <a:spcPts val="600"/>
              </a:spcBef>
              <a:spcAft>
                <a:spcPts val="0"/>
              </a:spcAft>
              <a:buClr>
                <a:schemeClr val="accent1"/>
              </a:buClr>
              <a:buSzPts val="1300"/>
              <a:buFont typeface="Merriweather"/>
              <a:buChar char="●"/>
            </a:pPr>
            <a:r>
              <a:rPr lang="en" sz="1300" b="1">
                <a:solidFill>
                  <a:schemeClr val="accent1"/>
                </a:solidFill>
                <a:latin typeface="Merriweather"/>
                <a:ea typeface="Merriweather"/>
                <a:cs typeface="Merriweather"/>
                <a:sym typeface="Merriweather"/>
              </a:rPr>
              <a:t>environmental justice</a:t>
            </a:r>
            <a:r>
              <a:rPr lang="en" sz="1300">
                <a:solidFill>
                  <a:schemeClr val="accent1"/>
                </a:solidFill>
                <a:latin typeface="Merriweather"/>
                <a:ea typeface="Merriweather"/>
                <a:cs typeface="Merriweather"/>
                <a:sym typeface="Merriweather"/>
              </a:rPr>
              <a:t> : the fair treatment of people of all races, cultures, incomes, and educational levels with respect to the development and enforcement of environmental laws, regulations, and policies</a:t>
            </a:r>
            <a:endParaRPr sz="1300">
              <a:solidFill>
                <a:schemeClr val="accent1"/>
              </a:solidFill>
              <a:latin typeface="Merriweather"/>
              <a:ea typeface="Merriweather"/>
              <a:cs typeface="Merriweather"/>
              <a:sym typeface="Merriweather"/>
            </a:endParaRPr>
          </a:p>
          <a:p>
            <a:pPr marL="457200" lvl="0" indent="0" algn="l" rtl="0">
              <a:spcBef>
                <a:spcPts val="600"/>
              </a:spcBef>
              <a:spcAft>
                <a:spcPts val="0"/>
              </a:spcAft>
              <a:buNone/>
            </a:pPr>
            <a:endParaRPr sz="1300">
              <a:solidFill>
                <a:schemeClr val="accent1"/>
              </a:solidFill>
              <a:latin typeface="Merriweather"/>
              <a:ea typeface="Merriweather"/>
              <a:cs typeface="Merriweather"/>
              <a:sym typeface="Merriweather"/>
            </a:endParaRPr>
          </a:p>
          <a:p>
            <a:pPr marL="457200" lvl="0" indent="-311150" algn="l" rtl="0">
              <a:spcBef>
                <a:spcPts val="600"/>
              </a:spcBef>
              <a:spcAft>
                <a:spcPts val="0"/>
              </a:spcAft>
              <a:buClr>
                <a:schemeClr val="accent1"/>
              </a:buClr>
              <a:buSzPts val="1300"/>
              <a:buFont typeface="Merriweather"/>
              <a:buChar char="●"/>
            </a:pPr>
            <a:r>
              <a:rPr lang="en" sz="1300" b="1">
                <a:solidFill>
                  <a:schemeClr val="accent1"/>
                </a:solidFill>
                <a:latin typeface="Merriweather"/>
                <a:ea typeface="Merriweather"/>
                <a:cs typeface="Merriweather"/>
                <a:sym typeface="Merriweather"/>
              </a:rPr>
              <a:t>environmental racism</a:t>
            </a:r>
            <a:r>
              <a:rPr lang="en" sz="1300">
                <a:solidFill>
                  <a:schemeClr val="accent1"/>
                </a:solidFill>
                <a:latin typeface="Merriweather"/>
                <a:ea typeface="Merriweather"/>
                <a:cs typeface="Merriweather"/>
                <a:sym typeface="Merriweather"/>
              </a:rPr>
              <a:t>:  racial discrimination in environmental policy, such as targeting communities of color as sites for polluting industries and waste disposal</a:t>
            </a:r>
            <a:endParaRPr sz="1300">
              <a:solidFill>
                <a:schemeClr val="accent1"/>
              </a:solidFill>
              <a:latin typeface="Merriweather"/>
              <a:ea typeface="Merriweather"/>
              <a:cs typeface="Merriweather"/>
              <a:sym typeface="Merriweather"/>
            </a:endParaRPr>
          </a:p>
          <a:p>
            <a:pPr marL="0" lvl="0" indent="0" algn="l" rtl="0">
              <a:spcBef>
                <a:spcPts val="600"/>
              </a:spcBef>
              <a:spcAft>
                <a:spcPts val="0"/>
              </a:spcAft>
              <a:buClr>
                <a:schemeClr val="dk1"/>
              </a:buClr>
              <a:buSzPts val="1100"/>
              <a:buFont typeface="Arial"/>
              <a:buNone/>
            </a:pPr>
            <a:endParaRPr sz="1200"/>
          </a:p>
        </p:txBody>
      </p:sp>
      <p:sp>
        <p:nvSpPr>
          <p:cNvPr id="107" name="Google Shape;107;p15"/>
          <p:cNvSpPr txBox="1">
            <a:spLocks noGrp="1"/>
          </p:cNvSpPr>
          <p:nvPr>
            <p:ph type="body" idx="1"/>
          </p:nvPr>
        </p:nvSpPr>
        <p:spPr>
          <a:xfrm>
            <a:off x="851800" y="1598825"/>
            <a:ext cx="3419100" cy="2633700"/>
          </a:xfrm>
          <a:prstGeom prst="rect">
            <a:avLst/>
          </a:prstGeom>
        </p:spPr>
        <p:txBody>
          <a:bodyPr spcFirstLastPara="1" wrap="square" lIns="0" tIns="0" rIns="0" bIns="0" anchor="t" anchorCtr="0">
            <a:noAutofit/>
          </a:bodyPr>
          <a:lstStyle/>
          <a:p>
            <a:pPr marL="457200" lvl="0" indent="-342900" algn="l" rtl="0">
              <a:spcBef>
                <a:spcPts val="600"/>
              </a:spcBef>
              <a:spcAft>
                <a:spcPts val="0"/>
              </a:spcAft>
              <a:buSzPts val="1800"/>
              <a:buChar char="●"/>
            </a:pPr>
            <a:r>
              <a:rPr lang="en" sz="1800" b="1"/>
              <a:t>Do you ever wonder where your trash goes?</a:t>
            </a:r>
            <a:endParaRPr sz="1800" b="1"/>
          </a:p>
          <a:p>
            <a:pPr marL="457200" lvl="0" indent="0" algn="l" rtl="0">
              <a:spcBef>
                <a:spcPts val="600"/>
              </a:spcBef>
              <a:spcAft>
                <a:spcPts val="0"/>
              </a:spcAft>
              <a:buNone/>
            </a:pPr>
            <a:endParaRPr sz="1800" b="1"/>
          </a:p>
          <a:p>
            <a:pPr marL="457200" lvl="0" indent="-342900" algn="l" rtl="0">
              <a:spcBef>
                <a:spcPts val="600"/>
              </a:spcBef>
              <a:spcAft>
                <a:spcPts val="0"/>
              </a:spcAft>
              <a:buSzPts val="1800"/>
              <a:buChar char="●"/>
            </a:pPr>
            <a:r>
              <a:rPr lang="en" sz="1800" b="1"/>
              <a:t>Where toxic waste goes?</a:t>
            </a:r>
            <a:endParaRPr sz="1800" b="1"/>
          </a:p>
          <a:p>
            <a:pPr marL="0" lvl="0" indent="0" algn="l" rtl="0">
              <a:spcBef>
                <a:spcPts val="600"/>
              </a:spcBef>
              <a:spcAft>
                <a:spcPts val="0"/>
              </a:spcAft>
              <a:buNone/>
            </a:pPr>
            <a:endParaRPr sz="1800" b="1"/>
          </a:p>
          <a:p>
            <a:pPr marL="457200" lvl="0" indent="-342900" algn="l" rtl="0">
              <a:spcBef>
                <a:spcPts val="600"/>
              </a:spcBef>
              <a:spcAft>
                <a:spcPts val="0"/>
              </a:spcAft>
              <a:buSzPts val="1800"/>
              <a:buChar char="●"/>
            </a:pPr>
            <a:r>
              <a:rPr lang="en" sz="1800" b="1"/>
              <a:t>Where all the factories go?</a:t>
            </a:r>
            <a:endParaRPr sz="1800" b="1"/>
          </a:p>
        </p:txBody>
      </p:sp>
      <p:sp>
        <p:nvSpPr>
          <p:cNvPr id="108" name="Google Shape;108;p15"/>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2</a:t>
            </a:fld>
            <a:endParaRPr/>
          </a:p>
        </p:txBody>
      </p:sp>
      <p:pic>
        <p:nvPicPr>
          <p:cNvPr id="109" name="Google Shape;109;p15" descr="This video is about intro" title="intro">
            <a:hlinkClick r:id="rId3"/>
          </p:cNvPr>
          <p:cNvPicPr preferRelativeResize="0"/>
          <p:nvPr/>
        </p:nvPicPr>
        <p:blipFill>
          <a:blip r:embed="rId4">
            <a:alphaModFix/>
          </a:blip>
          <a:stretch>
            <a:fillRect/>
          </a:stretch>
        </p:blipFill>
        <p:spPr>
          <a:xfrm>
            <a:off x="8484026" y="4512226"/>
            <a:ext cx="201370" cy="151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13"/>
        <p:cNvGrpSpPr/>
        <p:nvPr/>
      </p:nvGrpSpPr>
      <p:grpSpPr>
        <a:xfrm>
          <a:off x="0" y="0"/>
          <a:ext cx="0" cy="0"/>
          <a:chOff x="0" y="0"/>
          <a:chExt cx="0" cy="0"/>
        </a:xfrm>
      </p:grpSpPr>
      <p:sp>
        <p:nvSpPr>
          <p:cNvPr id="114" name="Google Shape;114;p16"/>
          <p:cNvSpPr txBox="1">
            <a:spLocks noGrp="1"/>
          </p:cNvSpPr>
          <p:nvPr>
            <p:ph type="ctrTitle" idx="4294967295"/>
          </p:nvPr>
        </p:nvSpPr>
        <p:spPr>
          <a:xfrm>
            <a:off x="685800" y="-458633"/>
            <a:ext cx="7772400" cy="1159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3600"/>
              <a:t>                                   </a:t>
            </a:r>
            <a:r>
              <a:rPr lang="en" sz="2400"/>
              <a:t>Case study</a:t>
            </a:r>
            <a:endParaRPr sz="2400"/>
          </a:p>
        </p:txBody>
      </p:sp>
      <p:sp>
        <p:nvSpPr>
          <p:cNvPr id="115" name="Google Shape;115;p16"/>
          <p:cNvSpPr txBox="1">
            <a:spLocks noGrp="1"/>
          </p:cNvSpPr>
          <p:nvPr>
            <p:ph type="subTitle" idx="4294967295"/>
          </p:nvPr>
        </p:nvSpPr>
        <p:spPr>
          <a:xfrm>
            <a:off x="685800" y="262953"/>
            <a:ext cx="7772400" cy="7848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a:t>                                 </a:t>
            </a:r>
            <a:r>
              <a:rPr lang="en" sz="1800"/>
              <a:t>          Flint, Michigan </a:t>
            </a:r>
            <a:endParaRPr sz="1800"/>
          </a:p>
        </p:txBody>
      </p:sp>
      <p:pic>
        <p:nvPicPr>
          <p:cNvPr id="116" name="Google Shape;116;p16" descr="Flint, Michigan, tried to save money on water. Now its children have lead poisoning. Joe Posner explains. For much more on Flint's water crisis: http://www.vox.com/energy-and-environment/2016/1/20/10799294/flint-michigan-water-crisis-lead-contaminated&#10;&#10;Subscribe to our channel! http://goo.gl/0bsAjO&#10;&#10;Vox.com is a news website that helps you cut through the noise and understand what's really driving the events in the headlines. Check out http://www.vox.com to get up to speed on everything from Kurdistan to the Kim Kardashian app. &#10;&#10;Check out our full video catalog: http://goo.gl/IZONyE&#10;Follow Vox on Twitter: http://goo.gl/XFrZ5H&#10;Or on Facebook: http://goo.gl/U2g06o" title="Flint's water crisis, explained in 3 minutes">
            <a:hlinkClick r:id="rId3"/>
          </p:cNvPr>
          <p:cNvPicPr preferRelativeResize="0"/>
          <p:nvPr/>
        </p:nvPicPr>
        <p:blipFill>
          <a:blip r:embed="rId4">
            <a:alphaModFix/>
          </a:blip>
          <a:stretch>
            <a:fillRect/>
          </a:stretch>
        </p:blipFill>
        <p:spPr>
          <a:xfrm>
            <a:off x="608875" y="701175"/>
            <a:ext cx="7926251" cy="4444825"/>
          </a:xfrm>
          <a:prstGeom prst="rect">
            <a:avLst/>
          </a:prstGeom>
          <a:noFill/>
          <a:ln>
            <a:noFill/>
          </a:ln>
        </p:spPr>
      </p:pic>
      <p:pic>
        <p:nvPicPr>
          <p:cNvPr id="117" name="Google Shape;117;p16" descr="This video is about intro" title="intro">
            <a:hlinkClick r:id="rId5"/>
          </p:cNvPr>
          <p:cNvPicPr preferRelativeResize="0"/>
          <p:nvPr/>
        </p:nvPicPr>
        <p:blipFill>
          <a:blip r:embed="rId6">
            <a:alphaModFix/>
          </a:blip>
          <a:stretch>
            <a:fillRect/>
          </a:stretch>
        </p:blipFill>
        <p:spPr>
          <a:xfrm>
            <a:off x="0" y="-20356"/>
            <a:ext cx="464500" cy="3483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1"/>
        <p:cNvGrpSpPr/>
        <p:nvPr/>
      </p:nvGrpSpPr>
      <p:grpSpPr>
        <a:xfrm>
          <a:off x="0" y="0"/>
          <a:ext cx="0" cy="0"/>
          <a:chOff x="0" y="0"/>
          <a:chExt cx="0" cy="0"/>
        </a:xfrm>
      </p:grpSpPr>
      <p:sp>
        <p:nvSpPr>
          <p:cNvPr id="122" name="Google Shape;122;p17"/>
          <p:cNvSpPr txBox="1">
            <a:spLocks noGrp="1"/>
          </p:cNvSpPr>
          <p:nvPr>
            <p:ph type="ctrTitle" idx="4294967295"/>
          </p:nvPr>
        </p:nvSpPr>
        <p:spPr>
          <a:xfrm>
            <a:off x="4166875" y="123688"/>
            <a:ext cx="3697800" cy="1764300"/>
          </a:xfrm>
          <a:prstGeom prst="rect">
            <a:avLst/>
          </a:prstGeom>
        </p:spPr>
        <p:txBody>
          <a:bodyPr spcFirstLastPara="1" wrap="square" lIns="0" tIns="0" rIns="0" bIns="0" anchor="b" anchorCtr="0">
            <a:noAutofit/>
          </a:bodyPr>
          <a:lstStyle/>
          <a:p>
            <a:pPr marL="0" lvl="0" indent="0" algn="l" rtl="0">
              <a:lnSpc>
                <a:spcPct val="80000"/>
              </a:lnSpc>
              <a:spcBef>
                <a:spcPts val="0"/>
              </a:spcBef>
              <a:spcAft>
                <a:spcPts val="0"/>
              </a:spcAft>
              <a:buNone/>
            </a:pPr>
            <a:r>
              <a:rPr lang="en" sz="3000">
                <a:solidFill>
                  <a:schemeClr val="accent1"/>
                </a:solidFill>
              </a:rPr>
              <a:t>Why  </a:t>
            </a:r>
            <a:r>
              <a:rPr lang="en" sz="3000">
                <a:solidFill>
                  <a:schemeClr val="lt1"/>
                </a:solidFill>
              </a:rPr>
              <a:t>is this a violation of human rights?</a:t>
            </a:r>
            <a:endParaRPr sz="3000">
              <a:solidFill>
                <a:schemeClr val="lt1"/>
              </a:solidFill>
            </a:endParaRPr>
          </a:p>
        </p:txBody>
      </p:sp>
      <p:sp>
        <p:nvSpPr>
          <p:cNvPr id="123" name="Google Shape;123;p17"/>
          <p:cNvSpPr txBox="1">
            <a:spLocks noGrp="1"/>
          </p:cNvSpPr>
          <p:nvPr>
            <p:ph type="subTitle" idx="4294967295"/>
          </p:nvPr>
        </p:nvSpPr>
        <p:spPr>
          <a:xfrm>
            <a:off x="4080925" y="2233937"/>
            <a:ext cx="3697800" cy="10098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sz="2000"/>
              <a:t>The UN committee on Economic, Social and Cultural rights states that we have the obligation to avoid measures that could prevent the enjoyment of a right such as health. </a:t>
            </a:r>
            <a:endParaRPr sz="2000"/>
          </a:p>
        </p:txBody>
      </p:sp>
      <p:grpSp>
        <p:nvGrpSpPr>
          <p:cNvPr id="124" name="Google Shape;124;p17"/>
          <p:cNvGrpSpPr/>
          <p:nvPr/>
        </p:nvGrpSpPr>
        <p:grpSpPr>
          <a:xfrm>
            <a:off x="1634543" y="884384"/>
            <a:ext cx="1854745" cy="1854695"/>
            <a:chOff x="6643075" y="3664250"/>
            <a:chExt cx="407950" cy="407975"/>
          </a:xfrm>
        </p:grpSpPr>
        <p:sp>
          <p:nvSpPr>
            <p:cNvPr id="125" name="Google Shape;125;p17"/>
            <p:cNvSpPr/>
            <p:nvPr/>
          </p:nvSpPr>
          <p:spPr>
            <a:xfrm>
              <a:off x="6794075" y="3815250"/>
              <a:ext cx="211300" cy="211300"/>
            </a:xfrm>
            <a:custGeom>
              <a:avLst/>
              <a:gdLst/>
              <a:ahLst/>
              <a:cxnLst/>
              <a:rect l="l" t="t" r="r" b="b"/>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7"/>
            <p:cNvSpPr/>
            <p:nvPr/>
          </p:nvSpPr>
          <p:spPr>
            <a:xfrm>
              <a:off x="6643075" y="3664250"/>
              <a:ext cx="407950" cy="407975"/>
            </a:xfrm>
            <a:custGeom>
              <a:avLst/>
              <a:gdLst/>
              <a:ahLst/>
              <a:cxnLst/>
              <a:rect l="l" t="t" r="r" b="b"/>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 name="Google Shape;127;p17"/>
          <p:cNvGrpSpPr/>
          <p:nvPr/>
        </p:nvGrpSpPr>
        <p:grpSpPr>
          <a:xfrm rot="-587398">
            <a:off x="1525367" y="2980185"/>
            <a:ext cx="762543" cy="762457"/>
            <a:chOff x="576250" y="4319400"/>
            <a:chExt cx="442075" cy="442050"/>
          </a:xfrm>
        </p:grpSpPr>
        <p:sp>
          <p:nvSpPr>
            <p:cNvPr id="128" name="Google Shape;128;p17"/>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7"/>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2" name="Google Shape;132;p17"/>
          <p:cNvSpPr/>
          <p:nvPr/>
        </p:nvSpPr>
        <p:spPr>
          <a:xfrm>
            <a:off x="1190695" y="1312585"/>
            <a:ext cx="289939" cy="276809"/>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7"/>
          <p:cNvSpPr/>
          <p:nvPr/>
        </p:nvSpPr>
        <p:spPr>
          <a:xfrm rot="2697081">
            <a:off x="3101120" y="2729714"/>
            <a:ext cx="440095" cy="420219"/>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7"/>
          <p:cNvSpPr/>
          <p:nvPr/>
        </p:nvSpPr>
        <p:spPr>
          <a:xfrm>
            <a:off x="3449277" y="2489853"/>
            <a:ext cx="176266" cy="168378"/>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7"/>
          <p:cNvSpPr/>
          <p:nvPr/>
        </p:nvSpPr>
        <p:spPr>
          <a:xfrm rot="1280597">
            <a:off x="989841" y="2147546"/>
            <a:ext cx="176235" cy="168356"/>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7"/>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4</a:t>
            </a:fld>
            <a:endParaRPr/>
          </a:p>
        </p:txBody>
      </p:sp>
      <p:pic>
        <p:nvPicPr>
          <p:cNvPr id="137" name="Google Shape;137;p17" descr="This video is about intro" title="intro">
            <a:hlinkClick r:id="rId4"/>
          </p:cNvPr>
          <p:cNvPicPr preferRelativeResize="0"/>
          <p:nvPr/>
        </p:nvPicPr>
        <p:blipFill>
          <a:blip r:embed="rId5">
            <a:alphaModFix/>
          </a:blip>
          <a:stretch>
            <a:fillRect/>
          </a:stretch>
        </p:blipFill>
        <p:spPr>
          <a:xfrm>
            <a:off x="8760599" y="4855799"/>
            <a:ext cx="383400" cy="2875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1"/>
        <p:cNvGrpSpPr/>
        <p:nvPr/>
      </p:nvGrpSpPr>
      <p:grpSpPr>
        <a:xfrm>
          <a:off x="0" y="0"/>
          <a:ext cx="0" cy="0"/>
          <a:chOff x="0" y="0"/>
          <a:chExt cx="0" cy="0"/>
        </a:xfrm>
      </p:grpSpPr>
      <p:sp>
        <p:nvSpPr>
          <p:cNvPr id="142" name="Google Shape;142;p18"/>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5</a:t>
            </a:fld>
            <a:endParaRPr/>
          </a:p>
        </p:txBody>
      </p:sp>
      <p:sp>
        <p:nvSpPr>
          <p:cNvPr id="143" name="Google Shape;143;p18"/>
          <p:cNvSpPr txBox="1"/>
          <p:nvPr/>
        </p:nvSpPr>
        <p:spPr>
          <a:xfrm>
            <a:off x="1036650" y="122750"/>
            <a:ext cx="7070700" cy="82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aleway"/>
              <a:ea typeface="Raleway"/>
              <a:cs typeface="Raleway"/>
              <a:sym typeface="Raleway"/>
            </a:endParaRPr>
          </a:p>
        </p:txBody>
      </p:sp>
      <p:sp>
        <p:nvSpPr>
          <p:cNvPr id="144" name="Google Shape;144;p18"/>
          <p:cNvSpPr/>
          <p:nvPr/>
        </p:nvSpPr>
        <p:spPr>
          <a:xfrm>
            <a:off x="3203725" y="39800"/>
            <a:ext cx="2553300" cy="990900"/>
          </a:xfrm>
          <a:prstGeom prst="roundRect">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lt1"/>
                </a:solidFill>
                <a:latin typeface="Raleway"/>
                <a:ea typeface="Raleway"/>
                <a:cs typeface="Raleway"/>
                <a:sym typeface="Raleway"/>
              </a:rPr>
              <a:t>Lead Poisoning</a:t>
            </a:r>
            <a:endParaRPr sz="2400">
              <a:solidFill>
                <a:schemeClr val="lt1"/>
              </a:solidFill>
              <a:latin typeface="Raleway"/>
              <a:ea typeface="Raleway"/>
              <a:cs typeface="Raleway"/>
              <a:sym typeface="Raleway"/>
            </a:endParaRPr>
          </a:p>
        </p:txBody>
      </p:sp>
      <p:sp>
        <p:nvSpPr>
          <p:cNvPr id="145" name="Google Shape;145;p18"/>
          <p:cNvSpPr txBox="1"/>
          <p:nvPr/>
        </p:nvSpPr>
        <p:spPr>
          <a:xfrm>
            <a:off x="687975" y="1123100"/>
            <a:ext cx="36201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aleway"/>
              <a:ea typeface="Raleway"/>
              <a:cs typeface="Raleway"/>
              <a:sym typeface="Raleway"/>
            </a:endParaRPr>
          </a:p>
        </p:txBody>
      </p:sp>
      <p:sp>
        <p:nvSpPr>
          <p:cNvPr id="146" name="Google Shape;146;p18"/>
          <p:cNvSpPr txBox="1"/>
          <p:nvPr/>
        </p:nvSpPr>
        <p:spPr>
          <a:xfrm>
            <a:off x="91950" y="1264725"/>
            <a:ext cx="8960100" cy="3429300"/>
          </a:xfrm>
          <a:prstGeom prst="rect">
            <a:avLst/>
          </a:prstGeom>
          <a:noFill/>
          <a:ln>
            <a:noFill/>
          </a:ln>
        </p:spPr>
        <p:txBody>
          <a:bodyPr spcFirstLastPara="1" wrap="square" lIns="91425" tIns="91425" rIns="91425" bIns="91425" anchor="t" anchorCtr="0">
            <a:noAutofit/>
          </a:bodyPr>
          <a:lstStyle/>
          <a:p>
            <a:pPr marL="457200" lvl="0" indent="-361950" algn="just" rtl="0">
              <a:lnSpc>
                <a:spcPct val="100000"/>
              </a:lnSpc>
              <a:spcBef>
                <a:spcPts val="0"/>
              </a:spcBef>
              <a:spcAft>
                <a:spcPts val="0"/>
              </a:spcAft>
              <a:buClr>
                <a:schemeClr val="lt1"/>
              </a:buClr>
              <a:buSzPts val="2100"/>
              <a:buFont typeface="Raleway"/>
              <a:buChar char="❖"/>
            </a:pPr>
            <a:r>
              <a:rPr lang="en" sz="2100">
                <a:solidFill>
                  <a:schemeClr val="lt1"/>
                </a:solidFill>
                <a:latin typeface="Raleway"/>
                <a:ea typeface="Raleway"/>
                <a:cs typeface="Raleway"/>
                <a:sym typeface="Raleway"/>
              </a:rPr>
              <a:t>Toxic for all ages- especially children up to 3 years old</a:t>
            </a:r>
            <a:endParaRPr sz="2100">
              <a:solidFill>
                <a:schemeClr val="lt1"/>
              </a:solidFill>
              <a:latin typeface="Raleway"/>
              <a:ea typeface="Raleway"/>
              <a:cs typeface="Raleway"/>
              <a:sym typeface="Raleway"/>
            </a:endParaRPr>
          </a:p>
          <a:p>
            <a:pPr marL="457200" lvl="0" indent="0" algn="just" rtl="0">
              <a:lnSpc>
                <a:spcPct val="100000"/>
              </a:lnSpc>
              <a:spcBef>
                <a:spcPts val="0"/>
              </a:spcBef>
              <a:spcAft>
                <a:spcPts val="0"/>
              </a:spcAft>
              <a:buNone/>
            </a:pPr>
            <a:endParaRPr sz="2100">
              <a:solidFill>
                <a:schemeClr val="lt1"/>
              </a:solidFill>
              <a:latin typeface="Raleway"/>
              <a:ea typeface="Raleway"/>
              <a:cs typeface="Raleway"/>
              <a:sym typeface="Raleway"/>
            </a:endParaRPr>
          </a:p>
          <a:p>
            <a:pPr marL="457200" lvl="0" indent="-361950" algn="just" rtl="0">
              <a:lnSpc>
                <a:spcPct val="100000"/>
              </a:lnSpc>
              <a:spcBef>
                <a:spcPts val="0"/>
              </a:spcBef>
              <a:spcAft>
                <a:spcPts val="0"/>
              </a:spcAft>
              <a:buClr>
                <a:schemeClr val="lt1"/>
              </a:buClr>
              <a:buSzPts val="2100"/>
              <a:buFont typeface="Raleway"/>
              <a:buChar char="❖"/>
            </a:pPr>
            <a:r>
              <a:rPr lang="en" sz="2100">
                <a:solidFill>
                  <a:schemeClr val="lt1"/>
                </a:solidFill>
                <a:latin typeface="Raleway"/>
                <a:ea typeface="Raleway"/>
                <a:cs typeface="Raleway"/>
                <a:sym typeface="Raleway"/>
              </a:rPr>
              <a:t>Occurs when one has too much exposure through breathing, eating, and drinking.</a:t>
            </a:r>
            <a:endParaRPr sz="2100">
              <a:solidFill>
                <a:schemeClr val="lt1"/>
              </a:solidFill>
              <a:latin typeface="Raleway"/>
              <a:ea typeface="Raleway"/>
              <a:cs typeface="Raleway"/>
              <a:sym typeface="Raleway"/>
            </a:endParaRPr>
          </a:p>
          <a:p>
            <a:pPr marL="457200" lvl="0" indent="0" algn="just" rtl="0">
              <a:lnSpc>
                <a:spcPct val="100000"/>
              </a:lnSpc>
              <a:spcBef>
                <a:spcPts val="0"/>
              </a:spcBef>
              <a:spcAft>
                <a:spcPts val="0"/>
              </a:spcAft>
              <a:buNone/>
            </a:pPr>
            <a:endParaRPr sz="2100">
              <a:solidFill>
                <a:schemeClr val="lt1"/>
              </a:solidFill>
              <a:latin typeface="Raleway"/>
              <a:ea typeface="Raleway"/>
              <a:cs typeface="Raleway"/>
              <a:sym typeface="Raleway"/>
            </a:endParaRPr>
          </a:p>
          <a:p>
            <a:pPr marL="457200" lvl="0" indent="-361950" algn="just" rtl="0">
              <a:lnSpc>
                <a:spcPct val="100000"/>
              </a:lnSpc>
              <a:spcBef>
                <a:spcPts val="0"/>
              </a:spcBef>
              <a:spcAft>
                <a:spcPts val="0"/>
              </a:spcAft>
              <a:buClr>
                <a:schemeClr val="lt1"/>
              </a:buClr>
              <a:buSzPts val="2100"/>
              <a:buFont typeface="Raleway"/>
              <a:buChar char="❖"/>
            </a:pPr>
            <a:r>
              <a:rPr lang="en" sz="2100">
                <a:solidFill>
                  <a:schemeClr val="lt1"/>
                </a:solidFill>
                <a:latin typeface="Raleway"/>
                <a:ea typeface="Raleway"/>
                <a:cs typeface="Raleway"/>
                <a:sym typeface="Raleway"/>
              </a:rPr>
              <a:t>harm to the production of red blood cells, less absorption of calcium needed for bones,  brain and kidney damage</a:t>
            </a:r>
            <a:endParaRPr sz="2100">
              <a:solidFill>
                <a:schemeClr val="lt1"/>
              </a:solidFill>
              <a:latin typeface="Raleway"/>
              <a:ea typeface="Raleway"/>
              <a:cs typeface="Raleway"/>
              <a:sym typeface="Raleway"/>
            </a:endParaRPr>
          </a:p>
          <a:p>
            <a:pPr marL="457200" lvl="0" indent="0" algn="just" rtl="0">
              <a:lnSpc>
                <a:spcPct val="100000"/>
              </a:lnSpc>
              <a:spcBef>
                <a:spcPts val="900"/>
              </a:spcBef>
              <a:spcAft>
                <a:spcPts val="0"/>
              </a:spcAft>
              <a:buNone/>
            </a:pPr>
            <a:endParaRPr sz="2100">
              <a:solidFill>
                <a:schemeClr val="lt1"/>
              </a:solidFill>
              <a:latin typeface="Raleway"/>
              <a:ea typeface="Raleway"/>
              <a:cs typeface="Raleway"/>
              <a:sym typeface="Raleway"/>
            </a:endParaRPr>
          </a:p>
          <a:p>
            <a:pPr marL="457200" lvl="0" indent="-361950" algn="just" rtl="0">
              <a:lnSpc>
                <a:spcPct val="100000"/>
              </a:lnSpc>
              <a:spcBef>
                <a:spcPts val="900"/>
              </a:spcBef>
              <a:spcAft>
                <a:spcPts val="0"/>
              </a:spcAft>
              <a:buClr>
                <a:schemeClr val="lt1"/>
              </a:buClr>
              <a:buSzPts val="2100"/>
              <a:buFont typeface="Raleway"/>
              <a:buChar char="❖"/>
            </a:pPr>
            <a:r>
              <a:rPr lang="en" sz="2100">
                <a:solidFill>
                  <a:schemeClr val="lt1"/>
                </a:solidFill>
                <a:latin typeface="Raleway"/>
                <a:ea typeface="Raleway"/>
                <a:cs typeface="Raleway"/>
                <a:sym typeface="Raleway"/>
              </a:rPr>
              <a:t>Can result in hospitalization as well as damages for life</a:t>
            </a:r>
            <a:endParaRPr sz="2100">
              <a:solidFill>
                <a:schemeClr val="lt1"/>
              </a:solidFill>
              <a:latin typeface="Raleway"/>
              <a:ea typeface="Raleway"/>
              <a:cs typeface="Raleway"/>
              <a:sym typeface="Raleway"/>
            </a:endParaRPr>
          </a:p>
          <a:p>
            <a:pPr marL="0" lvl="0" indent="0" algn="l" rtl="0">
              <a:spcBef>
                <a:spcPts val="900"/>
              </a:spcBef>
              <a:spcAft>
                <a:spcPts val="0"/>
              </a:spcAft>
              <a:buNone/>
            </a:pPr>
            <a:endParaRPr sz="2400">
              <a:solidFill>
                <a:schemeClr val="lt1"/>
              </a:solidFill>
              <a:latin typeface="Raleway"/>
              <a:ea typeface="Raleway"/>
              <a:cs typeface="Raleway"/>
              <a:sym typeface="Raleway"/>
            </a:endParaRPr>
          </a:p>
          <a:p>
            <a:pPr marL="457200" lvl="0" indent="0" algn="ctr" rtl="0">
              <a:spcBef>
                <a:spcPts val="0"/>
              </a:spcBef>
              <a:spcAft>
                <a:spcPts val="0"/>
              </a:spcAft>
              <a:buNone/>
            </a:pPr>
            <a:endParaRPr sz="2400">
              <a:solidFill>
                <a:schemeClr val="lt1"/>
              </a:solidFill>
              <a:latin typeface="Raleway"/>
              <a:ea typeface="Raleway"/>
              <a:cs typeface="Raleway"/>
              <a:sym typeface="Raleway"/>
            </a:endParaRPr>
          </a:p>
          <a:p>
            <a:pPr marL="457200" lvl="0" indent="0" algn="l" rtl="0">
              <a:spcBef>
                <a:spcPts val="0"/>
              </a:spcBef>
              <a:spcAft>
                <a:spcPts val="0"/>
              </a:spcAft>
              <a:buNone/>
            </a:pPr>
            <a:r>
              <a:rPr lang="en" sz="1000">
                <a:solidFill>
                  <a:schemeClr val="lt1"/>
                </a:solidFill>
                <a:latin typeface="Raleway"/>
                <a:ea typeface="Raleway"/>
                <a:cs typeface="Raleway"/>
                <a:sym typeface="Raleway"/>
              </a:rPr>
              <a:t> </a:t>
            </a:r>
            <a:endParaRPr sz="1000">
              <a:solidFill>
                <a:schemeClr val="lt1"/>
              </a:solidFill>
              <a:latin typeface="Raleway"/>
              <a:ea typeface="Raleway"/>
              <a:cs typeface="Raleway"/>
              <a:sym typeface="Raleway"/>
            </a:endParaRPr>
          </a:p>
          <a:p>
            <a:pPr marL="0" lvl="0" indent="0" algn="l" rtl="0">
              <a:spcBef>
                <a:spcPts val="0"/>
              </a:spcBef>
              <a:spcAft>
                <a:spcPts val="0"/>
              </a:spcAft>
              <a:buNone/>
            </a:pPr>
            <a:endParaRPr sz="1000">
              <a:solidFill>
                <a:schemeClr val="lt1"/>
              </a:solidFill>
              <a:latin typeface="Raleway"/>
              <a:ea typeface="Raleway"/>
              <a:cs typeface="Raleway"/>
              <a:sym typeface="Raleway"/>
            </a:endParaRPr>
          </a:p>
        </p:txBody>
      </p:sp>
      <p:pic>
        <p:nvPicPr>
          <p:cNvPr id="147" name="Google Shape;147;p18"/>
          <p:cNvPicPr preferRelativeResize="0"/>
          <p:nvPr/>
        </p:nvPicPr>
        <p:blipFill>
          <a:blip r:embed="rId3">
            <a:alphaModFix/>
          </a:blip>
          <a:stretch>
            <a:fillRect/>
          </a:stretch>
        </p:blipFill>
        <p:spPr>
          <a:xfrm>
            <a:off x="7250148" y="165398"/>
            <a:ext cx="1743700" cy="1743675"/>
          </a:xfrm>
          <a:prstGeom prst="rect">
            <a:avLst/>
          </a:prstGeom>
          <a:noFill/>
          <a:ln>
            <a:noFill/>
          </a:ln>
        </p:spPr>
      </p:pic>
      <p:pic>
        <p:nvPicPr>
          <p:cNvPr id="148" name="Google Shape;148;p18" descr="This video is about intro" title="intro">
            <a:hlinkClick r:id="rId4"/>
          </p:cNvPr>
          <p:cNvPicPr preferRelativeResize="0"/>
          <p:nvPr/>
        </p:nvPicPr>
        <p:blipFill>
          <a:blip r:embed="rId5">
            <a:alphaModFix/>
          </a:blip>
          <a:stretch>
            <a:fillRect/>
          </a:stretch>
        </p:blipFill>
        <p:spPr>
          <a:xfrm>
            <a:off x="8632675" y="4694025"/>
            <a:ext cx="511200" cy="383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9"/>
          <p:cNvSpPr txBox="1">
            <a:spLocks noGrp="1"/>
          </p:cNvSpPr>
          <p:nvPr>
            <p:ph type="title"/>
          </p:nvPr>
        </p:nvSpPr>
        <p:spPr>
          <a:xfrm>
            <a:off x="2491375" y="78550"/>
            <a:ext cx="3467100" cy="6270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a:t>    </a:t>
            </a:r>
            <a:r>
              <a:rPr lang="en" sz="3000"/>
              <a:t>       Case study</a:t>
            </a:r>
            <a:endParaRPr sz="3000"/>
          </a:p>
          <a:p>
            <a:pPr marL="0" lvl="0" indent="0" algn="l" rtl="0">
              <a:spcBef>
                <a:spcPts val="0"/>
              </a:spcBef>
              <a:spcAft>
                <a:spcPts val="0"/>
              </a:spcAft>
              <a:buNone/>
            </a:pPr>
            <a:r>
              <a:rPr lang="en" sz="1400">
                <a:solidFill>
                  <a:srgbClr val="FF9900"/>
                </a:solidFill>
              </a:rPr>
              <a:t>              </a:t>
            </a:r>
            <a:r>
              <a:rPr lang="en" sz="1400">
                <a:solidFill>
                  <a:srgbClr val="000000"/>
                </a:solidFill>
              </a:rPr>
              <a:t>  </a:t>
            </a:r>
            <a:r>
              <a:rPr lang="en" sz="1800" b="1">
                <a:solidFill>
                  <a:srgbClr val="000000"/>
                </a:solidFill>
                <a:latin typeface="Raleway"/>
                <a:ea typeface="Raleway"/>
                <a:cs typeface="Raleway"/>
                <a:sym typeface="Raleway"/>
              </a:rPr>
              <a:t>Oil spill: Gulf of Mexico</a:t>
            </a:r>
            <a:r>
              <a:rPr lang="en" sz="1800" b="1">
                <a:solidFill>
                  <a:srgbClr val="FF9900"/>
                </a:solidFill>
                <a:latin typeface="Raleway"/>
                <a:ea typeface="Raleway"/>
                <a:cs typeface="Raleway"/>
                <a:sym typeface="Raleway"/>
              </a:rPr>
              <a:t> </a:t>
            </a:r>
            <a:endParaRPr sz="1800" b="1">
              <a:solidFill>
                <a:srgbClr val="FF9900"/>
              </a:solidFill>
              <a:latin typeface="Raleway"/>
              <a:ea typeface="Raleway"/>
              <a:cs typeface="Raleway"/>
              <a:sym typeface="Raleway"/>
            </a:endParaRPr>
          </a:p>
        </p:txBody>
      </p:sp>
      <p:sp>
        <p:nvSpPr>
          <p:cNvPr id="154" name="Google Shape;154;p19"/>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6</a:t>
            </a:fld>
            <a:endParaRPr/>
          </a:p>
        </p:txBody>
      </p:sp>
      <p:sp>
        <p:nvSpPr>
          <p:cNvPr id="155" name="Google Shape;155;p19"/>
          <p:cNvSpPr txBox="1"/>
          <p:nvPr/>
        </p:nvSpPr>
        <p:spPr>
          <a:xfrm>
            <a:off x="4149150" y="866200"/>
            <a:ext cx="4431600" cy="3830100"/>
          </a:xfrm>
          <a:prstGeom prst="rect">
            <a:avLst/>
          </a:prstGeom>
          <a:noFill/>
          <a:ln>
            <a:noFill/>
          </a:ln>
        </p:spPr>
        <p:txBody>
          <a:bodyPr spcFirstLastPara="1" wrap="square" lIns="91425" tIns="91425" rIns="91425" bIns="91425" anchor="t" anchorCtr="0">
            <a:noAutofit/>
          </a:bodyPr>
          <a:lstStyle/>
          <a:p>
            <a:pPr marL="457200" lvl="0" indent="-336550" algn="l" rtl="0">
              <a:spcBef>
                <a:spcPts val="0"/>
              </a:spcBef>
              <a:spcAft>
                <a:spcPts val="0"/>
              </a:spcAft>
              <a:buSzPts val="1700"/>
              <a:buFont typeface="Oswald"/>
              <a:buChar char="●"/>
            </a:pPr>
            <a:r>
              <a:rPr lang="en" sz="1700">
                <a:latin typeface="Oswald"/>
                <a:ea typeface="Oswald"/>
                <a:cs typeface="Oswald"/>
                <a:sym typeface="Oswald"/>
              </a:rPr>
              <a:t>Thousands of tons of oil from this clean up have been thrown upon these communities of majority color. These are called “sacrifice zones”</a:t>
            </a:r>
            <a:endParaRPr sz="1700">
              <a:latin typeface="Oswald"/>
              <a:ea typeface="Oswald"/>
              <a:cs typeface="Oswald"/>
              <a:sym typeface="Oswald"/>
            </a:endParaRPr>
          </a:p>
          <a:p>
            <a:pPr marL="0" lvl="0" indent="0" algn="l" rtl="0">
              <a:spcBef>
                <a:spcPts val="0"/>
              </a:spcBef>
              <a:spcAft>
                <a:spcPts val="0"/>
              </a:spcAft>
              <a:buNone/>
            </a:pP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The waste put into these landfills include:</a:t>
            </a:r>
            <a:endParaRPr sz="1700">
              <a:latin typeface="Oswald"/>
              <a:ea typeface="Oswald"/>
              <a:cs typeface="Oswald"/>
              <a:sym typeface="Oswald"/>
            </a:endParaRPr>
          </a:p>
          <a:p>
            <a:pPr marL="0" lvl="0" indent="0" algn="l" rtl="0">
              <a:spcBef>
                <a:spcPts val="0"/>
              </a:spcBef>
              <a:spcAft>
                <a:spcPts val="0"/>
              </a:spcAft>
              <a:buNone/>
            </a:pPr>
            <a:r>
              <a:rPr lang="en" sz="1700">
                <a:latin typeface="Oswald"/>
                <a:ea typeface="Oswald"/>
                <a:cs typeface="Oswald"/>
                <a:sym typeface="Oswald"/>
              </a:rPr>
              <a:t>- oil-soaked boom</a:t>
            </a:r>
            <a:endParaRPr sz="1700">
              <a:latin typeface="Oswald"/>
              <a:ea typeface="Oswald"/>
              <a:cs typeface="Oswald"/>
              <a:sym typeface="Oswald"/>
            </a:endParaRPr>
          </a:p>
          <a:p>
            <a:pPr marL="0" lvl="0" indent="0" algn="l" rtl="0">
              <a:spcBef>
                <a:spcPts val="0"/>
              </a:spcBef>
              <a:spcAft>
                <a:spcPts val="0"/>
              </a:spcAft>
              <a:buNone/>
            </a:pPr>
            <a:r>
              <a:rPr lang="en" sz="1700">
                <a:latin typeface="Oswald"/>
                <a:ea typeface="Oswald"/>
                <a:cs typeface="Oswald"/>
                <a:sym typeface="Oswald"/>
              </a:rPr>
              <a:t>- oil-stained sand</a:t>
            </a:r>
            <a:endParaRPr sz="1700">
              <a:latin typeface="Oswald"/>
              <a:ea typeface="Oswald"/>
              <a:cs typeface="Oswald"/>
              <a:sym typeface="Oswald"/>
            </a:endParaRPr>
          </a:p>
          <a:p>
            <a:pPr marL="0" lvl="0" indent="0" algn="l" rtl="0">
              <a:spcBef>
                <a:spcPts val="0"/>
              </a:spcBef>
              <a:spcAft>
                <a:spcPts val="0"/>
              </a:spcAft>
              <a:buNone/>
            </a:pPr>
            <a:r>
              <a:rPr lang="en" sz="1700">
                <a:latin typeface="Oswald"/>
                <a:ea typeface="Oswald"/>
                <a:cs typeface="Oswald"/>
                <a:sym typeface="Oswald"/>
              </a:rPr>
              <a:t>- oil-soaked sea grass</a:t>
            </a:r>
            <a:endParaRPr sz="1700">
              <a:latin typeface="Oswald"/>
              <a:ea typeface="Oswald"/>
              <a:cs typeface="Oswald"/>
              <a:sym typeface="Oswald"/>
            </a:endParaRPr>
          </a:p>
          <a:p>
            <a:pPr marL="0" lvl="0" indent="0" algn="l" rtl="0">
              <a:spcBef>
                <a:spcPts val="0"/>
              </a:spcBef>
              <a:spcAft>
                <a:spcPts val="0"/>
              </a:spcAft>
              <a:buNone/>
            </a:pPr>
            <a:r>
              <a:rPr lang="en" sz="1700">
                <a:latin typeface="Oswald"/>
                <a:ea typeface="Oswald"/>
                <a:cs typeface="Oswald"/>
                <a:sym typeface="Oswald"/>
              </a:rPr>
              <a:t>-Tar balls</a:t>
            </a:r>
            <a:endParaRPr sz="1700">
              <a:latin typeface="Oswald"/>
              <a:ea typeface="Oswald"/>
              <a:cs typeface="Oswald"/>
              <a:sym typeface="Oswald"/>
            </a:endParaRPr>
          </a:p>
          <a:p>
            <a:pPr marL="0" lvl="0" indent="0" algn="l" rtl="0">
              <a:spcBef>
                <a:spcPts val="0"/>
              </a:spcBef>
              <a:spcAft>
                <a:spcPts val="0"/>
              </a:spcAft>
              <a:buNone/>
            </a:pP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These sources can cause cancer and later end up in the water sources of these areas. </a:t>
            </a:r>
            <a:endParaRPr sz="1700">
              <a:latin typeface="Oswald"/>
              <a:ea typeface="Oswald"/>
              <a:cs typeface="Oswald"/>
              <a:sym typeface="Oswald"/>
            </a:endParaRPr>
          </a:p>
          <a:p>
            <a:pPr marL="0" lvl="0" indent="0" algn="l" rtl="0">
              <a:spcBef>
                <a:spcPts val="0"/>
              </a:spcBef>
              <a:spcAft>
                <a:spcPts val="0"/>
              </a:spcAft>
              <a:buNone/>
            </a:pPr>
            <a:endParaRPr sz="1800">
              <a:latin typeface="Oswald"/>
              <a:ea typeface="Oswald"/>
              <a:cs typeface="Oswald"/>
              <a:sym typeface="Oswald"/>
            </a:endParaRPr>
          </a:p>
          <a:p>
            <a:pPr marL="0" lvl="0" indent="0" algn="l" rtl="0">
              <a:spcBef>
                <a:spcPts val="0"/>
              </a:spcBef>
              <a:spcAft>
                <a:spcPts val="0"/>
              </a:spcAft>
              <a:buNone/>
            </a:pPr>
            <a:endParaRPr sz="1800">
              <a:latin typeface="Oswald"/>
              <a:ea typeface="Oswald"/>
              <a:cs typeface="Oswald"/>
              <a:sym typeface="Oswald"/>
            </a:endParaRPr>
          </a:p>
          <a:p>
            <a:pPr marL="914400" lvl="0" indent="0" algn="l" rtl="0">
              <a:spcBef>
                <a:spcPts val="0"/>
              </a:spcBef>
              <a:spcAft>
                <a:spcPts val="0"/>
              </a:spcAft>
              <a:buNone/>
            </a:pPr>
            <a:endParaRPr sz="1800">
              <a:latin typeface="Oswald"/>
              <a:ea typeface="Oswald"/>
              <a:cs typeface="Oswald"/>
              <a:sym typeface="Oswald"/>
            </a:endParaRPr>
          </a:p>
          <a:p>
            <a:pPr marL="0" lvl="0" indent="0" algn="l" rtl="0">
              <a:spcBef>
                <a:spcPts val="0"/>
              </a:spcBef>
              <a:spcAft>
                <a:spcPts val="0"/>
              </a:spcAft>
              <a:buNone/>
            </a:pPr>
            <a:endParaRPr sz="1800">
              <a:latin typeface="Oswald"/>
              <a:ea typeface="Oswald"/>
              <a:cs typeface="Oswald"/>
              <a:sym typeface="Oswald"/>
            </a:endParaRPr>
          </a:p>
          <a:p>
            <a:pPr marL="0" lvl="0" indent="0" algn="l" rtl="0">
              <a:spcBef>
                <a:spcPts val="0"/>
              </a:spcBef>
              <a:spcAft>
                <a:spcPts val="0"/>
              </a:spcAft>
              <a:buNone/>
            </a:pPr>
            <a:endParaRPr sz="1800">
              <a:latin typeface="Oswald"/>
              <a:ea typeface="Oswald"/>
              <a:cs typeface="Oswald"/>
              <a:sym typeface="Oswald"/>
            </a:endParaRPr>
          </a:p>
          <a:p>
            <a:pPr marL="0" lvl="0" indent="0" algn="l" rtl="0">
              <a:spcBef>
                <a:spcPts val="0"/>
              </a:spcBef>
              <a:spcAft>
                <a:spcPts val="0"/>
              </a:spcAft>
              <a:buNone/>
            </a:pPr>
            <a:endParaRPr sz="1800">
              <a:latin typeface="Oswald"/>
              <a:ea typeface="Oswald"/>
              <a:cs typeface="Oswald"/>
              <a:sym typeface="Oswald"/>
            </a:endParaRPr>
          </a:p>
        </p:txBody>
      </p:sp>
      <p:pic>
        <p:nvPicPr>
          <p:cNvPr id="156" name="Google Shape;156;p19"/>
          <p:cNvPicPr preferRelativeResize="0"/>
          <p:nvPr/>
        </p:nvPicPr>
        <p:blipFill>
          <a:blip r:embed="rId3">
            <a:alphaModFix/>
          </a:blip>
          <a:stretch>
            <a:fillRect/>
          </a:stretch>
        </p:blipFill>
        <p:spPr>
          <a:xfrm>
            <a:off x="812350" y="948125"/>
            <a:ext cx="3802075" cy="3666225"/>
          </a:xfrm>
          <a:prstGeom prst="rect">
            <a:avLst/>
          </a:prstGeom>
          <a:noFill/>
          <a:ln>
            <a:noFill/>
          </a:ln>
        </p:spPr>
      </p:pic>
      <p:pic>
        <p:nvPicPr>
          <p:cNvPr id="157" name="Google Shape;157;p19" descr="This video is about intro" title="intro">
            <a:hlinkClick r:id="rId4"/>
          </p:cNvPr>
          <p:cNvPicPr preferRelativeResize="0"/>
          <p:nvPr/>
        </p:nvPicPr>
        <p:blipFill>
          <a:blip r:embed="rId5">
            <a:alphaModFix/>
          </a:blip>
          <a:stretch>
            <a:fillRect/>
          </a:stretch>
        </p:blipFill>
        <p:spPr>
          <a:xfrm>
            <a:off x="8708550" y="4855801"/>
            <a:ext cx="383400" cy="2875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61"/>
        <p:cNvGrpSpPr/>
        <p:nvPr/>
      </p:nvGrpSpPr>
      <p:grpSpPr>
        <a:xfrm>
          <a:off x="0" y="0"/>
          <a:ext cx="0" cy="0"/>
          <a:chOff x="0" y="0"/>
          <a:chExt cx="0" cy="0"/>
        </a:xfrm>
      </p:grpSpPr>
      <p:sp>
        <p:nvSpPr>
          <p:cNvPr id="162" name="Google Shape;162;p20"/>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163" name="Google Shape;163;p20"/>
          <p:cNvSpPr/>
          <p:nvPr/>
        </p:nvSpPr>
        <p:spPr>
          <a:xfrm>
            <a:off x="1295825" y="559900"/>
            <a:ext cx="6683400" cy="3711300"/>
          </a:xfrm>
          <a:prstGeom prst="wedgeRoundRectCallout">
            <a:avLst>
              <a:gd name="adj1" fmla="val -20833"/>
              <a:gd name="adj2" fmla="val 62500"/>
              <a:gd name="adj3" fmla="val 0"/>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0"/>
          <p:cNvSpPr txBox="1"/>
          <p:nvPr/>
        </p:nvSpPr>
        <p:spPr>
          <a:xfrm>
            <a:off x="1539950" y="330575"/>
            <a:ext cx="5509500" cy="6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a:latin typeface="Raleway"/>
              <a:ea typeface="Raleway"/>
              <a:cs typeface="Raleway"/>
              <a:sym typeface="Raleway"/>
            </a:endParaRPr>
          </a:p>
          <a:p>
            <a:pPr marL="0" lvl="0" indent="0" algn="l" rtl="0">
              <a:spcBef>
                <a:spcPts val="0"/>
              </a:spcBef>
              <a:spcAft>
                <a:spcPts val="0"/>
              </a:spcAft>
              <a:buNone/>
            </a:pPr>
            <a:r>
              <a:rPr lang="en" sz="2400">
                <a:latin typeface="Raleway"/>
                <a:ea typeface="Raleway"/>
                <a:cs typeface="Raleway"/>
                <a:sym typeface="Raleway"/>
              </a:rPr>
              <a:t>Ask yourself….</a:t>
            </a:r>
            <a:endParaRPr sz="2400">
              <a:latin typeface="Raleway"/>
              <a:ea typeface="Raleway"/>
              <a:cs typeface="Raleway"/>
              <a:sym typeface="Raleway"/>
            </a:endParaRPr>
          </a:p>
        </p:txBody>
      </p:sp>
      <p:sp>
        <p:nvSpPr>
          <p:cNvPr id="165" name="Google Shape;165;p20"/>
          <p:cNvSpPr txBox="1"/>
          <p:nvPr/>
        </p:nvSpPr>
        <p:spPr>
          <a:xfrm>
            <a:off x="1817250" y="740075"/>
            <a:ext cx="5509500" cy="6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aleway"/>
              <a:ea typeface="Raleway"/>
              <a:cs typeface="Raleway"/>
              <a:sym typeface="Raleway"/>
            </a:endParaRPr>
          </a:p>
        </p:txBody>
      </p:sp>
      <p:sp>
        <p:nvSpPr>
          <p:cNvPr id="166" name="Google Shape;166;p20"/>
          <p:cNvSpPr txBox="1"/>
          <p:nvPr/>
        </p:nvSpPr>
        <p:spPr>
          <a:xfrm>
            <a:off x="1539950" y="1659475"/>
            <a:ext cx="5509500" cy="115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Raleway"/>
                <a:ea typeface="Raleway"/>
                <a:cs typeface="Raleway"/>
                <a:sym typeface="Raleway"/>
              </a:rPr>
              <a:t>Is the suffering of a small group of people okay if it helps the majority of people? </a:t>
            </a:r>
            <a:endParaRPr sz="2400">
              <a:latin typeface="Raleway"/>
              <a:ea typeface="Raleway"/>
              <a:cs typeface="Raleway"/>
              <a:sym typeface="Raleway"/>
            </a:endParaRPr>
          </a:p>
        </p:txBody>
      </p:sp>
      <p:pic>
        <p:nvPicPr>
          <p:cNvPr id="167" name="Google Shape;167;p20" descr="This video is about intro" title="intro">
            <a:hlinkClick r:id="rId3"/>
          </p:cNvPr>
          <p:cNvPicPr preferRelativeResize="0"/>
          <p:nvPr/>
        </p:nvPicPr>
        <p:blipFill>
          <a:blip r:embed="rId4">
            <a:alphaModFix/>
          </a:blip>
          <a:stretch>
            <a:fillRect/>
          </a:stretch>
        </p:blipFill>
        <p:spPr>
          <a:xfrm>
            <a:off x="8896152" y="4909625"/>
            <a:ext cx="247726" cy="185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71"/>
        <p:cNvGrpSpPr/>
        <p:nvPr/>
      </p:nvGrpSpPr>
      <p:grpSpPr>
        <a:xfrm>
          <a:off x="0" y="0"/>
          <a:ext cx="0" cy="0"/>
          <a:chOff x="0" y="0"/>
          <a:chExt cx="0" cy="0"/>
        </a:xfrm>
      </p:grpSpPr>
      <p:sp>
        <p:nvSpPr>
          <p:cNvPr id="172" name="Google Shape;172;p21"/>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8</a:t>
            </a:fld>
            <a:endParaRPr/>
          </a:p>
        </p:txBody>
      </p:sp>
      <p:sp>
        <p:nvSpPr>
          <p:cNvPr id="173" name="Google Shape;173;p21"/>
          <p:cNvSpPr txBox="1"/>
          <p:nvPr/>
        </p:nvSpPr>
        <p:spPr>
          <a:xfrm>
            <a:off x="1027650" y="-411275"/>
            <a:ext cx="73374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Oswald"/>
                <a:ea typeface="Oswald"/>
                <a:cs typeface="Oswald"/>
                <a:sym typeface="Oswald"/>
              </a:rPr>
              <a:t>              </a:t>
            </a:r>
            <a:r>
              <a:rPr lang="en" sz="3600">
                <a:latin typeface="Red Hat Display"/>
                <a:ea typeface="Red Hat Display"/>
                <a:cs typeface="Red Hat Display"/>
                <a:sym typeface="Red Hat Display"/>
              </a:rPr>
              <a:t>  </a:t>
            </a:r>
            <a:r>
              <a:rPr lang="en" sz="2400">
                <a:latin typeface="Red Hat Display"/>
                <a:ea typeface="Red Hat Display"/>
                <a:cs typeface="Red Hat Display"/>
                <a:sym typeface="Red Hat Display"/>
              </a:rPr>
              <a:t>        Case study </a:t>
            </a:r>
            <a:endParaRPr sz="2400">
              <a:latin typeface="Red Hat Display"/>
              <a:ea typeface="Red Hat Display"/>
              <a:cs typeface="Red Hat Display"/>
              <a:sym typeface="Red Hat Display"/>
            </a:endParaRPr>
          </a:p>
          <a:p>
            <a:pPr marL="0" lvl="0" indent="0" algn="l" rtl="0">
              <a:spcBef>
                <a:spcPts val="0"/>
              </a:spcBef>
              <a:spcAft>
                <a:spcPts val="0"/>
              </a:spcAft>
              <a:buNone/>
            </a:pPr>
            <a:r>
              <a:rPr lang="en" sz="1800">
                <a:latin typeface="Red Hat Display"/>
                <a:ea typeface="Red Hat Display"/>
                <a:cs typeface="Red Hat Display"/>
                <a:sym typeface="Red Hat Display"/>
              </a:rPr>
              <a:t>                            </a:t>
            </a:r>
            <a:r>
              <a:rPr lang="en" sz="1800">
                <a:solidFill>
                  <a:srgbClr val="FFFFFF"/>
                </a:solidFill>
                <a:latin typeface="Raleway"/>
                <a:ea typeface="Raleway"/>
                <a:cs typeface="Raleway"/>
                <a:sym typeface="Raleway"/>
              </a:rPr>
              <a:t>Native American Land in North Dakota</a:t>
            </a:r>
            <a:r>
              <a:rPr lang="en" sz="2400">
                <a:solidFill>
                  <a:srgbClr val="FFFFFF"/>
                </a:solidFill>
                <a:latin typeface="Raleway"/>
                <a:ea typeface="Raleway"/>
                <a:cs typeface="Raleway"/>
                <a:sym typeface="Raleway"/>
              </a:rPr>
              <a:t>  </a:t>
            </a:r>
            <a:endParaRPr sz="2400">
              <a:solidFill>
                <a:srgbClr val="FFFFFF"/>
              </a:solidFill>
              <a:latin typeface="Raleway"/>
              <a:ea typeface="Raleway"/>
              <a:cs typeface="Raleway"/>
              <a:sym typeface="Raleway"/>
            </a:endParaRPr>
          </a:p>
          <a:p>
            <a:pPr marL="0" lvl="0" indent="0" algn="l" rtl="0">
              <a:spcBef>
                <a:spcPts val="0"/>
              </a:spcBef>
              <a:spcAft>
                <a:spcPts val="0"/>
              </a:spcAft>
              <a:buNone/>
            </a:pPr>
            <a:r>
              <a:rPr lang="en" sz="4800">
                <a:latin typeface="Oswald"/>
                <a:ea typeface="Oswald"/>
                <a:cs typeface="Oswald"/>
                <a:sym typeface="Oswald"/>
              </a:rPr>
              <a:t>                       </a:t>
            </a:r>
            <a:endParaRPr sz="1800">
              <a:latin typeface="Oswald"/>
              <a:ea typeface="Oswald"/>
              <a:cs typeface="Oswald"/>
              <a:sym typeface="Oswald"/>
            </a:endParaRPr>
          </a:p>
        </p:txBody>
      </p:sp>
      <p:pic>
        <p:nvPicPr>
          <p:cNvPr id="174" name="Google Shape;174;p21" descr="How Native Americans and environmentalists stopped a $3.8 billion oil pipeline. &#10;&#10;Subscribe to our channel! http://goo.gl/0bsAjO&#10;&#10;For more on the Dakota Access Pipeline and the Army Corps of Engineers' decision, read Brad Plumer's article over at Vox.com: http://www.vox.com/2016/12/4/13836848/army-corps-blocks-dakota-access-pipeline&#10;&#10;Vox.com is a news website that helps you cut through the noise and understand what's really driving the events in the headlines. Check out http://www.vox.com to get up to speed on everything from Kurdistan to the Kim Kardashian app. &#10;&#10;Check out our full video catalog: http://goo.gl/IZONyE&#10;Follow Vox on Twitter: http://goo.gl/XFrZ5H&#10;Or on Facebook: http://goo.gl/U2g06o" title="The fight over the Dakota Access Pipeline, explained">
            <a:hlinkClick r:id="rId3"/>
          </p:cNvPr>
          <p:cNvPicPr preferRelativeResize="0"/>
          <p:nvPr/>
        </p:nvPicPr>
        <p:blipFill>
          <a:blip r:embed="rId4">
            <a:alphaModFix/>
          </a:blip>
          <a:stretch>
            <a:fillRect/>
          </a:stretch>
        </p:blipFill>
        <p:spPr>
          <a:xfrm>
            <a:off x="671638" y="755625"/>
            <a:ext cx="7800725" cy="43877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8"/>
        <p:cNvGrpSpPr/>
        <p:nvPr/>
      </p:nvGrpSpPr>
      <p:grpSpPr>
        <a:xfrm>
          <a:off x="0" y="0"/>
          <a:ext cx="0" cy="0"/>
          <a:chOff x="0" y="0"/>
          <a:chExt cx="0" cy="0"/>
        </a:xfrm>
      </p:grpSpPr>
      <p:sp>
        <p:nvSpPr>
          <p:cNvPr id="179" name="Google Shape;179;p22"/>
          <p:cNvSpPr txBox="1">
            <a:spLocks noGrp="1"/>
          </p:cNvSpPr>
          <p:nvPr>
            <p:ph type="ctrTitle" idx="4294967295"/>
          </p:nvPr>
        </p:nvSpPr>
        <p:spPr>
          <a:xfrm>
            <a:off x="4363300" y="-391887"/>
            <a:ext cx="3697800" cy="1764300"/>
          </a:xfrm>
          <a:prstGeom prst="rect">
            <a:avLst/>
          </a:prstGeom>
        </p:spPr>
        <p:txBody>
          <a:bodyPr spcFirstLastPara="1" wrap="square" lIns="0" tIns="0" rIns="0" bIns="0" anchor="b" anchorCtr="0">
            <a:noAutofit/>
          </a:bodyPr>
          <a:lstStyle/>
          <a:p>
            <a:pPr marL="0" lvl="0" indent="0" algn="l" rtl="0">
              <a:lnSpc>
                <a:spcPct val="80000"/>
              </a:lnSpc>
              <a:spcBef>
                <a:spcPts val="0"/>
              </a:spcBef>
              <a:spcAft>
                <a:spcPts val="0"/>
              </a:spcAft>
              <a:buNone/>
            </a:pPr>
            <a:r>
              <a:rPr lang="en" sz="3000">
                <a:solidFill>
                  <a:schemeClr val="accent1"/>
                </a:solidFill>
              </a:rPr>
              <a:t>Why </a:t>
            </a:r>
            <a:r>
              <a:rPr lang="en" sz="3000">
                <a:solidFill>
                  <a:srgbClr val="FFFFFF"/>
                </a:solidFill>
              </a:rPr>
              <a:t>is this happening? </a:t>
            </a:r>
            <a:endParaRPr sz="3000">
              <a:solidFill>
                <a:srgbClr val="FFFFFF"/>
              </a:solidFill>
            </a:endParaRPr>
          </a:p>
        </p:txBody>
      </p:sp>
      <p:sp>
        <p:nvSpPr>
          <p:cNvPr id="180" name="Google Shape;180;p22"/>
          <p:cNvSpPr txBox="1">
            <a:spLocks noGrp="1"/>
          </p:cNvSpPr>
          <p:nvPr>
            <p:ph type="subTitle" idx="4294967295"/>
          </p:nvPr>
        </p:nvSpPr>
        <p:spPr>
          <a:xfrm>
            <a:off x="2565425" y="1702400"/>
            <a:ext cx="5743500" cy="28488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sz="1600"/>
              <a:t>Dr. Robert Bullard said it best when he said, “ When certain lands are seen as exploitable, the people that happen to be living there are viewed as expendable. Hence the genocide of Native people and the exploitation of slaves. At the same time, pollution is seen as just a byproduct of moving to the highest level of the economy. Smoke, air pollution, water pollution...that is the smell of progress.”</a:t>
            </a:r>
            <a:endParaRPr sz="1600"/>
          </a:p>
          <a:p>
            <a:pPr marL="0" lvl="0" indent="0" algn="l" rtl="0">
              <a:spcBef>
                <a:spcPts val="600"/>
              </a:spcBef>
              <a:spcAft>
                <a:spcPts val="0"/>
              </a:spcAft>
              <a:buNone/>
            </a:pPr>
            <a:endParaRPr sz="1600"/>
          </a:p>
          <a:p>
            <a:pPr marL="0" lvl="0" indent="0" algn="l" rtl="0">
              <a:spcBef>
                <a:spcPts val="600"/>
              </a:spcBef>
              <a:spcAft>
                <a:spcPts val="0"/>
              </a:spcAft>
              <a:buNone/>
            </a:pPr>
            <a:r>
              <a:rPr lang="en" sz="1600"/>
              <a:t>At the end of the day people will do whatever they can to get more </a:t>
            </a:r>
            <a:r>
              <a:rPr lang="en" sz="1600">
                <a:solidFill>
                  <a:schemeClr val="accent1"/>
                </a:solidFill>
              </a:rPr>
              <a:t>MONEY </a:t>
            </a:r>
            <a:endParaRPr sz="1600">
              <a:solidFill>
                <a:schemeClr val="accent1"/>
              </a:solidFill>
            </a:endParaRPr>
          </a:p>
        </p:txBody>
      </p:sp>
      <p:grpSp>
        <p:nvGrpSpPr>
          <p:cNvPr id="181" name="Google Shape;181;p22"/>
          <p:cNvGrpSpPr/>
          <p:nvPr/>
        </p:nvGrpSpPr>
        <p:grpSpPr>
          <a:xfrm>
            <a:off x="836643" y="266559"/>
            <a:ext cx="1854745" cy="1854695"/>
            <a:chOff x="6643075" y="3664250"/>
            <a:chExt cx="407950" cy="407975"/>
          </a:xfrm>
        </p:grpSpPr>
        <p:sp>
          <p:nvSpPr>
            <p:cNvPr id="182" name="Google Shape;182;p22"/>
            <p:cNvSpPr/>
            <p:nvPr/>
          </p:nvSpPr>
          <p:spPr>
            <a:xfrm>
              <a:off x="6794075" y="3815250"/>
              <a:ext cx="211300" cy="211300"/>
            </a:xfrm>
            <a:custGeom>
              <a:avLst/>
              <a:gdLst/>
              <a:ahLst/>
              <a:cxnLst/>
              <a:rect l="l" t="t" r="r" b="b"/>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2"/>
            <p:cNvSpPr/>
            <p:nvPr/>
          </p:nvSpPr>
          <p:spPr>
            <a:xfrm>
              <a:off x="6643075" y="3664250"/>
              <a:ext cx="407950" cy="407975"/>
            </a:xfrm>
            <a:custGeom>
              <a:avLst/>
              <a:gdLst/>
              <a:ahLst/>
              <a:cxnLst/>
              <a:rect l="l" t="t" r="r" b="b"/>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22"/>
          <p:cNvGrpSpPr/>
          <p:nvPr/>
        </p:nvGrpSpPr>
        <p:grpSpPr>
          <a:xfrm rot="-587398">
            <a:off x="764292" y="3503010"/>
            <a:ext cx="762543" cy="762457"/>
            <a:chOff x="576250" y="4319400"/>
            <a:chExt cx="442075" cy="442050"/>
          </a:xfrm>
        </p:grpSpPr>
        <p:sp>
          <p:nvSpPr>
            <p:cNvPr id="185" name="Google Shape;185;p22"/>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2"/>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2"/>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2"/>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 name="Google Shape;189;p22"/>
          <p:cNvSpPr/>
          <p:nvPr/>
        </p:nvSpPr>
        <p:spPr>
          <a:xfrm>
            <a:off x="1117045" y="2644085"/>
            <a:ext cx="289939" cy="276809"/>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2"/>
          <p:cNvSpPr/>
          <p:nvPr/>
        </p:nvSpPr>
        <p:spPr>
          <a:xfrm rot="2697081">
            <a:off x="240895" y="2752014"/>
            <a:ext cx="440095" cy="420219"/>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2"/>
          <p:cNvSpPr/>
          <p:nvPr/>
        </p:nvSpPr>
        <p:spPr>
          <a:xfrm>
            <a:off x="3449277" y="2489853"/>
            <a:ext cx="176266" cy="168378"/>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2"/>
          <p:cNvSpPr/>
          <p:nvPr/>
        </p:nvSpPr>
        <p:spPr>
          <a:xfrm rot="1280597">
            <a:off x="989841" y="2147546"/>
            <a:ext cx="176235" cy="168356"/>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chemeClr val="accent3"/>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2"/>
          <p:cNvSpPr txBox="1">
            <a:spLocks noGrp="1"/>
          </p:cNvSpPr>
          <p:nvPr>
            <p:ph type="sldNum" idx="12"/>
          </p:nvPr>
        </p:nvSpPr>
        <p:spPr>
          <a:xfrm>
            <a:off x="8760475" y="4759953"/>
            <a:ext cx="383400" cy="383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9</a:t>
            </a:fld>
            <a:endParaRPr/>
          </a:p>
        </p:txBody>
      </p:sp>
      <p:pic>
        <p:nvPicPr>
          <p:cNvPr id="194" name="Google Shape;194;p22" descr="This video is about intro" title="intro">
            <a:hlinkClick r:id="rId4"/>
          </p:cNvPr>
          <p:cNvPicPr preferRelativeResize="0"/>
          <p:nvPr/>
        </p:nvPicPr>
        <p:blipFill>
          <a:blip r:embed="rId5">
            <a:alphaModFix/>
          </a:blip>
          <a:stretch>
            <a:fillRect/>
          </a:stretch>
        </p:blipFill>
        <p:spPr>
          <a:xfrm>
            <a:off x="8760474" y="4759992"/>
            <a:ext cx="383400" cy="287551"/>
          </a:xfrm>
          <a:prstGeom prst="rect">
            <a:avLst/>
          </a:prstGeom>
          <a:noFill/>
          <a:ln>
            <a:noFill/>
          </a:ln>
        </p:spPr>
      </p:pic>
    </p:spTree>
  </p:cSld>
  <p:clrMapOvr>
    <a:masterClrMapping/>
  </p:clrMapOvr>
</p:sld>
</file>

<file path=ppt/theme/theme1.xml><?xml version="1.0" encoding="utf-8"?>
<a:theme xmlns:a="http://schemas.openxmlformats.org/drawingml/2006/main" name="Rutland template">
  <a:themeElements>
    <a:clrScheme name="Custom 347">
      <a:dk1>
        <a:srgbClr val="142236"/>
      </a:dk1>
      <a:lt1>
        <a:srgbClr val="FFFFFF"/>
      </a:lt1>
      <a:dk2>
        <a:srgbClr val="667180"/>
      </a:dk2>
      <a:lt2>
        <a:srgbClr val="E5E8EB"/>
      </a:lt2>
      <a:accent1>
        <a:srgbClr val="FF6035"/>
      </a:accent1>
      <a:accent2>
        <a:srgbClr val="BB1C0B"/>
      </a:accent2>
      <a:accent3>
        <a:srgbClr val="1DC8E6"/>
      </a:accent3>
      <a:accent4>
        <a:srgbClr val="0D7FA3"/>
      </a:accent4>
      <a:accent5>
        <a:srgbClr val="8FC55D"/>
      </a:accent5>
      <a:accent6>
        <a:srgbClr val="4E9934"/>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478</Words>
  <Application>Microsoft Macintosh PowerPoint</Application>
  <PresentationFormat>On-screen Show (16:9)</PresentationFormat>
  <Paragraphs>66</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Red Hat Display</vt:lpstr>
      <vt:lpstr>Raleway SemiBold</vt:lpstr>
      <vt:lpstr>Red Hat Display Black</vt:lpstr>
      <vt:lpstr>Oswald</vt:lpstr>
      <vt:lpstr>Raleway</vt:lpstr>
      <vt:lpstr>Merriweather</vt:lpstr>
      <vt:lpstr>Arial</vt:lpstr>
      <vt:lpstr>Rutland template</vt:lpstr>
      <vt:lpstr>The Color of Pollution: Environmental Racism in America By: Alexis Haroun </vt:lpstr>
      <vt:lpstr>What exactly is environmental racism? </vt:lpstr>
      <vt:lpstr>                                   Case study</vt:lpstr>
      <vt:lpstr>Why  is this a violation of human rights?</vt:lpstr>
      <vt:lpstr>PowerPoint Presentation</vt:lpstr>
      <vt:lpstr>           Case study                 Oil spill: Gulf of Mexico </vt:lpstr>
      <vt:lpstr>PowerPoint Presentation</vt:lpstr>
      <vt:lpstr>PowerPoint Presentation</vt:lpstr>
      <vt:lpstr>Why is this happening? </vt:lpstr>
      <vt:lpstr>What can you do?  </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Color of Pollution: Environmental Racism in America By: Alexis Haroun </dc:title>
  <cp:lastModifiedBy>Microsoft Office User</cp:lastModifiedBy>
  <cp:revision>1</cp:revision>
  <dcterms:modified xsi:type="dcterms:W3CDTF">2020-05-19T14:34:29Z</dcterms:modified>
</cp:coreProperties>
</file>