
<file path=[Content_Types].xml><?xml version="1.0" encoding="utf-8"?>
<Types xmlns="http://schemas.openxmlformats.org/package/2006/content-types">
  <Default Extension="xml" ContentType="application/xml"/>
  <Default Extension="png" ContentType="image/png"/>
  <Default Extension="jpg" ContentType="image/jpeg"/>
  <Default Extension="gif" ContentType="image/gif"/>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60"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65"/>
  </p:normalViewPr>
  <p:slideViewPr>
    <p:cSldViewPr snapToGrid="0" snapToObjects="1">
      <p:cViewPr varScale="1">
        <p:scale>
          <a:sx n="143" d="100"/>
          <a:sy n="143" d="100"/>
        </p:scale>
        <p:origin x="760"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g35f391192_00:notes"/>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7" name="Google Shape;97;g35f391192_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5"/>
        <p:cNvGrpSpPr/>
        <p:nvPr/>
      </p:nvGrpSpPr>
      <p:grpSpPr>
        <a:xfrm>
          <a:off x="0" y="0"/>
          <a:ext cx="0" cy="0"/>
          <a:chOff x="0" y="0"/>
          <a:chExt cx="0" cy="0"/>
        </a:xfrm>
      </p:grpSpPr>
      <p:sp>
        <p:nvSpPr>
          <p:cNvPr id="196" name="Google Shape;196;g35f391192_045:notes"/>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7" name="Google Shape;197;g35f391192_0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g3606f1c2d_30:notes"/>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3" name="Google Shape;103;g3606f1c2d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g35ed75ccf_028:notes"/>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2" name="Google Shape;112;g35ed75ccf_0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35ed75ccf_015:notes"/>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0" name="Google Shape;120;g35ed75ccf_0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g35ed75ccf_00:notes"/>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0" name="Google Shape;140;g35ed75ccf_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9"/>
        <p:cNvGrpSpPr/>
        <p:nvPr/>
      </p:nvGrpSpPr>
      <p:grpSpPr>
        <a:xfrm>
          <a:off x="0" y="0"/>
          <a:ext cx="0" cy="0"/>
          <a:chOff x="0" y="0"/>
          <a:chExt cx="0" cy="0"/>
        </a:xfrm>
      </p:grpSpPr>
      <p:sp>
        <p:nvSpPr>
          <p:cNvPr id="150" name="Google Shape;150;g52e740ddcb_0_1:notes"/>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1" name="Google Shape;151;g52e740ddcb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
        <p:cNvGrpSpPr/>
        <p:nvPr/>
      </p:nvGrpSpPr>
      <p:grpSpPr>
        <a:xfrm>
          <a:off x="0" y="0"/>
          <a:ext cx="0" cy="0"/>
          <a:chOff x="0" y="0"/>
          <a:chExt cx="0" cy="0"/>
        </a:xfrm>
      </p:grpSpPr>
      <p:sp>
        <p:nvSpPr>
          <p:cNvPr id="159" name="Google Shape;159;g72c3b737d8_0_0:notes"/>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0" name="Google Shape;160;g72c3b737d8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8"/>
        <p:cNvGrpSpPr/>
        <p:nvPr/>
      </p:nvGrpSpPr>
      <p:grpSpPr>
        <a:xfrm>
          <a:off x="0" y="0"/>
          <a:ext cx="0" cy="0"/>
          <a:chOff x="0" y="0"/>
          <a:chExt cx="0" cy="0"/>
        </a:xfrm>
      </p:grpSpPr>
      <p:sp>
        <p:nvSpPr>
          <p:cNvPr id="169" name="Google Shape;169;g7506e58c61_0_27:notes"/>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0" name="Google Shape;170;g7506e58c61_0_2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5"/>
        <p:cNvGrpSpPr/>
        <p:nvPr/>
      </p:nvGrpSpPr>
      <p:grpSpPr>
        <a:xfrm>
          <a:off x="0" y="0"/>
          <a:ext cx="0" cy="0"/>
          <a:chOff x="0" y="0"/>
          <a:chExt cx="0" cy="0"/>
        </a:xfrm>
      </p:grpSpPr>
      <p:sp>
        <p:nvSpPr>
          <p:cNvPr id="176" name="Google Shape;176;g7506e58c61_0_4:notes"/>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7" name="Google Shape;177;g7506e58c61_0_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type="title">
  <p:cSld name="TITLE">
    <p:spTree>
      <p:nvGrpSpPr>
        <p:cNvPr id="1" name="Shape 9"/>
        <p:cNvGrpSpPr/>
        <p:nvPr/>
      </p:nvGrpSpPr>
      <p:grpSpPr>
        <a:xfrm>
          <a:off x="0" y="0"/>
          <a:ext cx="0" cy="0"/>
          <a:chOff x="0" y="0"/>
          <a:chExt cx="0" cy="0"/>
        </a:xfrm>
      </p:grpSpPr>
      <p:sp>
        <p:nvSpPr>
          <p:cNvPr id="10" name="Google Shape;10;p2"/>
          <p:cNvSpPr/>
          <p:nvPr/>
        </p:nvSpPr>
        <p:spPr>
          <a:xfrm>
            <a:off x="0" y="0"/>
            <a:ext cx="9144000" cy="5143500"/>
          </a:xfrm>
          <a:prstGeom prst="rect">
            <a:avLst/>
          </a:prstGeom>
          <a:solidFill>
            <a:srgbClr val="142236">
              <a:alpha val="530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1;p2"/>
          <p:cNvSpPr/>
          <p:nvPr/>
        </p:nvSpPr>
        <p:spPr>
          <a:xfrm rot="10800000" flipH="1">
            <a:off x="0" y="-50"/>
            <a:ext cx="6081900" cy="2766600"/>
          </a:xfrm>
          <a:prstGeom prst="round1Rect">
            <a:avLst>
              <a:gd name="adj" fmla="val 50000"/>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txBox="1">
            <a:spLocks noGrp="1"/>
          </p:cNvSpPr>
          <p:nvPr>
            <p:ph type="ctrTitle"/>
          </p:nvPr>
        </p:nvSpPr>
        <p:spPr>
          <a:xfrm>
            <a:off x="456600" y="459275"/>
            <a:ext cx="5150400" cy="1844700"/>
          </a:xfrm>
          <a:prstGeom prst="rect">
            <a:avLst/>
          </a:prstGeom>
        </p:spPr>
        <p:txBody>
          <a:bodyPr spcFirstLastPara="1" wrap="square" lIns="0" tIns="0" rIns="0" bIns="0" anchor="ctr" anchorCtr="0">
            <a:noAutofit/>
          </a:bodyPr>
          <a:lstStyle>
            <a:lvl1pPr lvl="0" rtl="0">
              <a:spcBef>
                <a:spcPts val="0"/>
              </a:spcBef>
              <a:spcAft>
                <a:spcPts val="0"/>
              </a:spcAft>
              <a:buSzPts val="4400"/>
              <a:buNone/>
              <a:defRPr sz="4400"/>
            </a:lvl1pPr>
            <a:lvl2pPr lvl="1" rtl="0">
              <a:spcBef>
                <a:spcPts val="0"/>
              </a:spcBef>
              <a:spcAft>
                <a:spcPts val="0"/>
              </a:spcAft>
              <a:buSzPts val="4400"/>
              <a:buNone/>
              <a:defRPr sz="4400"/>
            </a:lvl2pPr>
            <a:lvl3pPr lvl="2" rtl="0">
              <a:spcBef>
                <a:spcPts val="0"/>
              </a:spcBef>
              <a:spcAft>
                <a:spcPts val="0"/>
              </a:spcAft>
              <a:buSzPts val="4400"/>
              <a:buNone/>
              <a:defRPr sz="4400"/>
            </a:lvl3pPr>
            <a:lvl4pPr lvl="3" rtl="0">
              <a:spcBef>
                <a:spcPts val="0"/>
              </a:spcBef>
              <a:spcAft>
                <a:spcPts val="0"/>
              </a:spcAft>
              <a:buSzPts val="4400"/>
              <a:buNone/>
              <a:defRPr sz="4400"/>
            </a:lvl4pPr>
            <a:lvl5pPr lvl="4" rtl="0">
              <a:spcBef>
                <a:spcPts val="0"/>
              </a:spcBef>
              <a:spcAft>
                <a:spcPts val="0"/>
              </a:spcAft>
              <a:buSzPts val="4400"/>
              <a:buNone/>
              <a:defRPr sz="4400"/>
            </a:lvl5pPr>
            <a:lvl6pPr lvl="5" rtl="0">
              <a:spcBef>
                <a:spcPts val="0"/>
              </a:spcBef>
              <a:spcAft>
                <a:spcPts val="0"/>
              </a:spcAft>
              <a:buSzPts val="4400"/>
              <a:buNone/>
              <a:defRPr sz="4400"/>
            </a:lvl6pPr>
            <a:lvl7pPr lvl="6" rtl="0">
              <a:spcBef>
                <a:spcPts val="0"/>
              </a:spcBef>
              <a:spcAft>
                <a:spcPts val="0"/>
              </a:spcAft>
              <a:buSzPts val="4400"/>
              <a:buNone/>
              <a:defRPr sz="4400"/>
            </a:lvl7pPr>
            <a:lvl8pPr lvl="7" rtl="0">
              <a:spcBef>
                <a:spcPts val="0"/>
              </a:spcBef>
              <a:spcAft>
                <a:spcPts val="0"/>
              </a:spcAft>
              <a:buSzPts val="4400"/>
              <a:buNone/>
              <a:defRPr sz="4400"/>
            </a:lvl8pPr>
            <a:lvl9pPr lvl="8" rtl="0">
              <a:spcBef>
                <a:spcPts val="0"/>
              </a:spcBef>
              <a:spcAft>
                <a:spcPts val="0"/>
              </a:spcAft>
              <a:buSzPts val="4400"/>
              <a:buNone/>
              <a:defRPr sz="4400"/>
            </a:lvl9pPr>
          </a:lstStyle>
          <a:p>
            <a:endParaRPr/>
          </a:p>
        </p:txBody>
      </p:sp>
      <p:sp>
        <p:nvSpPr>
          <p:cNvPr id="13" name="Google Shape;13;p2"/>
          <p:cNvSpPr/>
          <p:nvPr/>
        </p:nvSpPr>
        <p:spPr>
          <a:xfrm flipH="1">
            <a:off x="7944600" y="3944200"/>
            <a:ext cx="1199400" cy="1199400"/>
          </a:xfrm>
          <a:prstGeom prst="round1Rect">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1"/>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chemeClr val="lt1"/>
        </a:solidFill>
        <a:effectLst/>
      </p:bgPr>
    </p:bg>
    <p:spTree>
      <p:nvGrpSpPr>
        <p:cNvPr id="1" name="Shape 82"/>
        <p:cNvGrpSpPr/>
        <p:nvPr/>
      </p:nvGrpSpPr>
      <p:grpSpPr>
        <a:xfrm>
          <a:off x="0" y="0"/>
          <a:ext cx="0" cy="0"/>
          <a:chOff x="0" y="0"/>
          <a:chExt cx="0" cy="0"/>
        </a:xfrm>
      </p:grpSpPr>
      <p:sp>
        <p:nvSpPr>
          <p:cNvPr id="83" name="Google Shape;83;p11"/>
          <p:cNvSpPr/>
          <p:nvPr/>
        </p:nvSpPr>
        <p:spPr>
          <a:xfrm flipH="1">
            <a:off x="8760600" y="4760125"/>
            <a:ext cx="383400" cy="383400"/>
          </a:xfrm>
          <a:prstGeom prst="round1Rect">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84;p11"/>
          <p:cNvSpPr txBox="1">
            <a:spLocks noGrp="1"/>
          </p:cNvSpPr>
          <p:nvPr>
            <p:ph type="sldNum" idx="12"/>
          </p:nvPr>
        </p:nvSpPr>
        <p:spPr>
          <a:xfrm>
            <a:off x="8760475" y="4759953"/>
            <a:ext cx="383400" cy="383400"/>
          </a:xfrm>
          <a:prstGeom prst="rect">
            <a:avLst/>
          </a:prstGeom>
        </p:spPr>
        <p:txBody>
          <a:bodyPr spcFirstLastPara="1" wrap="square" lIns="0" tIns="0" rIns="0" bIns="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ct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 Veiled">
  <p:cSld name="BLANK_1">
    <p:spTree>
      <p:nvGrpSpPr>
        <p:cNvPr id="1" name="Shape 85"/>
        <p:cNvGrpSpPr/>
        <p:nvPr/>
      </p:nvGrpSpPr>
      <p:grpSpPr>
        <a:xfrm>
          <a:off x="0" y="0"/>
          <a:ext cx="0" cy="0"/>
          <a:chOff x="0" y="0"/>
          <a:chExt cx="0" cy="0"/>
        </a:xfrm>
      </p:grpSpPr>
      <p:sp>
        <p:nvSpPr>
          <p:cNvPr id="86" name="Google Shape;86;p12"/>
          <p:cNvSpPr/>
          <p:nvPr/>
        </p:nvSpPr>
        <p:spPr>
          <a:xfrm>
            <a:off x="0" y="0"/>
            <a:ext cx="9144000" cy="5143500"/>
          </a:xfrm>
          <a:prstGeom prst="rect">
            <a:avLst/>
          </a:prstGeom>
          <a:solidFill>
            <a:srgbClr val="142236">
              <a:alpha val="798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87;p12"/>
          <p:cNvSpPr/>
          <p:nvPr/>
        </p:nvSpPr>
        <p:spPr>
          <a:xfrm flipH="1">
            <a:off x="8760600" y="4760125"/>
            <a:ext cx="383400" cy="383400"/>
          </a:xfrm>
          <a:prstGeom prst="round1Rect">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88;p12"/>
          <p:cNvSpPr txBox="1">
            <a:spLocks noGrp="1"/>
          </p:cNvSpPr>
          <p:nvPr>
            <p:ph type="sldNum" idx="12"/>
          </p:nvPr>
        </p:nvSpPr>
        <p:spPr>
          <a:xfrm>
            <a:off x="8760475" y="4759953"/>
            <a:ext cx="383400" cy="383400"/>
          </a:xfrm>
          <a:prstGeom prst="rect">
            <a:avLst/>
          </a:prstGeom>
        </p:spPr>
        <p:txBody>
          <a:bodyPr spcFirstLastPara="1" wrap="square" lIns="0" tIns="0" rIns="0" bIns="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ct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Image background">
  <p:cSld name="BLANK_1_1">
    <p:spTree>
      <p:nvGrpSpPr>
        <p:cNvPr id="1" name="Shape 89"/>
        <p:cNvGrpSpPr/>
        <p:nvPr/>
      </p:nvGrpSpPr>
      <p:grpSpPr>
        <a:xfrm>
          <a:off x="0" y="0"/>
          <a:ext cx="0" cy="0"/>
          <a:chOff x="0" y="0"/>
          <a:chExt cx="0" cy="0"/>
        </a:xfrm>
      </p:grpSpPr>
      <p:grpSp>
        <p:nvGrpSpPr>
          <p:cNvPr id="90" name="Google Shape;90;p13"/>
          <p:cNvGrpSpPr/>
          <p:nvPr/>
        </p:nvGrpSpPr>
        <p:grpSpPr>
          <a:xfrm>
            <a:off x="0" y="-25"/>
            <a:ext cx="9144000" cy="5143500"/>
            <a:chOff x="0" y="-225"/>
            <a:chExt cx="9144000" cy="5143500"/>
          </a:xfrm>
        </p:grpSpPr>
        <p:sp>
          <p:nvSpPr>
            <p:cNvPr id="91" name="Google Shape;91;p13"/>
            <p:cNvSpPr/>
            <p:nvPr/>
          </p:nvSpPr>
          <p:spPr>
            <a:xfrm>
              <a:off x="0" y="-225"/>
              <a:ext cx="9144000" cy="5143500"/>
            </a:xfrm>
            <a:prstGeom prst="frame">
              <a:avLst>
                <a:gd name="adj1" fmla="val 8758"/>
              </a:avLst>
            </a:prstGeom>
            <a:solidFill>
              <a:srgbClr val="142236">
                <a:alpha val="530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92;p13"/>
            <p:cNvSpPr/>
            <p:nvPr/>
          </p:nvSpPr>
          <p:spPr>
            <a:xfrm rot="10800000" flipH="1">
              <a:off x="0" y="-175"/>
              <a:ext cx="4572000" cy="906300"/>
            </a:xfrm>
            <a:prstGeom prst="round1Rect">
              <a:avLst>
                <a:gd name="adj" fmla="val 50000"/>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1"/>
                </a:solidFill>
              </a:endParaRPr>
            </a:p>
          </p:txBody>
        </p:sp>
      </p:grpSp>
      <p:sp>
        <p:nvSpPr>
          <p:cNvPr id="93" name="Google Shape;93;p13"/>
          <p:cNvSpPr/>
          <p:nvPr/>
        </p:nvSpPr>
        <p:spPr>
          <a:xfrm flipH="1">
            <a:off x="8760600" y="4760125"/>
            <a:ext cx="383400" cy="383400"/>
          </a:xfrm>
          <a:prstGeom prst="round1Rect">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13"/>
          <p:cNvSpPr txBox="1">
            <a:spLocks noGrp="1"/>
          </p:cNvSpPr>
          <p:nvPr>
            <p:ph type="sldNum" idx="12"/>
          </p:nvPr>
        </p:nvSpPr>
        <p:spPr>
          <a:xfrm>
            <a:off x="8760475" y="4759953"/>
            <a:ext cx="383400" cy="383400"/>
          </a:xfrm>
          <a:prstGeom prst="rect">
            <a:avLst/>
          </a:prstGeom>
        </p:spPr>
        <p:txBody>
          <a:bodyPr spcFirstLastPara="1" wrap="square" lIns="0" tIns="0" rIns="0" bIns="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ct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ubtitle">
  <p:cSld name="TITLE_1">
    <p:spTree>
      <p:nvGrpSpPr>
        <p:cNvPr id="1" name="Shape 14"/>
        <p:cNvGrpSpPr/>
        <p:nvPr/>
      </p:nvGrpSpPr>
      <p:grpSpPr>
        <a:xfrm>
          <a:off x="0" y="0"/>
          <a:ext cx="0" cy="0"/>
          <a:chOff x="0" y="0"/>
          <a:chExt cx="0" cy="0"/>
        </a:xfrm>
      </p:grpSpPr>
      <p:sp>
        <p:nvSpPr>
          <p:cNvPr id="15" name="Google Shape;15;p3"/>
          <p:cNvSpPr/>
          <p:nvPr/>
        </p:nvSpPr>
        <p:spPr>
          <a:xfrm>
            <a:off x="0" y="0"/>
            <a:ext cx="9144000" cy="5143500"/>
          </a:xfrm>
          <a:prstGeom prst="rect">
            <a:avLst/>
          </a:prstGeom>
          <a:solidFill>
            <a:srgbClr val="142236">
              <a:alpha val="798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3"/>
          <p:cNvSpPr/>
          <p:nvPr/>
        </p:nvSpPr>
        <p:spPr>
          <a:xfrm>
            <a:off x="-6100" y="3429000"/>
            <a:ext cx="9150000" cy="17145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3"/>
          <p:cNvSpPr txBox="1">
            <a:spLocks noGrp="1"/>
          </p:cNvSpPr>
          <p:nvPr>
            <p:ph type="ctrTitle"/>
          </p:nvPr>
        </p:nvSpPr>
        <p:spPr>
          <a:xfrm>
            <a:off x="1561925" y="3020412"/>
            <a:ext cx="7003800" cy="546900"/>
          </a:xfrm>
          <a:prstGeom prst="rect">
            <a:avLst/>
          </a:prstGeom>
        </p:spPr>
        <p:txBody>
          <a:bodyPr spcFirstLastPara="1" wrap="square" lIns="0" tIns="0" rIns="0" bIns="0" anchor="b" anchorCtr="0">
            <a:noAutofit/>
          </a:bodyPr>
          <a:lstStyle>
            <a:lvl1pPr lvl="0" rtl="0">
              <a:spcBef>
                <a:spcPts val="0"/>
              </a:spcBef>
              <a:spcAft>
                <a:spcPts val="0"/>
              </a:spcAft>
              <a:buClr>
                <a:schemeClr val="lt1"/>
              </a:buClr>
              <a:buSzPts val="4400"/>
              <a:buNone/>
              <a:defRPr sz="4400">
                <a:solidFill>
                  <a:schemeClr val="lt1"/>
                </a:solidFill>
              </a:defRPr>
            </a:lvl1pPr>
            <a:lvl2pPr lvl="1" rtl="0">
              <a:spcBef>
                <a:spcPts val="0"/>
              </a:spcBef>
              <a:spcAft>
                <a:spcPts val="0"/>
              </a:spcAft>
              <a:buClr>
                <a:schemeClr val="lt1"/>
              </a:buClr>
              <a:buSzPts val="4400"/>
              <a:buNone/>
              <a:defRPr sz="4400">
                <a:solidFill>
                  <a:schemeClr val="lt1"/>
                </a:solidFill>
              </a:defRPr>
            </a:lvl2pPr>
            <a:lvl3pPr lvl="2" rtl="0">
              <a:spcBef>
                <a:spcPts val="0"/>
              </a:spcBef>
              <a:spcAft>
                <a:spcPts val="0"/>
              </a:spcAft>
              <a:buClr>
                <a:schemeClr val="lt1"/>
              </a:buClr>
              <a:buSzPts val="4400"/>
              <a:buNone/>
              <a:defRPr sz="4400">
                <a:solidFill>
                  <a:schemeClr val="lt1"/>
                </a:solidFill>
              </a:defRPr>
            </a:lvl3pPr>
            <a:lvl4pPr lvl="3" rtl="0">
              <a:spcBef>
                <a:spcPts val="0"/>
              </a:spcBef>
              <a:spcAft>
                <a:spcPts val="0"/>
              </a:spcAft>
              <a:buClr>
                <a:schemeClr val="lt1"/>
              </a:buClr>
              <a:buSzPts val="4400"/>
              <a:buNone/>
              <a:defRPr sz="4400">
                <a:solidFill>
                  <a:schemeClr val="lt1"/>
                </a:solidFill>
              </a:defRPr>
            </a:lvl4pPr>
            <a:lvl5pPr lvl="4" rtl="0">
              <a:spcBef>
                <a:spcPts val="0"/>
              </a:spcBef>
              <a:spcAft>
                <a:spcPts val="0"/>
              </a:spcAft>
              <a:buClr>
                <a:schemeClr val="lt1"/>
              </a:buClr>
              <a:buSzPts val="4400"/>
              <a:buNone/>
              <a:defRPr sz="4400">
                <a:solidFill>
                  <a:schemeClr val="lt1"/>
                </a:solidFill>
              </a:defRPr>
            </a:lvl5pPr>
            <a:lvl6pPr lvl="5" rtl="0">
              <a:spcBef>
                <a:spcPts val="0"/>
              </a:spcBef>
              <a:spcAft>
                <a:spcPts val="0"/>
              </a:spcAft>
              <a:buClr>
                <a:schemeClr val="lt1"/>
              </a:buClr>
              <a:buSzPts val="4400"/>
              <a:buNone/>
              <a:defRPr sz="4400">
                <a:solidFill>
                  <a:schemeClr val="lt1"/>
                </a:solidFill>
              </a:defRPr>
            </a:lvl6pPr>
            <a:lvl7pPr lvl="6" rtl="0">
              <a:spcBef>
                <a:spcPts val="0"/>
              </a:spcBef>
              <a:spcAft>
                <a:spcPts val="0"/>
              </a:spcAft>
              <a:buClr>
                <a:schemeClr val="lt1"/>
              </a:buClr>
              <a:buSzPts val="4400"/>
              <a:buNone/>
              <a:defRPr sz="4400">
                <a:solidFill>
                  <a:schemeClr val="lt1"/>
                </a:solidFill>
              </a:defRPr>
            </a:lvl7pPr>
            <a:lvl8pPr lvl="7" rtl="0">
              <a:spcBef>
                <a:spcPts val="0"/>
              </a:spcBef>
              <a:spcAft>
                <a:spcPts val="0"/>
              </a:spcAft>
              <a:buClr>
                <a:schemeClr val="lt1"/>
              </a:buClr>
              <a:buSzPts val="4400"/>
              <a:buNone/>
              <a:defRPr sz="4400">
                <a:solidFill>
                  <a:schemeClr val="lt1"/>
                </a:solidFill>
              </a:defRPr>
            </a:lvl8pPr>
            <a:lvl9pPr lvl="8" rtl="0">
              <a:spcBef>
                <a:spcPts val="0"/>
              </a:spcBef>
              <a:spcAft>
                <a:spcPts val="0"/>
              </a:spcAft>
              <a:buClr>
                <a:schemeClr val="lt1"/>
              </a:buClr>
              <a:buSzPts val="4400"/>
              <a:buNone/>
              <a:defRPr sz="4400">
                <a:solidFill>
                  <a:schemeClr val="lt1"/>
                </a:solidFill>
              </a:defRPr>
            </a:lvl9pPr>
          </a:lstStyle>
          <a:p>
            <a:endParaRPr/>
          </a:p>
        </p:txBody>
      </p:sp>
      <p:sp>
        <p:nvSpPr>
          <p:cNvPr id="18" name="Google Shape;18;p3"/>
          <p:cNvSpPr txBox="1">
            <a:spLocks noGrp="1"/>
          </p:cNvSpPr>
          <p:nvPr>
            <p:ph type="subTitle" idx="1"/>
          </p:nvPr>
        </p:nvSpPr>
        <p:spPr>
          <a:xfrm>
            <a:off x="1561925" y="3533375"/>
            <a:ext cx="7003800" cy="279600"/>
          </a:xfrm>
          <a:prstGeom prst="rect">
            <a:avLst/>
          </a:prstGeom>
        </p:spPr>
        <p:txBody>
          <a:bodyPr spcFirstLastPara="1" wrap="square" lIns="0" tIns="0" rIns="0" bIns="0" anchor="t" anchorCtr="0">
            <a:noAutofit/>
          </a:bodyPr>
          <a:lstStyle>
            <a:lvl1pPr lvl="0" rtl="0">
              <a:spcBef>
                <a:spcPts val="0"/>
              </a:spcBef>
              <a:spcAft>
                <a:spcPts val="0"/>
              </a:spcAft>
              <a:buClr>
                <a:schemeClr val="dk2"/>
              </a:buClr>
              <a:buSzPts val="1800"/>
              <a:buNone/>
              <a:defRPr sz="1800">
                <a:solidFill>
                  <a:schemeClr val="dk2"/>
                </a:solidFill>
              </a:defRPr>
            </a:lvl1pPr>
            <a:lvl2pPr lvl="1" rtl="0">
              <a:spcBef>
                <a:spcPts val="0"/>
              </a:spcBef>
              <a:spcAft>
                <a:spcPts val="0"/>
              </a:spcAft>
              <a:buClr>
                <a:schemeClr val="dk2"/>
              </a:buClr>
              <a:buSzPts val="1800"/>
              <a:buNone/>
              <a:defRPr sz="1800">
                <a:solidFill>
                  <a:schemeClr val="dk2"/>
                </a:solidFill>
              </a:defRPr>
            </a:lvl2pPr>
            <a:lvl3pPr lvl="2" rtl="0">
              <a:spcBef>
                <a:spcPts val="0"/>
              </a:spcBef>
              <a:spcAft>
                <a:spcPts val="0"/>
              </a:spcAft>
              <a:buSzPts val="1800"/>
              <a:buNone/>
              <a:defRPr sz="1800">
                <a:solidFill>
                  <a:schemeClr val="dk2"/>
                </a:solidFill>
              </a:defRPr>
            </a:lvl3pPr>
            <a:lvl4pPr lvl="3" rtl="0">
              <a:spcBef>
                <a:spcPts val="0"/>
              </a:spcBef>
              <a:spcAft>
                <a:spcPts val="0"/>
              </a:spcAft>
              <a:buSzPts val="1800"/>
              <a:buNone/>
              <a:defRPr sz="1800">
                <a:solidFill>
                  <a:schemeClr val="dk2"/>
                </a:solidFill>
              </a:defRPr>
            </a:lvl4pPr>
            <a:lvl5pPr lvl="4" rtl="0">
              <a:spcBef>
                <a:spcPts val="0"/>
              </a:spcBef>
              <a:spcAft>
                <a:spcPts val="0"/>
              </a:spcAft>
              <a:buSzPts val="1800"/>
              <a:buNone/>
              <a:defRPr sz="1800">
                <a:solidFill>
                  <a:schemeClr val="dk2"/>
                </a:solidFill>
              </a:defRPr>
            </a:lvl5pPr>
            <a:lvl6pPr lvl="5" rtl="0">
              <a:spcBef>
                <a:spcPts val="0"/>
              </a:spcBef>
              <a:spcAft>
                <a:spcPts val="0"/>
              </a:spcAft>
              <a:buSzPts val="1800"/>
              <a:buNone/>
              <a:defRPr sz="1800">
                <a:solidFill>
                  <a:schemeClr val="dk2"/>
                </a:solidFill>
              </a:defRPr>
            </a:lvl6pPr>
            <a:lvl7pPr lvl="6" rtl="0">
              <a:spcBef>
                <a:spcPts val="0"/>
              </a:spcBef>
              <a:spcAft>
                <a:spcPts val="0"/>
              </a:spcAft>
              <a:buSzPts val="1800"/>
              <a:buNone/>
              <a:defRPr sz="1800">
                <a:solidFill>
                  <a:schemeClr val="dk2"/>
                </a:solidFill>
              </a:defRPr>
            </a:lvl7pPr>
            <a:lvl8pPr lvl="7" rtl="0">
              <a:spcBef>
                <a:spcPts val="0"/>
              </a:spcBef>
              <a:spcAft>
                <a:spcPts val="0"/>
              </a:spcAft>
              <a:buSzPts val="1800"/>
              <a:buNone/>
              <a:defRPr sz="1800">
                <a:solidFill>
                  <a:schemeClr val="dk2"/>
                </a:solidFill>
              </a:defRPr>
            </a:lvl8pPr>
            <a:lvl9pPr lvl="8" rtl="0">
              <a:spcBef>
                <a:spcPts val="0"/>
              </a:spcBef>
              <a:spcAft>
                <a:spcPts val="0"/>
              </a:spcAft>
              <a:buSzPts val="1800"/>
              <a:buNone/>
              <a:defRPr sz="1800">
                <a:solidFill>
                  <a:schemeClr val="dk2"/>
                </a:solidFill>
              </a:defRPr>
            </a:lvl9pPr>
          </a:lstStyle>
          <a:p>
            <a:endParaRPr/>
          </a:p>
        </p:txBody>
      </p:sp>
      <p:sp>
        <p:nvSpPr>
          <p:cNvPr id="19" name="Google Shape;19;p3"/>
          <p:cNvSpPr/>
          <p:nvPr/>
        </p:nvSpPr>
        <p:spPr>
          <a:xfrm>
            <a:off x="0" y="1998300"/>
            <a:ext cx="1430700" cy="1430700"/>
          </a:xfrm>
          <a:prstGeom prst="round1Rect">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1"/>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Quote">
  <p:cSld name="TITLE_1_1">
    <p:spTree>
      <p:nvGrpSpPr>
        <p:cNvPr id="1" name="Shape 20"/>
        <p:cNvGrpSpPr/>
        <p:nvPr/>
      </p:nvGrpSpPr>
      <p:grpSpPr>
        <a:xfrm>
          <a:off x="0" y="0"/>
          <a:ext cx="0" cy="0"/>
          <a:chOff x="0" y="0"/>
          <a:chExt cx="0" cy="0"/>
        </a:xfrm>
      </p:grpSpPr>
      <p:grpSp>
        <p:nvGrpSpPr>
          <p:cNvPr id="21" name="Google Shape;21;p4"/>
          <p:cNvGrpSpPr/>
          <p:nvPr/>
        </p:nvGrpSpPr>
        <p:grpSpPr>
          <a:xfrm>
            <a:off x="0" y="-100"/>
            <a:ext cx="9144000" cy="5143600"/>
            <a:chOff x="0" y="-100"/>
            <a:chExt cx="9144000" cy="5143600"/>
          </a:xfrm>
        </p:grpSpPr>
        <p:sp>
          <p:nvSpPr>
            <p:cNvPr id="22" name="Google Shape;22;p4"/>
            <p:cNvSpPr/>
            <p:nvPr/>
          </p:nvSpPr>
          <p:spPr>
            <a:xfrm>
              <a:off x="0" y="0"/>
              <a:ext cx="9144000" cy="5143500"/>
            </a:xfrm>
            <a:prstGeom prst="rect">
              <a:avLst/>
            </a:prstGeom>
            <a:solidFill>
              <a:srgbClr val="142236">
                <a:alpha val="798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4"/>
            <p:cNvSpPr/>
            <p:nvPr/>
          </p:nvSpPr>
          <p:spPr>
            <a:xfrm rot="10800000" flipH="1">
              <a:off x="0" y="-100"/>
              <a:ext cx="6087900" cy="4419900"/>
            </a:xfrm>
            <a:prstGeom prst="round1Rect">
              <a:avLst>
                <a:gd name="adj" fmla="val 50000"/>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4" name="Google Shape;24;p4"/>
          <p:cNvSpPr/>
          <p:nvPr/>
        </p:nvSpPr>
        <p:spPr>
          <a:xfrm flipH="1">
            <a:off x="8760600" y="4760125"/>
            <a:ext cx="383400" cy="383400"/>
          </a:xfrm>
          <a:prstGeom prst="round1Rect">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1"/>
              </a:solidFill>
            </a:endParaRPr>
          </a:p>
        </p:txBody>
      </p:sp>
      <p:sp>
        <p:nvSpPr>
          <p:cNvPr id="25" name="Google Shape;25;p4"/>
          <p:cNvSpPr txBox="1">
            <a:spLocks noGrp="1"/>
          </p:cNvSpPr>
          <p:nvPr>
            <p:ph type="body" idx="1"/>
          </p:nvPr>
        </p:nvSpPr>
        <p:spPr>
          <a:xfrm>
            <a:off x="810450" y="554575"/>
            <a:ext cx="4686900" cy="3271200"/>
          </a:xfrm>
          <a:prstGeom prst="rect">
            <a:avLst/>
          </a:prstGeom>
        </p:spPr>
        <p:txBody>
          <a:bodyPr spcFirstLastPara="1" wrap="square" lIns="0" tIns="0" rIns="0" bIns="0" anchor="t" anchorCtr="0">
            <a:noAutofit/>
          </a:bodyPr>
          <a:lstStyle>
            <a:lvl1pPr marL="457200" lvl="0" indent="-419100" rtl="0">
              <a:lnSpc>
                <a:spcPct val="115000"/>
              </a:lnSpc>
              <a:spcBef>
                <a:spcPts val="600"/>
              </a:spcBef>
              <a:spcAft>
                <a:spcPts val="0"/>
              </a:spcAft>
              <a:buClr>
                <a:schemeClr val="dk1"/>
              </a:buClr>
              <a:buSzPts val="3000"/>
              <a:buFont typeface="Raleway SemiBold"/>
              <a:buChar char="╸"/>
              <a:defRPr sz="3000">
                <a:solidFill>
                  <a:schemeClr val="dk1"/>
                </a:solidFill>
                <a:latin typeface="Raleway SemiBold"/>
                <a:ea typeface="Raleway SemiBold"/>
                <a:cs typeface="Raleway SemiBold"/>
                <a:sym typeface="Raleway SemiBold"/>
              </a:defRPr>
            </a:lvl1pPr>
            <a:lvl2pPr marL="914400" lvl="1" indent="-419100" rtl="0">
              <a:lnSpc>
                <a:spcPct val="115000"/>
              </a:lnSpc>
              <a:spcBef>
                <a:spcPts val="0"/>
              </a:spcBef>
              <a:spcAft>
                <a:spcPts val="0"/>
              </a:spcAft>
              <a:buClr>
                <a:schemeClr val="dk1"/>
              </a:buClr>
              <a:buSzPts val="3000"/>
              <a:buFont typeface="Raleway SemiBold"/>
              <a:buChar char="╶"/>
              <a:defRPr sz="3000">
                <a:solidFill>
                  <a:schemeClr val="dk1"/>
                </a:solidFill>
                <a:latin typeface="Raleway SemiBold"/>
                <a:ea typeface="Raleway SemiBold"/>
                <a:cs typeface="Raleway SemiBold"/>
                <a:sym typeface="Raleway SemiBold"/>
              </a:defRPr>
            </a:lvl2pPr>
            <a:lvl3pPr marL="1371600" lvl="2" indent="-419100" rtl="0">
              <a:lnSpc>
                <a:spcPct val="115000"/>
              </a:lnSpc>
              <a:spcBef>
                <a:spcPts val="0"/>
              </a:spcBef>
              <a:spcAft>
                <a:spcPts val="0"/>
              </a:spcAft>
              <a:buClr>
                <a:schemeClr val="dk1"/>
              </a:buClr>
              <a:buSzPts val="3000"/>
              <a:buFont typeface="Raleway SemiBold"/>
              <a:buChar char="╶"/>
              <a:defRPr sz="3000">
                <a:solidFill>
                  <a:schemeClr val="dk1"/>
                </a:solidFill>
                <a:latin typeface="Raleway SemiBold"/>
                <a:ea typeface="Raleway SemiBold"/>
                <a:cs typeface="Raleway SemiBold"/>
                <a:sym typeface="Raleway SemiBold"/>
              </a:defRPr>
            </a:lvl3pPr>
            <a:lvl4pPr marL="1828800" lvl="3" indent="-419100" rtl="0">
              <a:lnSpc>
                <a:spcPct val="115000"/>
              </a:lnSpc>
              <a:spcBef>
                <a:spcPts val="0"/>
              </a:spcBef>
              <a:spcAft>
                <a:spcPts val="0"/>
              </a:spcAft>
              <a:buClr>
                <a:schemeClr val="dk1"/>
              </a:buClr>
              <a:buSzPts val="3000"/>
              <a:buFont typeface="Raleway SemiBold"/>
              <a:buChar char="╶"/>
              <a:defRPr sz="3000">
                <a:solidFill>
                  <a:schemeClr val="dk1"/>
                </a:solidFill>
                <a:latin typeface="Raleway SemiBold"/>
                <a:ea typeface="Raleway SemiBold"/>
                <a:cs typeface="Raleway SemiBold"/>
                <a:sym typeface="Raleway SemiBold"/>
              </a:defRPr>
            </a:lvl4pPr>
            <a:lvl5pPr marL="2286000" lvl="4" indent="-419100" rtl="0">
              <a:lnSpc>
                <a:spcPct val="115000"/>
              </a:lnSpc>
              <a:spcBef>
                <a:spcPts val="0"/>
              </a:spcBef>
              <a:spcAft>
                <a:spcPts val="0"/>
              </a:spcAft>
              <a:buClr>
                <a:schemeClr val="dk1"/>
              </a:buClr>
              <a:buSzPts val="3000"/>
              <a:buFont typeface="Raleway SemiBold"/>
              <a:buChar char="╶"/>
              <a:defRPr sz="3000">
                <a:solidFill>
                  <a:schemeClr val="dk1"/>
                </a:solidFill>
                <a:latin typeface="Raleway SemiBold"/>
                <a:ea typeface="Raleway SemiBold"/>
                <a:cs typeface="Raleway SemiBold"/>
                <a:sym typeface="Raleway SemiBold"/>
              </a:defRPr>
            </a:lvl5pPr>
            <a:lvl6pPr marL="2743200" lvl="5" indent="-419100" rtl="0">
              <a:lnSpc>
                <a:spcPct val="115000"/>
              </a:lnSpc>
              <a:spcBef>
                <a:spcPts val="0"/>
              </a:spcBef>
              <a:spcAft>
                <a:spcPts val="0"/>
              </a:spcAft>
              <a:buClr>
                <a:schemeClr val="dk1"/>
              </a:buClr>
              <a:buSzPts val="3000"/>
              <a:buFont typeface="Raleway SemiBold"/>
              <a:buChar char="╶"/>
              <a:defRPr sz="3000">
                <a:solidFill>
                  <a:schemeClr val="dk1"/>
                </a:solidFill>
                <a:latin typeface="Raleway SemiBold"/>
                <a:ea typeface="Raleway SemiBold"/>
                <a:cs typeface="Raleway SemiBold"/>
                <a:sym typeface="Raleway SemiBold"/>
              </a:defRPr>
            </a:lvl6pPr>
            <a:lvl7pPr marL="3200400" lvl="6" indent="-419100" rtl="0">
              <a:lnSpc>
                <a:spcPct val="115000"/>
              </a:lnSpc>
              <a:spcBef>
                <a:spcPts val="0"/>
              </a:spcBef>
              <a:spcAft>
                <a:spcPts val="0"/>
              </a:spcAft>
              <a:buClr>
                <a:schemeClr val="dk1"/>
              </a:buClr>
              <a:buSzPts val="3000"/>
              <a:buFont typeface="Raleway SemiBold"/>
              <a:buChar char="╶"/>
              <a:defRPr sz="3000">
                <a:solidFill>
                  <a:schemeClr val="dk1"/>
                </a:solidFill>
                <a:latin typeface="Raleway SemiBold"/>
                <a:ea typeface="Raleway SemiBold"/>
                <a:cs typeface="Raleway SemiBold"/>
                <a:sym typeface="Raleway SemiBold"/>
              </a:defRPr>
            </a:lvl7pPr>
            <a:lvl8pPr marL="3657600" lvl="7" indent="-419100" rtl="0">
              <a:lnSpc>
                <a:spcPct val="115000"/>
              </a:lnSpc>
              <a:spcBef>
                <a:spcPts val="0"/>
              </a:spcBef>
              <a:spcAft>
                <a:spcPts val="0"/>
              </a:spcAft>
              <a:buClr>
                <a:schemeClr val="dk1"/>
              </a:buClr>
              <a:buSzPts val="3000"/>
              <a:buFont typeface="Raleway SemiBold"/>
              <a:buChar char="╶"/>
              <a:defRPr sz="3000">
                <a:solidFill>
                  <a:schemeClr val="dk1"/>
                </a:solidFill>
                <a:latin typeface="Raleway SemiBold"/>
                <a:ea typeface="Raleway SemiBold"/>
                <a:cs typeface="Raleway SemiBold"/>
                <a:sym typeface="Raleway SemiBold"/>
              </a:defRPr>
            </a:lvl8pPr>
            <a:lvl9pPr marL="4114800" lvl="8" indent="-419100" rtl="0">
              <a:lnSpc>
                <a:spcPct val="115000"/>
              </a:lnSpc>
              <a:spcBef>
                <a:spcPts val="0"/>
              </a:spcBef>
              <a:spcAft>
                <a:spcPts val="0"/>
              </a:spcAft>
              <a:buClr>
                <a:schemeClr val="dk1"/>
              </a:buClr>
              <a:buSzPts val="3000"/>
              <a:buFont typeface="Raleway SemiBold"/>
              <a:buChar char="╶"/>
              <a:defRPr sz="3000">
                <a:solidFill>
                  <a:schemeClr val="dk1"/>
                </a:solidFill>
                <a:latin typeface="Raleway SemiBold"/>
                <a:ea typeface="Raleway SemiBold"/>
                <a:cs typeface="Raleway SemiBold"/>
                <a:sym typeface="Raleway SemiBold"/>
              </a:defRPr>
            </a:lvl9pPr>
          </a:lstStyle>
          <a:p>
            <a:endParaRPr/>
          </a:p>
        </p:txBody>
      </p:sp>
      <p:sp>
        <p:nvSpPr>
          <p:cNvPr id="26" name="Google Shape;26;p4"/>
          <p:cNvSpPr txBox="1"/>
          <p:nvPr/>
        </p:nvSpPr>
        <p:spPr>
          <a:xfrm>
            <a:off x="318111" y="380177"/>
            <a:ext cx="516000" cy="653700"/>
          </a:xfrm>
          <a:prstGeom prst="rect">
            <a:avLst/>
          </a:prstGeom>
          <a:noFill/>
          <a:ln>
            <a:noFill/>
          </a:ln>
        </p:spPr>
        <p:txBody>
          <a:bodyPr spcFirstLastPara="1" wrap="square" lIns="0" tIns="0" rIns="0" bIns="0" anchor="t" anchorCtr="0">
            <a:noAutofit/>
          </a:bodyPr>
          <a:lstStyle/>
          <a:p>
            <a:pPr marL="0" lvl="0" indent="0" algn="ctr" rtl="0">
              <a:spcBef>
                <a:spcPts val="0"/>
              </a:spcBef>
              <a:spcAft>
                <a:spcPts val="0"/>
              </a:spcAft>
              <a:buNone/>
            </a:pPr>
            <a:r>
              <a:rPr lang="en" sz="7200" b="1">
                <a:solidFill>
                  <a:schemeClr val="accent1"/>
                </a:solidFill>
                <a:latin typeface="Raleway"/>
                <a:ea typeface="Raleway"/>
                <a:cs typeface="Raleway"/>
                <a:sym typeface="Raleway"/>
              </a:rPr>
              <a:t>“</a:t>
            </a:r>
            <a:endParaRPr sz="7200" b="1">
              <a:solidFill>
                <a:schemeClr val="accent1"/>
              </a:solidFill>
              <a:latin typeface="Raleway"/>
              <a:ea typeface="Raleway"/>
              <a:cs typeface="Raleway"/>
              <a:sym typeface="Raleway"/>
            </a:endParaRPr>
          </a:p>
        </p:txBody>
      </p:sp>
      <p:sp>
        <p:nvSpPr>
          <p:cNvPr id="27" name="Google Shape;27;p4"/>
          <p:cNvSpPr txBox="1">
            <a:spLocks noGrp="1"/>
          </p:cNvSpPr>
          <p:nvPr>
            <p:ph type="sldNum" idx="12"/>
          </p:nvPr>
        </p:nvSpPr>
        <p:spPr>
          <a:xfrm>
            <a:off x="8760475" y="4759953"/>
            <a:ext cx="383400" cy="383400"/>
          </a:xfrm>
          <a:prstGeom prst="rect">
            <a:avLst/>
          </a:prstGeom>
        </p:spPr>
        <p:txBody>
          <a:bodyPr spcFirstLastPara="1" wrap="square" lIns="0" tIns="0" rIns="0" bIns="0" anchor="ctr" anchorCtr="0">
            <a:noAutofit/>
          </a:bodyPr>
          <a:lstStyle>
            <a:lvl1pPr lvl="0" rtl="0">
              <a:buNone/>
              <a:defRPr>
                <a:solidFill>
                  <a:schemeClr val="lt1"/>
                </a:solidFill>
              </a:defRPr>
            </a:lvl1pPr>
            <a:lvl2pPr lvl="1" rtl="0">
              <a:buNone/>
              <a:defRPr>
                <a:solidFill>
                  <a:schemeClr val="lt1"/>
                </a:solidFill>
              </a:defRPr>
            </a:lvl2pPr>
            <a:lvl3pPr lvl="2" rtl="0">
              <a:buNone/>
              <a:defRPr>
                <a:solidFill>
                  <a:schemeClr val="lt1"/>
                </a:solidFill>
              </a:defRPr>
            </a:lvl3pPr>
            <a:lvl4pPr lvl="3" rtl="0">
              <a:buNone/>
              <a:defRPr>
                <a:solidFill>
                  <a:schemeClr val="lt1"/>
                </a:solidFill>
              </a:defRPr>
            </a:lvl4pPr>
            <a:lvl5pPr lvl="4" rtl="0">
              <a:buNone/>
              <a:defRPr>
                <a:solidFill>
                  <a:schemeClr val="lt1"/>
                </a:solidFill>
              </a:defRPr>
            </a:lvl5pPr>
            <a:lvl6pPr lvl="5" rtl="0">
              <a:buNone/>
              <a:defRPr>
                <a:solidFill>
                  <a:schemeClr val="lt1"/>
                </a:solidFill>
              </a:defRPr>
            </a:lvl6pPr>
            <a:lvl7pPr lvl="6" rtl="0">
              <a:buNone/>
              <a:defRPr>
                <a:solidFill>
                  <a:schemeClr val="lt1"/>
                </a:solidFill>
              </a:defRPr>
            </a:lvl7pPr>
            <a:lvl8pPr lvl="7" rtl="0">
              <a:buNone/>
              <a:defRPr>
                <a:solidFill>
                  <a:schemeClr val="lt1"/>
                </a:solidFill>
              </a:defRPr>
            </a:lvl8pPr>
            <a:lvl9pPr lvl="8" rtl="0">
              <a:buNone/>
              <a:defRPr>
                <a:solidFill>
                  <a:schemeClr val="lt1"/>
                </a:solidFill>
              </a:defRPr>
            </a:lvl9pPr>
          </a:lstStyle>
          <a:p>
            <a:pPr marL="0" lvl="0" indent="0" algn="ct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 1 column" type="tx">
  <p:cSld name="TITLE_AND_BODY">
    <p:spTree>
      <p:nvGrpSpPr>
        <p:cNvPr id="1" name="Shape 28"/>
        <p:cNvGrpSpPr/>
        <p:nvPr/>
      </p:nvGrpSpPr>
      <p:grpSpPr>
        <a:xfrm>
          <a:off x="0" y="0"/>
          <a:ext cx="0" cy="0"/>
          <a:chOff x="0" y="0"/>
          <a:chExt cx="0" cy="0"/>
        </a:xfrm>
      </p:grpSpPr>
      <p:grpSp>
        <p:nvGrpSpPr>
          <p:cNvPr id="29" name="Google Shape;29;p5"/>
          <p:cNvGrpSpPr/>
          <p:nvPr/>
        </p:nvGrpSpPr>
        <p:grpSpPr>
          <a:xfrm>
            <a:off x="0" y="-50"/>
            <a:ext cx="9144000" cy="5143575"/>
            <a:chOff x="0" y="-50"/>
            <a:chExt cx="9144000" cy="5143575"/>
          </a:xfrm>
        </p:grpSpPr>
        <p:sp>
          <p:nvSpPr>
            <p:cNvPr id="30" name="Google Shape;30;p5"/>
            <p:cNvSpPr/>
            <p:nvPr/>
          </p:nvSpPr>
          <p:spPr>
            <a:xfrm>
              <a:off x="0" y="0"/>
              <a:ext cx="9144000" cy="5143500"/>
            </a:xfrm>
            <a:prstGeom prst="rect">
              <a:avLst/>
            </a:prstGeom>
            <a:solidFill>
              <a:srgbClr val="142236">
                <a:alpha val="798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1" name="Google Shape;31;p5"/>
            <p:cNvGrpSpPr/>
            <p:nvPr/>
          </p:nvGrpSpPr>
          <p:grpSpPr>
            <a:xfrm>
              <a:off x="0" y="-50"/>
              <a:ext cx="9144000" cy="5143575"/>
              <a:chOff x="0" y="-250"/>
              <a:chExt cx="9144000" cy="5143575"/>
            </a:xfrm>
          </p:grpSpPr>
          <p:sp>
            <p:nvSpPr>
              <p:cNvPr id="32" name="Google Shape;32;p5"/>
              <p:cNvSpPr/>
              <p:nvPr/>
            </p:nvSpPr>
            <p:spPr>
              <a:xfrm>
                <a:off x="0" y="-225"/>
                <a:ext cx="9144000" cy="5143500"/>
              </a:xfrm>
              <a:prstGeom prst="frame">
                <a:avLst>
                  <a:gd name="adj1" fmla="val 8758"/>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5"/>
              <p:cNvSpPr/>
              <p:nvPr/>
            </p:nvSpPr>
            <p:spPr>
              <a:xfrm rot="10800000" flipH="1">
                <a:off x="0" y="-250"/>
                <a:ext cx="4115400" cy="1415100"/>
              </a:xfrm>
              <a:prstGeom prst="round1Rect">
                <a:avLst>
                  <a:gd name="adj" fmla="val 50000"/>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5"/>
              <p:cNvSpPr/>
              <p:nvPr/>
            </p:nvSpPr>
            <p:spPr>
              <a:xfrm flipH="1">
                <a:off x="8760600" y="4759925"/>
                <a:ext cx="383400" cy="383400"/>
              </a:xfrm>
              <a:prstGeom prst="round1Rect">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35" name="Google Shape;35;p5"/>
          <p:cNvSpPr txBox="1">
            <a:spLocks noGrp="1"/>
          </p:cNvSpPr>
          <p:nvPr>
            <p:ph type="title"/>
          </p:nvPr>
        </p:nvSpPr>
        <p:spPr>
          <a:xfrm>
            <a:off x="457200" y="0"/>
            <a:ext cx="3171300" cy="1418400"/>
          </a:xfrm>
          <a:prstGeom prst="rect">
            <a:avLst/>
          </a:prstGeom>
        </p:spPr>
        <p:txBody>
          <a:bodyPr spcFirstLastPara="1" wrap="square" lIns="0" tIns="0" rIns="0" bIns="0" anchor="ctr" anchorCtr="0">
            <a:noAutofit/>
          </a:bodyPr>
          <a:lstStyle>
            <a:lvl1pPr lvl="0" rtl="0">
              <a:spcBef>
                <a:spcPts val="0"/>
              </a:spcBef>
              <a:spcAft>
                <a:spcPts val="0"/>
              </a:spcAft>
              <a:buSzPts val="2600"/>
              <a:buNone/>
              <a:defRPr/>
            </a:lvl1pPr>
            <a:lvl2pPr lvl="1" rtl="0">
              <a:spcBef>
                <a:spcPts val="0"/>
              </a:spcBef>
              <a:spcAft>
                <a:spcPts val="0"/>
              </a:spcAft>
              <a:buSzPts val="2600"/>
              <a:buNone/>
              <a:defRPr/>
            </a:lvl2pPr>
            <a:lvl3pPr lvl="2" rtl="0">
              <a:spcBef>
                <a:spcPts val="0"/>
              </a:spcBef>
              <a:spcAft>
                <a:spcPts val="0"/>
              </a:spcAft>
              <a:buSzPts val="2600"/>
              <a:buNone/>
              <a:defRPr/>
            </a:lvl3pPr>
            <a:lvl4pPr lvl="3" rtl="0">
              <a:spcBef>
                <a:spcPts val="0"/>
              </a:spcBef>
              <a:spcAft>
                <a:spcPts val="0"/>
              </a:spcAft>
              <a:buSzPts val="2600"/>
              <a:buNone/>
              <a:defRPr/>
            </a:lvl4pPr>
            <a:lvl5pPr lvl="4" rtl="0">
              <a:spcBef>
                <a:spcPts val="0"/>
              </a:spcBef>
              <a:spcAft>
                <a:spcPts val="0"/>
              </a:spcAft>
              <a:buSzPts val="2600"/>
              <a:buNone/>
              <a:defRPr/>
            </a:lvl5pPr>
            <a:lvl6pPr lvl="5" rtl="0">
              <a:spcBef>
                <a:spcPts val="0"/>
              </a:spcBef>
              <a:spcAft>
                <a:spcPts val="0"/>
              </a:spcAft>
              <a:buSzPts val="2600"/>
              <a:buNone/>
              <a:defRPr/>
            </a:lvl6pPr>
            <a:lvl7pPr lvl="6" rtl="0">
              <a:spcBef>
                <a:spcPts val="0"/>
              </a:spcBef>
              <a:spcAft>
                <a:spcPts val="0"/>
              </a:spcAft>
              <a:buSzPts val="2600"/>
              <a:buNone/>
              <a:defRPr/>
            </a:lvl7pPr>
            <a:lvl8pPr lvl="7" rtl="0">
              <a:spcBef>
                <a:spcPts val="0"/>
              </a:spcBef>
              <a:spcAft>
                <a:spcPts val="0"/>
              </a:spcAft>
              <a:buSzPts val="2600"/>
              <a:buNone/>
              <a:defRPr/>
            </a:lvl8pPr>
            <a:lvl9pPr lvl="8" rtl="0">
              <a:spcBef>
                <a:spcPts val="0"/>
              </a:spcBef>
              <a:spcAft>
                <a:spcPts val="0"/>
              </a:spcAft>
              <a:buSzPts val="2600"/>
              <a:buNone/>
              <a:defRPr/>
            </a:lvl9pPr>
          </a:lstStyle>
          <a:p>
            <a:endParaRPr/>
          </a:p>
        </p:txBody>
      </p:sp>
      <p:sp>
        <p:nvSpPr>
          <p:cNvPr id="36" name="Google Shape;36;p5"/>
          <p:cNvSpPr txBox="1">
            <a:spLocks noGrp="1"/>
          </p:cNvSpPr>
          <p:nvPr>
            <p:ph type="body" idx="1"/>
          </p:nvPr>
        </p:nvSpPr>
        <p:spPr>
          <a:xfrm>
            <a:off x="913175" y="1746150"/>
            <a:ext cx="5944800" cy="2633700"/>
          </a:xfrm>
          <a:prstGeom prst="rect">
            <a:avLst/>
          </a:prstGeom>
        </p:spPr>
        <p:txBody>
          <a:bodyPr spcFirstLastPara="1" wrap="square" lIns="0" tIns="0" rIns="0" bIns="0" anchor="t" anchorCtr="0">
            <a:noAutofit/>
          </a:bodyPr>
          <a:lstStyle>
            <a:lvl1pPr marL="457200" lvl="0" indent="-381000" rtl="0">
              <a:spcBef>
                <a:spcPts val="600"/>
              </a:spcBef>
              <a:spcAft>
                <a:spcPts val="0"/>
              </a:spcAft>
              <a:buSzPts val="2400"/>
              <a:buChar char="╸"/>
              <a:defRPr/>
            </a:lvl1pPr>
            <a:lvl2pPr marL="914400" lvl="1" indent="-381000" rtl="0">
              <a:spcBef>
                <a:spcPts val="0"/>
              </a:spcBef>
              <a:spcAft>
                <a:spcPts val="0"/>
              </a:spcAft>
              <a:buSzPts val="2400"/>
              <a:buChar char="╶"/>
              <a:defRPr/>
            </a:lvl2pPr>
            <a:lvl3pPr marL="1371600" lvl="2" indent="-381000" rtl="0">
              <a:spcBef>
                <a:spcPts val="0"/>
              </a:spcBef>
              <a:spcAft>
                <a:spcPts val="0"/>
              </a:spcAft>
              <a:buSzPts val="2400"/>
              <a:buChar char="╶"/>
              <a:defRPr/>
            </a:lvl3pPr>
            <a:lvl4pPr marL="1828800" lvl="3" indent="-381000" rtl="0">
              <a:spcBef>
                <a:spcPts val="0"/>
              </a:spcBef>
              <a:spcAft>
                <a:spcPts val="0"/>
              </a:spcAft>
              <a:buSzPts val="2400"/>
              <a:buChar char="╶"/>
              <a:defRPr/>
            </a:lvl4pPr>
            <a:lvl5pPr marL="2286000" lvl="4" indent="-381000" rtl="0">
              <a:spcBef>
                <a:spcPts val="0"/>
              </a:spcBef>
              <a:spcAft>
                <a:spcPts val="0"/>
              </a:spcAft>
              <a:buSzPts val="2400"/>
              <a:buChar char="╶"/>
              <a:defRPr/>
            </a:lvl5pPr>
            <a:lvl6pPr marL="2743200" lvl="5" indent="-381000" rtl="0">
              <a:spcBef>
                <a:spcPts val="0"/>
              </a:spcBef>
              <a:spcAft>
                <a:spcPts val="0"/>
              </a:spcAft>
              <a:buSzPts val="2400"/>
              <a:buChar char="╶"/>
              <a:defRPr/>
            </a:lvl6pPr>
            <a:lvl7pPr marL="3200400" lvl="6" indent="-381000" rtl="0">
              <a:spcBef>
                <a:spcPts val="0"/>
              </a:spcBef>
              <a:spcAft>
                <a:spcPts val="0"/>
              </a:spcAft>
              <a:buSzPts val="2400"/>
              <a:buChar char="╶"/>
              <a:defRPr/>
            </a:lvl7pPr>
            <a:lvl8pPr marL="3657600" lvl="7" indent="-381000" rtl="0">
              <a:spcBef>
                <a:spcPts val="0"/>
              </a:spcBef>
              <a:spcAft>
                <a:spcPts val="0"/>
              </a:spcAft>
              <a:buSzPts val="2400"/>
              <a:buChar char="╶"/>
              <a:defRPr/>
            </a:lvl8pPr>
            <a:lvl9pPr marL="4114800" lvl="8" indent="-381000" rtl="0">
              <a:spcBef>
                <a:spcPts val="0"/>
              </a:spcBef>
              <a:spcAft>
                <a:spcPts val="0"/>
              </a:spcAft>
              <a:buSzPts val="2400"/>
              <a:buChar char="╶"/>
              <a:defRPr/>
            </a:lvl9pPr>
          </a:lstStyle>
          <a:p>
            <a:endParaRPr/>
          </a:p>
        </p:txBody>
      </p:sp>
      <p:sp>
        <p:nvSpPr>
          <p:cNvPr id="37" name="Google Shape;37;p5"/>
          <p:cNvSpPr txBox="1">
            <a:spLocks noGrp="1"/>
          </p:cNvSpPr>
          <p:nvPr>
            <p:ph type="sldNum" idx="12"/>
          </p:nvPr>
        </p:nvSpPr>
        <p:spPr>
          <a:xfrm>
            <a:off x="8760475" y="4759953"/>
            <a:ext cx="383400" cy="383400"/>
          </a:xfrm>
          <a:prstGeom prst="rect">
            <a:avLst/>
          </a:prstGeom>
        </p:spPr>
        <p:txBody>
          <a:bodyPr spcFirstLastPara="1" wrap="square" lIns="0" tIns="0" rIns="0" bIns="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ct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 1 column + Image">
  <p:cSld name="TITLE_AND_BODY_1">
    <p:bg>
      <p:bgPr>
        <a:solidFill>
          <a:schemeClr val="lt1"/>
        </a:solidFill>
        <a:effectLst/>
      </p:bgPr>
    </p:bg>
    <p:spTree>
      <p:nvGrpSpPr>
        <p:cNvPr id="1" name="Shape 38"/>
        <p:cNvGrpSpPr/>
        <p:nvPr/>
      </p:nvGrpSpPr>
      <p:grpSpPr>
        <a:xfrm>
          <a:off x="0" y="0"/>
          <a:ext cx="0" cy="0"/>
          <a:chOff x="0" y="0"/>
          <a:chExt cx="0" cy="0"/>
        </a:xfrm>
      </p:grpSpPr>
      <p:sp>
        <p:nvSpPr>
          <p:cNvPr id="39" name="Google Shape;39;p6"/>
          <p:cNvSpPr/>
          <p:nvPr/>
        </p:nvSpPr>
        <p:spPr>
          <a:xfrm rot="10800000">
            <a:off x="4766875" y="300"/>
            <a:ext cx="4377000" cy="4377000"/>
          </a:xfrm>
          <a:prstGeom prst="round1Rect">
            <a:avLst>
              <a:gd name="adj" fmla="val 50000"/>
            </a:avLst>
          </a:prstGeom>
          <a:solidFill>
            <a:srgbClr val="142236">
              <a:alpha val="781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40;p6"/>
          <p:cNvSpPr/>
          <p:nvPr/>
        </p:nvSpPr>
        <p:spPr>
          <a:xfrm flipH="1">
            <a:off x="8760600" y="4760125"/>
            <a:ext cx="383400" cy="383400"/>
          </a:xfrm>
          <a:prstGeom prst="round1Rect">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1;p6"/>
          <p:cNvSpPr txBox="1">
            <a:spLocks noGrp="1"/>
          </p:cNvSpPr>
          <p:nvPr>
            <p:ph type="title"/>
          </p:nvPr>
        </p:nvSpPr>
        <p:spPr>
          <a:xfrm>
            <a:off x="913175" y="834175"/>
            <a:ext cx="3467100" cy="627000"/>
          </a:xfrm>
          <a:prstGeom prst="rect">
            <a:avLst/>
          </a:prstGeom>
        </p:spPr>
        <p:txBody>
          <a:bodyPr spcFirstLastPara="1" wrap="square" lIns="0" tIns="0" rIns="0" bIns="0" anchor="b" anchorCtr="0">
            <a:noAutofit/>
          </a:bodyPr>
          <a:lstStyle>
            <a:lvl1pPr lvl="0" rtl="0">
              <a:spcBef>
                <a:spcPts val="0"/>
              </a:spcBef>
              <a:spcAft>
                <a:spcPts val="0"/>
              </a:spcAft>
              <a:buSzPts val="2600"/>
              <a:buNone/>
              <a:defRPr/>
            </a:lvl1pPr>
            <a:lvl2pPr lvl="1" rtl="0">
              <a:spcBef>
                <a:spcPts val="0"/>
              </a:spcBef>
              <a:spcAft>
                <a:spcPts val="0"/>
              </a:spcAft>
              <a:buSzPts val="2600"/>
              <a:buNone/>
              <a:defRPr/>
            </a:lvl2pPr>
            <a:lvl3pPr lvl="2" rtl="0">
              <a:spcBef>
                <a:spcPts val="0"/>
              </a:spcBef>
              <a:spcAft>
                <a:spcPts val="0"/>
              </a:spcAft>
              <a:buSzPts val="2600"/>
              <a:buNone/>
              <a:defRPr/>
            </a:lvl3pPr>
            <a:lvl4pPr lvl="3" rtl="0">
              <a:spcBef>
                <a:spcPts val="0"/>
              </a:spcBef>
              <a:spcAft>
                <a:spcPts val="0"/>
              </a:spcAft>
              <a:buSzPts val="2600"/>
              <a:buNone/>
              <a:defRPr/>
            </a:lvl4pPr>
            <a:lvl5pPr lvl="4" rtl="0">
              <a:spcBef>
                <a:spcPts val="0"/>
              </a:spcBef>
              <a:spcAft>
                <a:spcPts val="0"/>
              </a:spcAft>
              <a:buSzPts val="2600"/>
              <a:buNone/>
              <a:defRPr/>
            </a:lvl5pPr>
            <a:lvl6pPr lvl="5" rtl="0">
              <a:spcBef>
                <a:spcPts val="0"/>
              </a:spcBef>
              <a:spcAft>
                <a:spcPts val="0"/>
              </a:spcAft>
              <a:buSzPts val="2600"/>
              <a:buNone/>
              <a:defRPr/>
            </a:lvl6pPr>
            <a:lvl7pPr lvl="6" rtl="0">
              <a:spcBef>
                <a:spcPts val="0"/>
              </a:spcBef>
              <a:spcAft>
                <a:spcPts val="0"/>
              </a:spcAft>
              <a:buSzPts val="2600"/>
              <a:buNone/>
              <a:defRPr/>
            </a:lvl7pPr>
            <a:lvl8pPr lvl="7" rtl="0">
              <a:spcBef>
                <a:spcPts val="0"/>
              </a:spcBef>
              <a:spcAft>
                <a:spcPts val="0"/>
              </a:spcAft>
              <a:buSzPts val="2600"/>
              <a:buNone/>
              <a:defRPr/>
            </a:lvl8pPr>
            <a:lvl9pPr lvl="8" rtl="0">
              <a:spcBef>
                <a:spcPts val="0"/>
              </a:spcBef>
              <a:spcAft>
                <a:spcPts val="0"/>
              </a:spcAft>
              <a:buSzPts val="2600"/>
              <a:buNone/>
              <a:defRPr/>
            </a:lvl9pPr>
          </a:lstStyle>
          <a:p>
            <a:endParaRPr/>
          </a:p>
        </p:txBody>
      </p:sp>
      <p:sp>
        <p:nvSpPr>
          <p:cNvPr id="42" name="Google Shape;42;p6"/>
          <p:cNvSpPr txBox="1">
            <a:spLocks noGrp="1"/>
          </p:cNvSpPr>
          <p:nvPr>
            <p:ph type="body" idx="1"/>
          </p:nvPr>
        </p:nvSpPr>
        <p:spPr>
          <a:xfrm>
            <a:off x="913175" y="1593750"/>
            <a:ext cx="3467100" cy="2783700"/>
          </a:xfrm>
          <a:prstGeom prst="rect">
            <a:avLst/>
          </a:prstGeom>
        </p:spPr>
        <p:txBody>
          <a:bodyPr spcFirstLastPara="1" wrap="square" lIns="0" tIns="0" rIns="0" bIns="0" anchor="t" anchorCtr="0">
            <a:noAutofit/>
          </a:bodyPr>
          <a:lstStyle>
            <a:lvl1pPr marL="457200" lvl="0" indent="-355600" rtl="0">
              <a:lnSpc>
                <a:spcPct val="115000"/>
              </a:lnSpc>
              <a:spcBef>
                <a:spcPts val="600"/>
              </a:spcBef>
              <a:spcAft>
                <a:spcPts val="0"/>
              </a:spcAft>
              <a:buSzPts val="2000"/>
              <a:buChar char="╸"/>
              <a:defRPr sz="2000">
                <a:solidFill>
                  <a:schemeClr val="dk2"/>
                </a:solidFill>
              </a:defRPr>
            </a:lvl1pPr>
            <a:lvl2pPr marL="914400" lvl="1" indent="-355600" rtl="0">
              <a:lnSpc>
                <a:spcPct val="115000"/>
              </a:lnSpc>
              <a:spcBef>
                <a:spcPts val="0"/>
              </a:spcBef>
              <a:spcAft>
                <a:spcPts val="0"/>
              </a:spcAft>
              <a:buClr>
                <a:schemeClr val="dk2"/>
              </a:buClr>
              <a:buSzPts val="2000"/>
              <a:buChar char="╶"/>
              <a:defRPr sz="2000">
                <a:solidFill>
                  <a:schemeClr val="dk2"/>
                </a:solidFill>
              </a:defRPr>
            </a:lvl2pPr>
            <a:lvl3pPr marL="1371600" lvl="2" indent="-355600" rtl="0">
              <a:lnSpc>
                <a:spcPct val="115000"/>
              </a:lnSpc>
              <a:spcBef>
                <a:spcPts val="0"/>
              </a:spcBef>
              <a:spcAft>
                <a:spcPts val="0"/>
              </a:spcAft>
              <a:buSzPts val="2000"/>
              <a:buChar char="╶"/>
              <a:defRPr sz="2000">
                <a:solidFill>
                  <a:schemeClr val="dk2"/>
                </a:solidFill>
              </a:defRPr>
            </a:lvl3pPr>
            <a:lvl4pPr marL="1828800" lvl="3" indent="-355600" rtl="0">
              <a:lnSpc>
                <a:spcPct val="115000"/>
              </a:lnSpc>
              <a:spcBef>
                <a:spcPts val="0"/>
              </a:spcBef>
              <a:spcAft>
                <a:spcPts val="0"/>
              </a:spcAft>
              <a:buSzPts val="2000"/>
              <a:buChar char="╶"/>
              <a:defRPr sz="2000">
                <a:solidFill>
                  <a:schemeClr val="dk2"/>
                </a:solidFill>
              </a:defRPr>
            </a:lvl4pPr>
            <a:lvl5pPr marL="2286000" lvl="4" indent="-355600" rtl="0">
              <a:lnSpc>
                <a:spcPct val="115000"/>
              </a:lnSpc>
              <a:spcBef>
                <a:spcPts val="0"/>
              </a:spcBef>
              <a:spcAft>
                <a:spcPts val="0"/>
              </a:spcAft>
              <a:buSzPts val="2000"/>
              <a:buChar char="╶"/>
              <a:defRPr sz="2000">
                <a:solidFill>
                  <a:schemeClr val="dk2"/>
                </a:solidFill>
              </a:defRPr>
            </a:lvl5pPr>
            <a:lvl6pPr marL="2743200" lvl="5" indent="-355600" rtl="0">
              <a:lnSpc>
                <a:spcPct val="115000"/>
              </a:lnSpc>
              <a:spcBef>
                <a:spcPts val="0"/>
              </a:spcBef>
              <a:spcAft>
                <a:spcPts val="0"/>
              </a:spcAft>
              <a:buSzPts val="2000"/>
              <a:buChar char="╶"/>
              <a:defRPr sz="2000">
                <a:solidFill>
                  <a:schemeClr val="dk2"/>
                </a:solidFill>
              </a:defRPr>
            </a:lvl6pPr>
            <a:lvl7pPr marL="3200400" lvl="6" indent="-355600" rtl="0">
              <a:lnSpc>
                <a:spcPct val="115000"/>
              </a:lnSpc>
              <a:spcBef>
                <a:spcPts val="0"/>
              </a:spcBef>
              <a:spcAft>
                <a:spcPts val="0"/>
              </a:spcAft>
              <a:buSzPts val="2000"/>
              <a:buChar char="╶"/>
              <a:defRPr sz="2000">
                <a:solidFill>
                  <a:schemeClr val="dk2"/>
                </a:solidFill>
              </a:defRPr>
            </a:lvl7pPr>
            <a:lvl8pPr marL="3657600" lvl="7" indent="-355600" rtl="0">
              <a:lnSpc>
                <a:spcPct val="115000"/>
              </a:lnSpc>
              <a:spcBef>
                <a:spcPts val="0"/>
              </a:spcBef>
              <a:spcAft>
                <a:spcPts val="0"/>
              </a:spcAft>
              <a:buSzPts val="2000"/>
              <a:buChar char="╶"/>
              <a:defRPr sz="2000">
                <a:solidFill>
                  <a:schemeClr val="dk2"/>
                </a:solidFill>
              </a:defRPr>
            </a:lvl8pPr>
            <a:lvl9pPr marL="4114800" lvl="8" indent="-355600" rtl="0">
              <a:lnSpc>
                <a:spcPct val="115000"/>
              </a:lnSpc>
              <a:spcBef>
                <a:spcPts val="0"/>
              </a:spcBef>
              <a:spcAft>
                <a:spcPts val="0"/>
              </a:spcAft>
              <a:buSzPts val="2000"/>
              <a:buChar char="╶"/>
              <a:defRPr sz="2000">
                <a:solidFill>
                  <a:schemeClr val="dk2"/>
                </a:solidFill>
              </a:defRPr>
            </a:lvl9pPr>
          </a:lstStyle>
          <a:p>
            <a:endParaRPr/>
          </a:p>
        </p:txBody>
      </p:sp>
      <p:sp>
        <p:nvSpPr>
          <p:cNvPr id="43" name="Google Shape;43;p6"/>
          <p:cNvSpPr txBox="1">
            <a:spLocks noGrp="1"/>
          </p:cNvSpPr>
          <p:nvPr>
            <p:ph type="sldNum" idx="12"/>
          </p:nvPr>
        </p:nvSpPr>
        <p:spPr>
          <a:xfrm>
            <a:off x="8760475" y="4759953"/>
            <a:ext cx="383400" cy="383400"/>
          </a:xfrm>
          <a:prstGeom prst="rect">
            <a:avLst/>
          </a:prstGeom>
        </p:spPr>
        <p:txBody>
          <a:bodyPr spcFirstLastPara="1" wrap="square" lIns="0" tIns="0" rIns="0" bIns="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ct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 2 columns" type="twoColTx">
  <p:cSld name="TITLE_AND_TWO_COLUMNS">
    <p:spTree>
      <p:nvGrpSpPr>
        <p:cNvPr id="1" name="Shape 44"/>
        <p:cNvGrpSpPr/>
        <p:nvPr/>
      </p:nvGrpSpPr>
      <p:grpSpPr>
        <a:xfrm>
          <a:off x="0" y="0"/>
          <a:ext cx="0" cy="0"/>
          <a:chOff x="0" y="0"/>
          <a:chExt cx="0" cy="0"/>
        </a:xfrm>
      </p:grpSpPr>
      <p:grpSp>
        <p:nvGrpSpPr>
          <p:cNvPr id="45" name="Google Shape;45;p7"/>
          <p:cNvGrpSpPr/>
          <p:nvPr/>
        </p:nvGrpSpPr>
        <p:grpSpPr>
          <a:xfrm>
            <a:off x="0" y="-50"/>
            <a:ext cx="9144000" cy="5143575"/>
            <a:chOff x="0" y="-50"/>
            <a:chExt cx="9144000" cy="5143575"/>
          </a:xfrm>
        </p:grpSpPr>
        <p:sp>
          <p:nvSpPr>
            <p:cNvPr id="46" name="Google Shape;46;p7"/>
            <p:cNvSpPr/>
            <p:nvPr/>
          </p:nvSpPr>
          <p:spPr>
            <a:xfrm>
              <a:off x="0" y="0"/>
              <a:ext cx="9144000" cy="5143500"/>
            </a:xfrm>
            <a:prstGeom prst="rect">
              <a:avLst/>
            </a:prstGeom>
            <a:solidFill>
              <a:srgbClr val="142236">
                <a:alpha val="798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7" name="Google Shape;47;p7"/>
            <p:cNvGrpSpPr/>
            <p:nvPr/>
          </p:nvGrpSpPr>
          <p:grpSpPr>
            <a:xfrm>
              <a:off x="0" y="-50"/>
              <a:ext cx="9144000" cy="5143575"/>
              <a:chOff x="0" y="-250"/>
              <a:chExt cx="9144000" cy="5143575"/>
            </a:xfrm>
          </p:grpSpPr>
          <p:sp>
            <p:nvSpPr>
              <p:cNvPr id="48" name="Google Shape;48;p7"/>
              <p:cNvSpPr/>
              <p:nvPr/>
            </p:nvSpPr>
            <p:spPr>
              <a:xfrm>
                <a:off x="0" y="-225"/>
                <a:ext cx="9144000" cy="5143500"/>
              </a:xfrm>
              <a:prstGeom prst="frame">
                <a:avLst>
                  <a:gd name="adj1" fmla="val 8758"/>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9;p7"/>
              <p:cNvSpPr/>
              <p:nvPr/>
            </p:nvSpPr>
            <p:spPr>
              <a:xfrm rot="10800000" flipH="1">
                <a:off x="0" y="-250"/>
                <a:ext cx="4115400" cy="1415100"/>
              </a:xfrm>
              <a:prstGeom prst="round1Rect">
                <a:avLst>
                  <a:gd name="adj" fmla="val 50000"/>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50;p7"/>
              <p:cNvSpPr/>
              <p:nvPr/>
            </p:nvSpPr>
            <p:spPr>
              <a:xfrm flipH="1">
                <a:off x="8760600" y="4759925"/>
                <a:ext cx="383400" cy="383400"/>
              </a:xfrm>
              <a:prstGeom prst="round1Rect">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51" name="Google Shape;51;p7"/>
          <p:cNvSpPr txBox="1">
            <a:spLocks noGrp="1"/>
          </p:cNvSpPr>
          <p:nvPr>
            <p:ph type="title"/>
          </p:nvPr>
        </p:nvSpPr>
        <p:spPr>
          <a:xfrm>
            <a:off x="457200" y="0"/>
            <a:ext cx="3171300" cy="1418400"/>
          </a:xfrm>
          <a:prstGeom prst="rect">
            <a:avLst/>
          </a:prstGeom>
        </p:spPr>
        <p:txBody>
          <a:bodyPr spcFirstLastPara="1" wrap="square" lIns="0" tIns="0" rIns="0" bIns="0" anchor="ctr" anchorCtr="0">
            <a:noAutofit/>
          </a:bodyPr>
          <a:lstStyle>
            <a:lvl1pPr lvl="0" rtl="0">
              <a:spcBef>
                <a:spcPts val="0"/>
              </a:spcBef>
              <a:spcAft>
                <a:spcPts val="0"/>
              </a:spcAft>
              <a:buSzPts val="2600"/>
              <a:buNone/>
              <a:defRPr/>
            </a:lvl1pPr>
            <a:lvl2pPr lvl="1" rtl="0">
              <a:spcBef>
                <a:spcPts val="0"/>
              </a:spcBef>
              <a:spcAft>
                <a:spcPts val="0"/>
              </a:spcAft>
              <a:buSzPts val="2600"/>
              <a:buNone/>
              <a:defRPr/>
            </a:lvl2pPr>
            <a:lvl3pPr lvl="2" rtl="0">
              <a:spcBef>
                <a:spcPts val="0"/>
              </a:spcBef>
              <a:spcAft>
                <a:spcPts val="0"/>
              </a:spcAft>
              <a:buSzPts val="2600"/>
              <a:buNone/>
              <a:defRPr/>
            </a:lvl3pPr>
            <a:lvl4pPr lvl="3" rtl="0">
              <a:spcBef>
                <a:spcPts val="0"/>
              </a:spcBef>
              <a:spcAft>
                <a:spcPts val="0"/>
              </a:spcAft>
              <a:buSzPts val="2600"/>
              <a:buNone/>
              <a:defRPr/>
            </a:lvl4pPr>
            <a:lvl5pPr lvl="4" rtl="0">
              <a:spcBef>
                <a:spcPts val="0"/>
              </a:spcBef>
              <a:spcAft>
                <a:spcPts val="0"/>
              </a:spcAft>
              <a:buSzPts val="2600"/>
              <a:buNone/>
              <a:defRPr/>
            </a:lvl5pPr>
            <a:lvl6pPr lvl="5" rtl="0">
              <a:spcBef>
                <a:spcPts val="0"/>
              </a:spcBef>
              <a:spcAft>
                <a:spcPts val="0"/>
              </a:spcAft>
              <a:buSzPts val="2600"/>
              <a:buNone/>
              <a:defRPr/>
            </a:lvl6pPr>
            <a:lvl7pPr lvl="6" rtl="0">
              <a:spcBef>
                <a:spcPts val="0"/>
              </a:spcBef>
              <a:spcAft>
                <a:spcPts val="0"/>
              </a:spcAft>
              <a:buSzPts val="2600"/>
              <a:buNone/>
              <a:defRPr/>
            </a:lvl7pPr>
            <a:lvl8pPr lvl="7" rtl="0">
              <a:spcBef>
                <a:spcPts val="0"/>
              </a:spcBef>
              <a:spcAft>
                <a:spcPts val="0"/>
              </a:spcAft>
              <a:buSzPts val="2600"/>
              <a:buNone/>
              <a:defRPr/>
            </a:lvl8pPr>
            <a:lvl9pPr lvl="8" rtl="0">
              <a:spcBef>
                <a:spcPts val="0"/>
              </a:spcBef>
              <a:spcAft>
                <a:spcPts val="0"/>
              </a:spcAft>
              <a:buSzPts val="2600"/>
              <a:buNone/>
              <a:defRPr/>
            </a:lvl9pPr>
          </a:lstStyle>
          <a:p>
            <a:endParaRPr/>
          </a:p>
        </p:txBody>
      </p:sp>
      <p:sp>
        <p:nvSpPr>
          <p:cNvPr id="52" name="Google Shape;52;p7"/>
          <p:cNvSpPr txBox="1">
            <a:spLocks noGrp="1"/>
          </p:cNvSpPr>
          <p:nvPr>
            <p:ph type="body" idx="1"/>
          </p:nvPr>
        </p:nvSpPr>
        <p:spPr>
          <a:xfrm>
            <a:off x="913175" y="1746150"/>
            <a:ext cx="3419100" cy="2633700"/>
          </a:xfrm>
          <a:prstGeom prst="rect">
            <a:avLst/>
          </a:prstGeom>
        </p:spPr>
        <p:txBody>
          <a:bodyPr spcFirstLastPara="1" wrap="square" lIns="0" tIns="0" rIns="0" bIns="0" anchor="t" anchorCtr="0">
            <a:noAutofit/>
          </a:bodyPr>
          <a:lstStyle>
            <a:lvl1pPr marL="457200" lvl="0" indent="-355600" rtl="0">
              <a:spcBef>
                <a:spcPts val="600"/>
              </a:spcBef>
              <a:spcAft>
                <a:spcPts val="0"/>
              </a:spcAft>
              <a:buSzPts val="2000"/>
              <a:buChar char="╸"/>
              <a:defRPr sz="2000"/>
            </a:lvl1pPr>
            <a:lvl2pPr marL="914400" lvl="1" indent="-355600" rtl="0">
              <a:spcBef>
                <a:spcPts val="0"/>
              </a:spcBef>
              <a:spcAft>
                <a:spcPts val="0"/>
              </a:spcAft>
              <a:buSzPts val="2000"/>
              <a:buChar char="╶"/>
              <a:defRPr sz="2000"/>
            </a:lvl2pPr>
            <a:lvl3pPr marL="1371600" lvl="2" indent="-355600" rtl="0">
              <a:spcBef>
                <a:spcPts val="0"/>
              </a:spcBef>
              <a:spcAft>
                <a:spcPts val="0"/>
              </a:spcAft>
              <a:buSzPts val="2000"/>
              <a:buChar char="╶"/>
              <a:defRPr sz="2000"/>
            </a:lvl3pPr>
            <a:lvl4pPr marL="1828800" lvl="3" indent="-355600" rtl="0">
              <a:spcBef>
                <a:spcPts val="0"/>
              </a:spcBef>
              <a:spcAft>
                <a:spcPts val="0"/>
              </a:spcAft>
              <a:buSzPts val="2000"/>
              <a:buChar char="╶"/>
              <a:defRPr sz="2000"/>
            </a:lvl4pPr>
            <a:lvl5pPr marL="2286000" lvl="4" indent="-355600" rtl="0">
              <a:spcBef>
                <a:spcPts val="0"/>
              </a:spcBef>
              <a:spcAft>
                <a:spcPts val="0"/>
              </a:spcAft>
              <a:buSzPts val="2000"/>
              <a:buChar char="╶"/>
              <a:defRPr sz="2000"/>
            </a:lvl5pPr>
            <a:lvl6pPr marL="2743200" lvl="5" indent="-355600" rtl="0">
              <a:spcBef>
                <a:spcPts val="0"/>
              </a:spcBef>
              <a:spcAft>
                <a:spcPts val="0"/>
              </a:spcAft>
              <a:buSzPts val="2000"/>
              <a:buChar char="╶"/>
              <a:defRPr sz="2000"/>
            </a:lvl6pPr>
            <a:lvl7pPr marL="3200400" lvl="6" indent="-355600" rtl="0">
              <a:spcBef>
                <a:spcPts val="0"/>
              </a:spcBef>
              <a:spcAft>
                <a:spcPts val="0"/>
              </a:spcAft>
              <a:buSzPts val="2000"/>
              <a:buChar char="╶"/>
              <a:defRPr sz="2000"/>
            </a:lvl7pPr>
            <a:lvl8pPr marL="3657600" lvl="7" indent="-355600" rtl="0">
              <a:spcBef>
                <a:spcPts val="0"/>
              </a:spcBef>
              <a:spcAft>
                <a:spcPts val="0"/>
              </a:spcAft>
              <a:buSzPts val="2000"/>
              <a:buChar char="╶"/>
              <a:defRPr sz="2000"/>
            </a:lvl8pPr>
            <a:lvl9pPr marL="4114800" lvl="8" indent="-355600" rtl="0">
              <a:spcBef>
                <a:spcPts val="0"/>
              </a:spcBef>
              <a:spcAft>
                <a:spcPts val="0"/>
              </a:spcAft>
              <a:buSzPts val="2000"/>
              <a:buChar char="╶"/>
              <a:defRPr sz="2000"/>
            </a:lvl9pPr>
          </a:lstStyle>
          <a:p>
            <a:endParaRPr/>
          </a:p>
        </p:txBody>
      </p:sp>
      <p:sp>
        <p:nvSpPr>
          <p:cNvPr id="53" name="Google Shape;53;p7"/>
          <p:cNvSpPr txBox="1">
            <a:spLocks noGrp="1"/>
          </p:cNvSpPr>
          <p:nvPr>
            <p:ph type="body" idx="2"/>
          </p:nvPr>
        </p:nvSpPr>
        <p:spPr>
          <a:xfrm>
            <a:off x="4811921" y="1746150"/>
            <a:ext cx="3419100" cy="2633700"/>
          </a:xfrm>
          <a:prstGeom prst="rect">
            <a:avLst/>
          </a:prstGeom>
        </p:spPr>
        <p:txBody>
          <a:bodyPr spcFirstLastPara="1" wrap="square" lIns="0" tIns="0" rIns="0" bIns="0" anchor="t" anchorCtr="0">
            <a:noAutofit/>
          </a:bodyPr>
          <a:lstStyle>
            <a:lvl1pPr marL="457200" lvl="0" indent="-355600" rtl="0">
              <a:spcBef>
                <a:spcPts val="600"/>
              </a:spcBef>
              <a:spcAft>
                <a:spcPts val="0"/>
              </a:spcAft>
              <a:buSzPts val="2000"/>
              <a:buChar char="╸"/>
              <a:defRPr sz="2000"/>
            </a:lvl1pPr>
            <a:lvl2pPr marL="914400" lvl="1" indent="-355600" rtl="0">
              <a:spcBef>
                <a:spcPts val="0"/>
              </a:spcBef>
              <a:spcAft>
                <a:spcPts val="0"/>
              </a:spcAft>
              <a:buSzPts val="2000"/>
              <a:buChar char="╶"/>
              <a:defRPr sz="2000"/>
            </a:lvl2pPr>
            <a:lvl3pPr marL="1371600" lvl="2" indent="-355600" rtl="0">
              <a:spcBef>
                <a:spcPts val="0"/>
              </a:spcBef>
              <a:spcAft>
                <a:spcPts val="0"/>
              </a:spcAft>
              <a:buSzPts val="2000"/>
              <a:buChar char="╶"/>
              <a:defRPr sz="2000"/>
            </a:lvl3pPr>
            <a:lvl4pPr marL="1828800" lvl="3" indent="-355600" rtl="0">
              <a:spcBef>
                <a:spcPts val="0"/>
              </a:spcBef>
              <a:spcAft>
                <a:spcPts val="0"/>
              </a:spcAft>
              <a:buSzPts val="2000"/>
              <a:buChar char="╶"/>
              <a:defRPr sz="2000"/>
            </a:lvl4pPr>
            <a:lvl5pPr marL="2286000" lvl="4" indent="-355600" rtl="0">
              <a:spcBef>
                <a:spcPts val="0"/>
              </a:spcBef>
              <a:spcAft>
                <a:spcPts val="0"/>
              </a:spcAft>
              <a:buSzPts val="2000"/>
              <a:buChar char="╶"/>
              <a:defRPr sz="2000"/>
            </a:lvl5pPr>
            <a:lvl6pPr marL="2743200" lvl="5" indent="-355600" rtl="0">
              <a:spcBef>
                <a:spcPts val="0"/>
              </a:spcBef>
              <a:spcAft>
                <a:spcPts val="0"/>
              </a:spcAft>
              <a:buSzPts val="2000"/>
              <a:buChar char="╶"/>
              <a:defRPr sz="2000"/>
            </a:lvl6pPr>
            <a:lvl7pPr marL="3200400" lvl="6" indent="-355600" rtl="0">
              <a:spcBef>
                <a:spcPts val="0"/>
              </a:spcBef>
              <a:spcAft>
                <a:spcPts val="0"/>
              </a:spcAft>
              <a:buSzPts val="2000"/>
              <a:buChar char="╶"/>
              <a:defRPr sz="2000"/>
            </a:lvl7pPr>
            <a:lvl8pPr marL="3657600" lvl="7" indent="-355600" rtl="0">
              <a:spcBef>
                <a:spcPts val="0"/>
              </a:spcBef>
              <a:spcAft>
                <a:spcPts val="0"/>
              </a:spcAft>
              <a:buSzPts val="2000"/>
              <a:buChar char="╶"/>
              <a:defRPr sz="2000"/>
            </a:lvl8pPr>
            <a:lvl9pPr marL="4114800" lvl="8" indent="-355600" rtl="0">
              <a:spcBef>
                <a:spcPts val="0"/>
              </a:spcBef>
              <a:spcAft>
                <a:spcPts val="0"/>
              </a:spcAft>
              <a:buSzPts val="2000"/>
              <a:buChar char="╶"/>
              <a:defRPr sz="2000"/>
            </a:lvl9pPr>
          </a:lstStyle>
          <a:p>
            <a:endParaRPr/>
          </a:p>
        </p:txBody>
      </p:sp>
      <p:sp>
        <p:nvSpPr>
          <p:cNvPr id="54" name="Google Shape;54;p7"/>
          <p:cNvSpPr txBox="1">
            <a:spLocks noGrp="1"/>
          </p:cNvSpPr>
          <p:nvPr>
            <p:ph type="sldNum" idx="12"/>
          </p:nvPr>
        </p:nvSpPr>
        <p:spPr>
          <a:xfrm>
            <a:off x="8760475" y="4759953"/>
            <a:ext cx="383400" cy="383400"/>
          </a:xfrm>
          <a:prstGeom prst="rect">
            <a:avLst/>
          </a:prstGeom>
        </p:spPr>
        <p:txBody>
          <a:bodyPr spcFirstLastPara="1" wrap="square" lIns="0" tIns="0" rIns="0" bIns="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ct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 3 columns">
  <p:cSld name="TITLE_AND_TWO_COLUMNS_1">
    <p:spTree>
      <p:nvGrpSpPr>
        <p:cNvPr id="1" name="Shape 55"/>
        <p:cNvGrpSpPr/>
        <p:nvPr/>
      </p:nvGrpSpPr>
      <p:grpSpPr>
        <a:xfrm>
          <a:off x="0" y="0"/>
          <a:ext cx="0" cy="0"/>
          <a:chOff x="0" y="0"/>
          <a:chExt cx="0" cy="0"/>
        </a:xfrm>
      </p:grpSpPr>
      <p:grpSp>
        <p:nvGrpSpPr>
          <p:cNvPr id="56" name="Google Shape;56;p8"/>
          <p:cNvGrpSpPr/>
          <p:nvPr/>
        </p:nvGrpSpPr>
        <p:grpSpPr>
          <a:xfrm>
            <a:off x="0" y="-50"/>
            <a:ext cx="9144000" cy="5143575"/>
            <a:chOff x="0" y="-50"/>
            <a:chExt cx="9144000" cy="5143575"/>
          </a:xfrm>
        </p:grpSpPr>
        <p:sp>
          <p:nvSpPr>
            <p:cNvPr id="57" name="Google Shape;57;p8"/>
            <p:cNvSpPr/>
            <p:nvPr/>
          </p:nvSpPr>
          <p:spPr>
            <a:xfrm>
              <a:off x="0" y="0"/>
              <a:ext cx="9144000" cy="5143500"/>
            </a:xfrm>
            <a:prstGeom prst="rect">
              <a:avLst/>
            </a:prstGeom>
            <a:solidFill>
              <a:srgbClr val="142236">
                <a:alpha val="798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8" name="Google Shape;58;p8"/>
            <p:cNvGrpSpPr/>
            <p:nvPr/>
          </p:nvGrpSpPr>
          <p:grpSpPr>
            <a:xfrm>
              <a:off x="0" y="-50"/>
              <a:ext cx="9144000" cy="5143575"/>
              <a:chOff x="0" y="-250"/>
              <a:chExt cx="9144000" cy="5143575"/>
            </a:xfrm>
          </p:grpSpPr>
          <p:sp>
            <p:nvSpPr>
              <p:cNvPr id="59" name="Google Shape;59;p8"/>
              <p:cNvSpPr/>
              <p:nvPr/>
            </p:nvSpPr>
            <p:spPr>
              <a:xfrm>
                <a:off x="0" y="-225"/>
                <a:ext cx="9144000" cy="5143500"/>
              </a:xfrm>
              <a:prstGeom prst="frame">
                <a:avLst>
                  <a:gd name="adj1" fmla="val 8758"/>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8"/>
              <p:cNvSpPr/>
              <p:nvPr/>
            </p:nvSpPr>
            <p:spPr>
              <a:xfrm rot="10800000" flipH="1">
                <a:off x="0" y="-250"/>
                <a:ext cx="4115400" cy="1415100"/>
              </a:xfrm>
              <a:prstGeom prst="round1Rect">
                <a:avLst>
                  <a:gd name="adj" fmla="val 50000"/>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8"/>
              <p:cNvSpPr/>
              <p:nvPr/>
            </p:nvSpPr>
            <p:spPr>
              <a:xfrm flipH="1">
                <a:off x="8760600" y="4759925"/>
                <a:ext cx="383400" cy="383400"/>
              </a:xfrm>
              <a:prstGeom prst="round1Rect">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62" name="Google Shape;62;p8"/>
          <p:cNvSpPr txBox="1">
            <a:spLocks noGrp="1"/>
          </p:cNvSpPr>
          <p:nvPr>
            <p:ph type="title"/>
          </p:nvPr>
        </p:nvSpPr>
        <p:spPr>
          <a:xfrm>
            <a:off x="457200" y="0"/>
            <a:ext cx="3171300" cy="1418400"/>
          </a:xfrm>
          <a:prstGeom prst="rect">
            <a:avLst/>
          </a:prstGeom>
        </p:spPr>
        <p:txBody>
          <a:bodyPr spcFirstLastPara="1" wrap="square" lIns="0" tIns="0" rIns="0" bIns="0" anchor="ctr" anchorCtr="0">
            <a:noAutofit/>
          </a:bodyPr>
          <a:lstStyle>
            <a:lvl1pPr lvl="0" rtl="0">
              <a:spcBef>
                <a:spcPts val="0"/>
              </a:spcBef>
              <a:spcAft>
                <a:spcPts val="0"/>
              </a:spcAft>
              <a:buSzPts val="2600"/>
              <a:buNone/>
              <a:defRPr/>
            </a:lvl1pPr>
            <a:lvl2pPr lvl="1" rtl="0">
              <a:spcBef>
                <a:spcPts val="0"/>
              </a:spcBef>
              <a:spcAft>
                <a:spcPts val="0"/>
              </a:spcAft>
              <a:buSzPts val="2600"/>
              <a:buNone/>
              <a:defRPr/>
            </a:lvl2pPr>
            <a:lvl3pPr lvl="2" rtl="0">
              <a:spcBef>
                <a:spcPts val="0"/>
              </a:spcBef>
              <a:spcAft>
                <a:spcPts val="0"/>
              </a:spcAft>
              <a:buSzPts val="2600"/>
              <a:buNone/>
              <a:defRPr/>
            </a:lvl3pPr>
            <a:lvl4pPr lvl="3" rtl="0">
              <a:spcBef>
                <a:spcPts val="0"/>
              </a:spcBef>
              <a:spcAft>
                <a:spcPts val="0"/>
              </a:spcAft>
              <a:buSzPts val="2600"/>
              <a:buNone/>
              <a:defRPr/>
            </a:lvl4pPr>
            <a:lvl5pPr lvl="4" rtl="0">
              <a:spcBef>
                <a:spcPts val="0"/>
              </a:spcBef>
              <a:spcAft>
                <a:spcPts val="0"/>
              </a:spcAft>
              <a:buSzPts val="2600"/>
              <a:buNone/>
              <a:defRPr/>
            </a:lvl5pPr>
            <a:lvl6pPr lvl="5" rtl="0">
              <a:spcBef>
                <a:spcPts val="0"/>
              </a:spcBef>
              <a:spcAft>
                <a:spcPts val="0"/>
              </a:spcAft>
              <a:buSzPts val="2600"/>
              <a:buNone/>
              <a:defRPr/>
            </a:lvl6pPr>
            <a:lvl7pPr lvl="6" rtl="0">
              <a:spcBef>
                <a:spcPts val="0"/>
              </a:spcBef>
              <a:spcAft>
                <a:spcPts val="0"/>
              </a:spcAft>
              <a:buSzPts val="2600"/>
              <a:buNone/>
              <a:defRPr/>
            </a:lvl7pPr>
            <a:lvl8pPr lvl="7" rtl="0">
              <a:spcBef>
                <a:spcPts val="0"/>
              </a:spcBef>
              <a:spcAft>
                <a:spcPts val="0"/>
              </a:spcAft>
              <a:buSzPts val="2600"/>
              <a:buNone/>
              <a:defRPr/>
            </a:lvl8pPr>
            <a:lvl9pPr lvl="8" rtl="0">
              <a:spcBef>
                <a:spcPts val="0"/>
              </a:spcBef>
              <a:spcAft>
                <a:spcPts val="0"/>
              </a:spcAft>
              <a:buSzPts val="2600"/>
              <a:buNone/>
              <a:defRPr/>
            </a:lvl9pPr>
          </a:lstStyle>
          <a:p>
            <a:endParaRPr/>
          </a:p>
        </p:txBody>
      </p:sp>
      <p:sp>
        <p:nvSpPr>
          <p:cNvPr id="63" name="Google Shape;63;p8"/>
          <p:cNvSpPr txBox="1">
            <a:spLocks noGrp="1"/>
          </p:cNvSpPr>
          <p:nvPr>
            <p:ph type="body" idx="1"/>
          </p:nvPr>
        </p:nvSpPr>
        <p:spPr>
          <a:xfrm>
            <a:off x="913175" y="1746150"/>
            <a:ext cx="2224200" cy="2633700"/>
          </a:xfrm>
          <a:prstGeom prst="rect">
            <a:avLst/>
          </a:prstGeom>
        </p:spPr>
        <p:txBody>
          <a:bodyPr spcFirstLastPara="1" wrap="square" lIns="0" tIns="0" rIns="0" bIns="0" anchor="t" anchorCtr="0">
            <a:noAutofit/>
          </a:bodyPr>
          <a:lstStyle>
            <a:lvl1pPr marL="457200" lvl="0" indent="-330200" rtl="0">
              <a:spcBef>
                <a:spcPts val="600"/>
              </a:spcBef>
              <a:spcAft>
                <a:spcPts val="0"/>
              </a:spcAft>
              <a:buSzPts val="1600"/>
              <a:buChar char="╸"/>
              <a:defRPr sz="1600"/>
            </a:lvl1pPr>
            <a:lvl2pPr marL="914400" lvl="1" indent="-330200" rtl="0">
              <a:spcBef>
                <a:spcPts val="0"/>
              </a:spcBef>
              <a:spcAft>
                <a:spcPts val="0"/>
              </a:spcAft>
              <a:buSzPts val="1600"/>
              <a:buChar char="╶"/>
              <a:defRPr sz="1600"/>
            </a:lvl2pPr>
            <a:lvl3pPr marL="1371600" lvl="2" indent="-330200" rtl="0">
              <a:spcBef>
                <a:spcPts val="0"/>
              </a:spcBef>
              <a:spcAft>
                <a:spcPts val="0"/>
              </a:spcAft>
              <a:buSzPts val="1600"/>
              <a:buChar char="╶"/>
              <a:defRPr sz="1600"/>
            </a:lvl3pPr>
            <a:lvl4pPr marL="1828800" lvl="3" indent="-330200" rtl="0">
              <a:spcBef>
                <a:spcPts val="0"/>
              </a:spcBef>
              <a:spcAft>
                <a:spcPts val="0"/>
              </a:spcAft>
              <a:buSzPts val="1600"/>
              <a:buChar char="╶"/>
              <a:defRPr sz="1600"/>
            </a:lvl4pPr>
            <a:lvl5pPr marL="2286000" lvl="4" indent="-330200" rtl="0">
              <a:spcBef>
                <a:spcPts val="0"/>
              </a:spcBef>
              <a:spcAft>
                <a:spcPts val="0"/>
              </a:spcAft>
              <a:buSzPts val="1600"/>
              <a:buChar char="╶"/>
              <a:defRPr sz="1600"/>
            </a:lvl5pPr>
            <a:lvl6pPr marL="2743200" lvl="5" indent="-330200" rtl="0">
              <a:spcBef>
                <a:spcPts val="0"/>
              </a:spcBef>
              <a:spcAft>
                <a:spcPts val="0"/>
              </a:spcAft>
              <a:buSzPts val="1600"/>
              <a:buChar char="╶"/>
              <a:defRPr sz="1600"/>
            </a:lvl6pPr>
            <a:lvl7pPr marL="3200400" lvl="6" indent="-330200" rtl="0">
              <a:spcBef>
                <a:spcPts val="0"/>
              </a:spcBef>
              <a:spcAft>
                <a:spcPts val="0"/>
              </a:spcAft>
              <a:buSzPts val="1600"/>
              <a:buChar char="╶"/>
              <a:defRPr sz="1600"/>
            </a:lvl7pPr>
            <a:lvl8pPr marL="3657600" lvl="7" indent="-330200" rtl="0">
              <a:spcBef>
                <a:spcPts val="0"/>
              </a:spcBef>
              <a:spcAft>
                <a:spcPts val="0"/>
              </a:spcAft>
              <a:buSzPts val="1600"/>
              <a:buChar char="╶"/>
              <a:defRPr sz="1600"/>
            </a:lvl8pPr>
            <a:lvl9pPr marL="4114800" lvl="8" indent="-330200" rtl="0">
              <a:spcBef>
                <a:spcPts val="0"/>
              </a:spcBef>
              <a:spcAft>
                <a:spcPts val="0"/>
              </a:spcAft>
              <a:buSzPts val="1600"/>
              <a:buChar char="╶"/>
              <a:defRPr sz="1600"/>
            </a:lvl9pPr>
          </a:lstStyle>
          <a:p>
            <a:endParaRPr/>
          </a:p>
        </p:txBody>
      </p:sp>
      <p:sp>
        <p:nvSpPr>
          <p:cNvPr id="64" name="Google Shape;64;p8"/>
          <p:cNvSpPr txBox="1">
            <a:spLocks noGrp="1"/>
          </p:cNvSpPr>
          <p:nvPr>
            <p:ph type="body" idx="2"/>
          </p:nvPr>
        </p:nvSpPr>
        <p:spPr>
          <a:xfrm>
            <a:off x="3427841" y="1746150"/>
            <a:ext cx="2224200" cy="2633700"/>
          </a:xfrm>
          <a:prstGeom prst="rect">
            <a:avLst/>
          </a:prstGeom>
        </p:spPr>
        <p:txBody>
          <a:bodyPr spcFirstLastPara="1" wrap="square" lIns="0" tIns="0" rIns="0" bIns="0" anchor="t" anchorCtr="0">
            <a:noAutofit/>
          </a:bodyPr>
          <a:lstStyle>
            <a:lvl1pPr marL="457200" lvl="0" indent="-330200" rtl="0">
              <a:spcBef>
                <a:spcPts val="600"/>
              </a:spcBef>
              <a:spcAft>
                <a:spcPts val="0"/>
              </a:spcAft>
              <a:buSzPts val="1600"/>
              <a:buChar char="╸"/>
              <a:defRPr sz="1600"/>
            </a:lvl1pPr>
            <a:lvl2pPr marL="914400" lvl="1" indent="-330200" rtl="0">
              <a:spcBef>
                <a:spcPts val="0"/>
              </a:spcBef>
              <a:spcAft>
                <a:spcPts val="0"/>
              </a:spcAft>
              <a:buSzPts val="1600"/>
              <a:buChar char="╶"/>
              <a:defRPr sz="1600"/>
            </a:lvl2pPr>
            <a:lvl3pPr marL="1371600" lvl="2" indent="-330200" rtl="0">
              <a:spcBef>
                <a:spcPts val="0"/>
              </a:spcBef>
              <a:spcAft>
                <a:spcPts val="0"/>
              </a:spcAft>
              <a:buSzPts val="1600"/>
              <a:buChar char="╶"/>
              <a:defRPr sz="1600"/>
            </a:lvl3pPr>
            <a:lvl4pPr marL="1828800" lvl="3" indent="-330200" rtl="0">
              <a:spcBef>
                <a:spcPts val="0"/>
              </a:spcBef>
              <a:spcAft>
                <a:spcPts val="0"/>
              </a:spcAft>
              <a:buSzPts val="1600"/>
              <a:buChar char="╶"/>
              <a:defRPr sz="1600"/>
            </a:lvl4pPr>
            <a:lvl5pPr marL="2286000" lvl="4" indent="-330200" rtl="0">
              <a:spcBef>
                <a:spcPts val="0"/>
              </a:spcBef>
              <a:spcAft>
                <a:spcPts val="0"/>
              </a:spcAft>
              <a:buSzPts val="1600"/>
              <a:buChar char="╶"/>
              <a:defRPr sz="1600"/>
            </a:lvl5pPr>
            <a:lvl6pPr marL="2743200" lvl="5" indent="-330200" rtl="0">
              <a:spcBef>
                <a:spcPts val="0"/>
              </a:spcBef>
              <a:spcAft>
                <a:spcPts val="0"/>
              </a:spcAft>
              <a:buSzPts val="1600"/>
              <a:buChar char="╶"/>
              <a:defRPr sz="1600"/>
            </a:lvl6pPr>
            <a:lvl7pPr marL="3200400" lvl="6" indent="-330200" rtl="0">
              <a:spcBef>
                <a:spcPts val="0"/>
              </a:spcBef>
              <a:spcAft>
                <a:spcPts val="0"/>
              </a:spcAft>
              <a:buSzPts val="1600"/>
              <a:buChar char="╶"/>
              <a:defRPr sz="1600"/>
            </a:lvl7pPr>
            <a:lvl8pPr marL="3657600" lvl="7" indent="-330200" rtl="0">
              <a:spcBef>
                <a:spcPts val="0"/>
              </a:spcBef>
              <a:spcAft>
                <a:spcPts val="0"/>
              </a:spcAft>
              <a:buSzPts val="1600"/>
              <a:buChar char="╶"/>
              <a:defRPr sz="1600"/>
            </a:lvl8pPr>
            <a:lvl9pPr marL="4114800" lvl="8" indent="-330200" rtl="0">
              <a:spcBef>
                <a:spcPts val="0"/>
              </a:spcBef>
              <a:spcAft>
                <a:spcPts val="0"/>
              </a:spcAft>
              <a:buSzPts val="1600"/>
              <a:buChar char="╶"/>
              <a:defRPr sz="1600"/>
            </a:lvl9pPr>
          </a:lstStyle>
          <a:p>
            <a:endParaRPr/>
          </a:p>
        </p:txBody>
      </p:sp>
      <p:sp>
        <p:nvSpPr>
          <p:cNvPr id="65" name="Google Shape;65;p8"/>
          <p:cNvSpPr txBox="1">
            <a:spLocks noGrp="1"/>
          </p:cNvSpPr>
          <p:nvPr>
            <p:ph type="body" idx="3"/>
          </p:nvPr>
        </p:nvSpPr>
        <p:spPr>
          <a:xfrm>
            <a:off x="5942507" y="1746150"/>
            <a:ext cx="2224200" cy="2633700"/>
          </a:xfrm>
          <a:prstGeom prst="rect">
            <a:avLst/>
          </a:prstGeom>
        </p:spPr>
        <p:txBody>
          <a:bodyPr spcFirstLastPara="1" wrap="square" lIns="0" tIns="0" rIns="0" bIns="0" anchor="t" anchorCtr="0">
            <a:noAutofit/>
          </a:bodyPr>
          <a:lstStyle>
            <a:lvl1pPr marL="457200" lvl="0" indent="-330200" rtl="0">
              <a:spcBef>
                <a:spcPts val="600"/>
              </a:spcBef>
              <a:spcAft>
                <a:spcPts val="0"/>
              </a:spcAft>
              <a:buSzPts val="1600"/>
              <a:buChar char="╸"/>
              <a:defRPr sz="1600"/>
            </a:lvl1pPr>
            <a:lvl2pPr marL="914400" lvl="1" indent="-330200" rtl="0">
              <a:spcBef>
                <a:spcPts val="0"/>
              </a:spcBef>
              <a:spcAft>
                <a:spcPts val="0"/>
              </a:spcAft>
              <a:buSzPts val="1600"/>
              <a:buChar char="╶"/>
              <a:defRPr sz="1600"/>
            </a:lvl2pPr>
            <a:lvl3pPr marL="1371600" lvl="2" indent="-330200" rtl="0">
              <a:spcBef>
                <a:spcPts val="0"/>
              </a:spcBef>
              <a:spcAft>
                <a:spcPts val="0"/>
              </a:spcAft>
              <a:buSzPts val="1600"/>
              <a:buChar char="╶"/>
              <a:defRPr sz="1600"/>
            </a:lvl3pPr>
            <a:lvl4pPr marL="1828800" lvl="3" indent="-330200" rtl="0">
              <a:spcBef>
                <a:spcPts val="0"/>
              </a:spcBef>
              <a:spcAft>
                <a:spcPts val="0"/>
              </a:spcAft>
              <a:buSzPts val="1600"/>
              <a:buChar char="╶"/>
              <a:defRPr sz="1600"/>
            </a:lvl4pPr>
            <a:lvl5pPr marL="2286000" lvl="4" indent="-330200" rtl="0">
              <a:spcBef>
                <a:spcPts val="0"/>
              </a:spcBef>
              <a:spcAft>
                <a:spcPts val="0"/>
              </a:spcAft>
              <a:buSzPts val="1600"/>
              <a:buChar char="╶"/>
              <a:defRPr sz="1600"/>
            </a:lvl5pPr>
            <a:lvl6pPr marL="2743200" lvl="5" indent="-330200" rtl="0">
              <a:spcBef>
                <a:spcPts val="0"/>
              </a:spcBef>
              <a:spcAft>
                <a:spcPts val="0"/>
              </a:spcAft>
              <a:buSzPts val="1600"/>
              <a:buChar char="╶"/>
              <a:defRPr sz="1600"/>
            </a:lvl6pPr>
            <a:lvl7pPr marL="3200400" lvl="6" indent="-330200" rtl="0">
              <a:spcBef>
                <a:spcPts val="0"/>
              </a:spcBef>
              <a:spcAft>
                <a:spcPts val="0"/>
              </a:spcAft>
              <a:buSzPts val="1600"/>
              <a:buChar char="╶"/>
              <a:defRPr sz="1600"/>
            </a:lvl7pPr>
            <a:lvl8pPr marL="3657600" lvl="7" indent="-330200" rtl="0">
              <a:spcBef>
                <a:spcPts val="0"/>
              </a:spcBef>
              <a:spcAft>
                <a:spcPts val="0"/>
              </a:spcAft>
              <a:buSzPts val="1600"/>
              <a:buChar char="╶"/>
              <a:defRPr sz="1600"/>
            </a:lvl8pPr>
            <a:lvl9pPr marL="4114800" lvl="8" indent="-330200" rtl="0">
              <a:spcBef>
                <a:spcPts val="0"/>
              </a:spcBef>
              <a:spcAft>
                <a:spcPts val="0"/>
              </a:spcAft>
              <a:buSzPts val="1600"/>
              <a:buChar char="╶"/>
              <a:defRPr sz="1600"/>
            </a:lvl9pPr>
          </a:lstStyle>
          <a:p>
            <a:endParaRPr/>
          </a:p>
        </p:txBody>
      </p:sp>
      <p:sp>
        <p:nvSpPr>
          <p:cNvPr id="66" name="Google Shape;66;p8"/>
          <p:cNvSpPr txBox="1">
            <a:spLocks noGrp="1"/>
          </p:cNvSpPr>
          <p:nvPr>
            <p:ph type="sldNum" idx="12"/>
          </p:nvPr>
        </p:nvSpPr>
        <p:spPr>
          <a:xfrm>
            <a:off x="8760475" y="4759953"/>
            <a:ext cx="383400" cy="383400"/>
          </a:xfrm>
          <a:prstGeom prst="rect">
            <a:avLst/>
          </a:prstGeom>
        </p:spPr>
        <p:txBody>
          <a:bodyPr spcFirstLastPara="1" wrap="square" lIns="0" tIns="0" rIns="0" bIns="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ct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67"/>
        <p:cNvGrpSpPr/>
        <p:nvPr/>
      </p:nvGrpSpPr>
      <p:grpSpPr>
        <a:xfrm>
          <a:off x="0" y="0"/>
          <a:ext cx="0" cy="0"/>
          <a:chOff x="0" y="0"/>
          <a:chExt cx="0" cy="0"/>
        </a:xfrm>
      </p:grpSpPr>
      <p:grpSp>
        <p:nvGrpSpPr>
          <p:cNvPr id="68" name="Google Shape;68;p9"/>
          <p:cNvGrpSpPr/>
          <p:nvPr/>
        </p:nvGrpSpPr>
        <p:grpSpPr>
          <a:xfrm>
            <a:off x="0" y="-50"/>
            <a:ext cx="9144000" cy="5143575"/>
            <a:chOff x="0" y="-50"/>
            <a:chExt cx="9144000" cy="5143575"/>
          </a:xfrm>
        </p:grpSpPr>
        <p:sp>
          <p:nvSpPr>
            <p:cNvPr id="69" name="Google Shape;69;p9"/>
            <p:cNvSpPr/>
            <p:nvPr/>
          </p:nvSpPr>
          <p:spPr>
            <a:xfrm>
              <a:off x="0" y="0"/>
              <a:ext cx="9144000" cy="5143500"/>
            </a:xfrm>
            <a:prstGeom prst="rect">
              <a:avLst/>
            </a:prstGeom>
            <a:solidFill>
              <a:srgbClr val="142236">
                <a:alpha val="798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0" name="Google Shape;70;p9"/>
            <p:cNvGrpSpPr/>
            <p:nvPr/>
          </p:nvGrpSpPr>
          <p:grpSpPr>
            <a:xfrm>
              <a:off x="0" y="-50"/>
              <a:ext cx="9144000" cy="5143575"/>
              <a:chOff x="0" y="-250"/>
              <a:chExt cx="9144000" cy="5143575"/>
            </a:xfrm>
          </p:grpSpPr>
          <p:sp>
            <p:nvSpPr>
              <p:cNvPr id="71" name="Google Shape;71;p9"/>
              <p:cNvSpPr/>
              <p:nvPr/>
            </p:nvSpPr>
            <p:spPr>
              <a:xfrm>
                <a:off x="0" y="-225"/>
                <a:ext cx="9144000" cy="5143500"/>
              </a:xfrm>
              <a:prstGeom prst="frame">
                <a:avLst>
                  <a:gd name="adj1" fmla="val 8758"/>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9"/>
              <p:cNvSpPr/>
              <p:nvPr/>
            </p:nvSpPr>
            <p:spPr>
              <a:xfrm rot="10800000" flipH="1">
                <a:off x="0" y="-250"/>
                <a:ext cx="4115400" cy="1415100"/>
              </a:xfrm>
              <a:prstGeom prst="round1Rect">
                <a:avLst>
                  <a:gd name="adj" fmla="val 50000"/>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9"/>
              <p:cNvSpPr/>
              <p:nvPr/>
            </p:nvSpPr>
            <p:spPr>
              <a:xfrm flipH="1">
                <a:off x="8760600" y="4759925"/>
                <a:ext cx="383400" cy="383400"/>
              </a:xfrm>
              <a:prstGeom prst="round1Rect">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74" name="Google Shape;74;p9"/>
          <p:cNvSpPr txBox="1">
            <a:spLocks noGrp="1"/>
          </p:cNvSpPr>
          <p:nvPr>
            <p:ph type="title"/>
          </p:nvPr>
        </p:nvSpPr>
        <p:spPr>
          <a:xfrm>
            <a:off x="457200" y="0"/>
            <a:ext cx="3171300" cy="1418400"/>
          </a:xfrm>
          <a:prstGeom prst="rect">
            <a:avLst/>
          </a:prstGeom>
        </p:spPr>
        <p:txBody>
          <a:bodyPr spcFirstLastPara="1" wrap="square" lIns="0" tIns="0" rIns="0" bIns="0" anchor="ctr" anchorCtr="0">
            <a:noAutofit/>
          </a:bodyPr>
          <a:lstStyle>
            <a:lvl1pPr lvl="0" rtl="0">
              <a:spcBef>
                <a:spcPts val="0"/>
              </a:spcBef>
              <a:spcAft>
                <a:spcPts val="0"/>
              </a:spcAft>
              <a:buSzPts val="2600"/>
              <a:buNone/>
              <a:defRPr/>
            </a:lvl1pPr>
            <a:lvl2pPr lvl="1" rtl="0">
              <a:spcBef>
                <a:spcPts val="0"/>
              </a:spcBef>
              <a:spcAft>
                <a:spcPts val="0"/>
              </a:spcAft>
              <a:buSzPts val="2600"/>
              <a:buNone/>
              <a:defRPr/>
            </a:lvl2pPr>
            <a:lvl3pPr lvl="2" rtl="0">
              <a:spcBef>
                <a:spcPts val="0"/>
              </a:spcBef>
              <a:spcAft>
                <a:spcPts val="0"/>
              </a:spcAft>
              <a:buSzPts val="2600"/>
              <a:buNone/>
              <a:defRPr/>
            </a:lvl3pPr>
            <a:lvl4pPr lvl="3" rtl="0">
              <a:spcBef>
                <a:spcPts val="0"/>
              </a:spcBef>
              <a:spcAft>
                <a:spcPts val="0"/>
              </a:spcAft>
              <a:buSzPts val="2600"/>
              <a:buNone/>
              <a:defRPr/>
            </a:lvl4pPr>
            <a:lvl5pPr lvl="4" rtl="0">
              <a:spcBef>
                <a:spcPts val="0"/>
              </a:spcBef>
              <a:spcAft>
                <a:spcPts val="0"/>
              </a:spcAft>
              <a:buSzPts val="2600"/>
              <a:buNone/>
              <a:defRPr/>
            </a:lvl5pPr>
            <a:lvl6pPr lvl="5" rtl="0">
              <a:spcBef>
                <a:spcPts val="0"/>
              </a:spcBef>
              <a:spcAft>
                <a:spcPts val="0"/>
              </a:spcAft>
              <a:buSzPts val="2600"/>
              <a:buNone/>
              <a:defRPr/>
            </a:lvl6pPr>
            <a:lvl7pPr lvl="6" rtl="0">
              <a:spcBef>
                <a:spcPts val="0"/>
              </a:spcBef>
              <a:spcAft>
                <a:spcPts val="0"/>
              </a:spcAft>
              <a:buSzPts val="2600"/>
              <a:buNone/>
              <a:defRPr/>
            </a:lvl7pPr>
            <a:lvl8pPr lvl="7" rtl="0">
              <a:spcBef>
                <a:spcPts val="0"/>
              </a:spcBef>
              <a:spcAft>
                <a:spcPts val="0"/>
              </a:spcAft>
              <a:buSzPts val="2600"/>
              <a:buNone/>
              <a:defRPr/>
            </a:lvl8pPr>
            <a:lvl9pPr lvl="8" rtl="0">
              <a:spcBef>
                <a:spcPts val="0"/>
              </a:spcBef>
              <a:spcAft>
                <a:spcPts val="0"/>
              </a:spcAft>
              <a:buSzPts val="2600"/>
              <a:buNone/>
              <a:defRPr/>
            </a:lvl9pPr>
          </a:lstStyle>
          <a:p>
            <a:endParaRPr/>
          </a:p>
        </p:txBody>
      </p:sp>
      <p:sp>
        <p:nvSpPr>
          <p:cNvPr id="75" name="Google Shape;75;p9"/>
          <p:cNvSpPr txBox="1">
            <a:spLocks noGrp="1"/>
          </p:cNvSpPr>
          <p:nvPr>
            <p:ph type="sldNum" idx="12"/>
          </p:nvPr>
        </p:nvSpPr>
        <p:spPr>
          <a:xfrm>
            <a:off x="8760475" y="4759953"/>
            <a:ext cx="383400" cy="383400"/>
          </a:xfrm>
          <a:prstGeom prst="rect">
            <a:avLst/>
          </a:prstGeom>
        </p:spPr>
        <p:txBody>
          <a:bodyPr spcFirstLastPara="1" wrap="square" lIns="0" tIns="0" rIns="0" bIns="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ct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bg>
      <p:bgPr>
        <a:solidFill>
          <a:schemeClr val="lt1"/>
        </a:solidFill>
        <a:effectLst/>
      </p:bgPr>
    </p:bg>
    <p:spTree>
      <p:nvGrpSpPr>
        <p:cNvPr id="1" name="Shape 76"/>
        <p:cNvGrpSpPr/>
        <p:nvPr/>
      </p:nvGrpSpPr>
      <p:grpSpPr>
        <a:xfrm>
          <a:off x="0" y="0"/>
          <a:ext cx="0" cy="0"/>
          <a:chOff x="0" y="0"/>
          <a:chExt cx="0" cy="0"/>
        </a:xfrm>
      </p:grpSpPr>
      <p:grpSp>
        <p:nvGrpSpPr>
          <p:cNvPr id="77" name="Google Shape;77;p10"/>
          <p:cNvGrpSpPr/>
          <p:nvPr/>
        </p:nvGrpSpPr>
        <p:grpSpPr>
          <a:xfrm>
            <a:off x="0" y="4632875"/>
            <a:ext cx="9144000" cy="510650"/>
            <a:chOff x="0" y="4632675"/>
            <a:chExt cx="9144000" cy="510650"/>
          </a:xfrm>
        </p:grpSpPr>
        <p:sp>
          <p:nvSpPr>
            <p:cNvPr id="78" name="Google Shape;78;p10"/>
            <p:cNvSpPr/>
            <p:nvPr/>
          </p:nvSpPr>
          <p:spPr>
            <a:xfrm>
              <a:off x="0" y="4632675"/>
              <a:ext cx="6087900" cy="510600"/>
            </a:xfrm>
            <a:prstGeom prst="round1Rect">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10"/>
            <p:cNvSpPr/>
            <p:nvPr/>
          </p:nvSpPr>
          <p:spPr>
            <a:xfrm flipH="1">
              <a:off x="8760600" y="4759925"/>
              <a:ext cx="383400" cy="383400"/>
            </a:xfrm>
            <a:prstGeom prst="round1Rect">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0" name="Google Shape;80;p10"/>
          <p:cNvSpPr txBox="1">
            <a:spLocks noGrp="1"/>
          </p:cNvSpPr>
          <p:nvPr>
            <p:ph type="body" idx="1"/>
          </p:nvPr>
        </p:nvSpPr>
        <p:spPr>
          <a:xfrm>
            <a:off x="457200" y="4632750"/>
            <a:ext cx="5229000" cy="510600"/>
          </a:xfrm>
          <a:prstGeom prst="rect">
            <a:avLst/>
          </a:prstGeom>
        </p:spPr>
        <p:txBody>
          <a:bodyPr spcFirstLastPara="1" wrap="square" lIns="0" tIns="0" rIns="0" bIns="0" anchor="ctr" anchorCtr="0">
            <a:noAutofit/>
          </a:bodyPr>
          <a:lstStyle>
            <a:lvl1pPr marL="457200" lvl="0" indent="-228600" rtl="0">
              <a:spcBef>
                <a:spcPts val="360"/>
              </a:spcBef>
              <a:spcAft>
                <a:spcPts val="0"/>
              </a:spcAft>
              <a:buClr>
                <a:schemeClr val="dk2"/>
              </a:buClr>
              <a:buSzPts val="1400"/>
              <a:buNone/>
              <a:defRPr sz="1400">
                <a:solidFill>
                  <a:schemeClr val="dk2"/>
                </a:solidFill>
              </a:defRPr>
            </a:lvl1pPr>
          </a:lstStyle>
          <a:p>
            <a:endParaRPr/>
          </a:p>
        </p:txBody>
      </p:sp>
      <p:sp>
        <p:nvSpPr>
          <p:cNvPr id="81" name="Google Shape;81;p10"/>
          <p:cNvSpPr txBox="1">
            <a:spLocks noGrp="1"/>
          </p:cNvSpPr>
          <p:nvPr>
            <p:ph type="sldNum" idx="12"/>
          </p:nvPr>
        </p:nvSpPr>
        <p:spPr>
          <a:xfrm>
            <a:off x="8760475" y="4759953"/>
            <a:ext cx="383400" cy="383400"/>
          </a:xfrm>
          <a:prstGeom prst="rect">
            <a:avLst/>
          </a:prstGeom>
        </p:spPr>
        <p:txBody>
          <a:bodyPr spcFirstLastPara="1" wrap="square" lIns="0" tIns="0" rIns="0" bIns="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ct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4" Type="http://schemas.openxmlformats.org/officeDocument/2006/relationships/image" Target="../media/image1.jp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
    <p:bg>
      <p:bgPr>
        <a:blipFill>
          <a:blip r:embed="rId14">
            <a:alphaModFix/>
          </a:blip>
          <a:stretch>
            <a:fillRect/>
          </a:stretch>
        </a:blipFill>
        <a:effectLst/>
      </p:bgPr>
    </p:bg>
    <p:spTree>
      <p:nvGrpSpPr>
        <p:cNvPr id="1" name="Shape 5"/>
        <p:cNvGrpSpPr/>
        <p:nvPr/>
      </p:nvGrpSpPr>
      <p:grpSpPr>
        <a:xfrm>
          <a:off x="0" y="0"/>
          <a:ext cx="0" cy="0"/>
          <a:chOff x="0" y="0"/>
          <a:chExt cx="0" cy="0"/>
        </a:xfrm>
      </p:grpSpPr>
      <p:sp>
        <p:nvSpPr>
          <p:cNvPr id="6" name="Google Shape;6;p1"/>
          <p:cNvSpPr txBox="1">
            <a:spLocks noGrp="1"/>
          </p:cNvSpPr>
          <p:nvPr>
            <p:ph type="sldNum" idx="12"/>
          </p:nvPr>
        </p:nvSpPr>
        <p:spPr>
          <a:xfrm>
            <a:off x="8760475" y="4759953"/>
            <a:ext cx="383400" cy="383400"/>
          </a:xfrm>
          <a:prstGeom prst="rect">
            <a:avLst/>
          </a:prstGeom>
          <a:noFill/>
          <a:ln>
            <a:noFill/>
          </a:ln>
        </p:spPr>
        <p:txBody>
          <a:bodyPr spcFirstLastPara="1" wrap="square" lIns="0" tIns="0" rIns="0" bIns="0" anchor="ctr" anchorCtr="0">
            <a:noAutofit/>
          </a:bodyPr>
          <a:lstStyle>
            <a:lvl1pPr lvl="0" algn="ctr" rtl="0">
              <a:buNone/>
              <a:defRPr sz="1000" b="1">
                <a:solidFill>
                  <a:schemeClr val="dk2"/>
                </a:solidFill>
                <a:latin typeface="Red Hat Display"/>
                <a:ea typeface="Red Hat Display"/>
                <a:cs typeface="Red Hat Display"/>
                <a:sym typeface="Red Hat Display"/>
              </a:defRPr>
            </a:lvl1pPr>
            <a:lvl2pPr lvl="1" algn="ctr" rtl="0">
              <a:buNone/>
              <a:defRPr sz="1000" b="1">
                <a:solidFill>
                  <a:schemeClr val="dk2"/>
                </a:solidFill>
                <a:latin typeface="Red Hat Display"/>
                <a:ea typeface="Red Hat Display"/>
                <a:cs typeface="Red Hat Display"/>
                <a:sym typeface="Red Hat Display"/>
              </a:defRPr>
            </a:lvl2pPr>
            <a:lvl3pPr lvl="2" algn="ctr" rtl="0">
              <a:buNone/>
              <a:defRPr sz="1000" b="1">
                <a:solidFill>
                  <a:schemeClr val="dk2"/>
                </a:solidFill>
                <a:latin typeface="Red Hat Display"/>
                <a:ea typeface="Red Hat Display"/>
                <a:cs typeface="Red Hat Display"/>
                <a:sym typeface="Red Hat Display"/>
              </a:defRPr>
            </a:lvl3pPr>
            <a:lvl4pPr lvl="3" algn="ctr" rtl="0">
              <a:buNone/>
              <a:defRPr sz="1000" b="1">
                <a:solidFill>
                  <a:schemeClr val="dk2"/>
                </a:solidFill>
                <a:latin typeface="Red Hat Display"/>
                <a:ea typeface="Red Hat Display"/>
                <a:cs typeface="Red Hat Display"/>
                <a:sym typeface="Red Hat Display"/>
              </a:defRPr>
            </a:lvl4pPr>
            <a:lvl5pPr lvl="4" algn="ctr" rtl="0">
              <a:buNone/>
              <a:defRPr sz="1000" b="1">
                <a:solidFill>
                  <a:schemeClr val="dk2"/>
                </a:solidFill>
                <a:latin typeface="Red Hat Display"/>
                <a:ea typeface="Red Hat Display"/>
                <a:cs typeface="Red Hat Display"/>
                <a:sym typeface="Red Hat Display"/>
              </a:defRPr>
            </a:lvl5pPr>
            <a:lvl6pPr lvl="5" algn="ctr" rtl="0">
              <a:buNone/>
              <a:defRPr sz="1000" b="1">
                <a:solidFill>
                  <a:schemeClr val="dk2"/>
                </a:solidFill>
                <a:latin typeface="Red Hat Display"/>
                <a:ea typeface="Red Hat Display"/>
                <a:cs typeface="Red Hat Display"/>
                <a:sym typeface="Red Hat Display"/>
              </a:defRPr>
            </a:lvl6pPr>
            <a:lvl7pPr lvl="6" algn="ctr" rtl="0">
              <a:buNone/>
              <a:defRPr sz="1000" b="1">
                <a:solidFill>
                  <a:schemeClr val="dk2"/>
                </a:solidFill>
                <a:latin typeface="Red Hat Display"/>
                <a:ea typeface="Red Hat Display"/>
                <a:cs typeface="Red Hat Display"/>
                <a:sym typeface="Red Hat Display"/>
              </a:defRPr>
            </a:lvl7pPr>
            <a:lvl8pPr lvl="7" algn="ctr" rtl="0">
              <a:buNone/>
              <a:defRPr sz="1000" b="1">
                <a:solidFill>
                  <a:schemeClr val="dk2"/>
                </a:solidFill>
                <a:latin typeface="Red Hat Display"/>
                <a:ea typeface="Red Hat Display"/>
                <a:cs typeface="Red Hat Display"/>
                <a:sym typeface="Red Hat Display"/>
              </a:defRPr>
            </a:lvl8pPr>
            <a:lvl9pPr lvl="8" algn="ctr" rtl="0">
              <a:buNone/>
              <a:defRPr sz="1000" b="1">
                <a:solidFill>
                  <a:schemeClr val="dk2"/>
                </a:solidFill>
                <a:latin typeface="Red Hat Display"/>
                <a:ea typeface="Red Hat Display"/>
                <a:cs typeface="Red Hat Display"/>
                <a:sym typeface="Red Hat Display"/>
              </a:defRPr>
            </a:lvl9pPr>
          </a:lstStyle>
          <a:p>
            <a:pPr marL="0" lvl="0" indent="0" algn="ctr" rtl="0">
              <a:spcBef>
                <a:spcPts val="0"/>
              </a:spcBef>
              <a:spcAft>
                <a:spcPts val="0"/>
              </a:spcAft>
              <a:buNone/>
            </a:pPr>
            <a:fld id="{00000000-1234-1234-1234-123412341234}" type="slidenum">
              <a:rPr lang="en"/>
              <a:t>‹#›</a:t>
            </a:fld>
            <a:endParaRPr/>
          </a:p>
        </p:txBody>
      </p:sp>
      <p:sp>
        <p:nvSpPr>
          <p:cNvPr id="7" name="Google Shape;7;p1"/>
          <p:cNvSpPr txBox="1">
            <a:spLocks noGrp="1"/>
          </p:cNvSpPr>
          <p:nvPr>
            <p:ph type="title"/>
          </p:nvPr>
        </p:nvSpPr>
        <p:spPr>
          <a:xfrm>
            <a:off x="457200" y="0"/>
            <a:ext cx="3171300" cy="1418400"/>
          </a:xfrm>
          <a:prstGeom prst="rect">
            <a:avLst/>
          </a:prstGeom>
          <a:noFill/>
          <a:ln>
            <a:noFill/>
          </a:ln>
        </p:spPr>
        <p:txBody>
          <a:bodyPr spcFirstLastPara="1" wrap="square" lIns="0" tIns="0" rIns="0" bIns="0" anchor="ctr" anchorCtr="0">
            <a:noAutofit/>
          </a:bodyPr>
          <a:lstStyle>
            <a:lvl1pPr lvl="0" rtl="0">
              <a:lnSpc>
                <a:spcPct val="90000"/>
              </a:lnSpc>
              <a:spcBef>
                <a:spcPts val="0"/>
              </a:spcBef>
              <a:spcAft>
                <a:spcPts val="0"/>
              </a:spcAft>
              <a:buClr>
                <a:schemeClr val="dk1"/>
              </a:buClr>
              <a:buSzPts val="2600"/>
              <a:buFont typeface="Red Hat Display Black"/>
              <a:buNone/>
              <a:defRPr sz="2600">
                <a:solidFill>
                  <a:schemeClr val="dk1"/>
                </a:solidFill>
                <a:latin typeface="Red Hat Display Black"/>
                <a:ea typeface="Red Hat Display Black"/>
                <a:cs typeface="Red Hat Display Black"/>
                <a:sym typeface="Red Hat Display Black"/>
              </a:defRPr>
            </a:lvl1pPr>
            <a:lvl2pPr lvl="1" rtl="0">
              <a:lnSpc>
                <a:spcPct val="90000"/>
              </a:lnSpc>
              <a:spcBef>
                <a:spcPts val="0"/>
              </a:spcBef>
              <a:spcAft>
                <a:spcPts val="0"/>
              </a:spcAft>
              <a:buClr>
                <a:schemeClr val="dk1"/>
              </a:buClr>
              <a:buSzPts val="2600"/>
              <a:buFont typeface="Red Hat Display Black"/>
              <a:buNone/>
              <a:defRPr sz="2600">
                <a:solidFill>
                  <a:schemeClr val="dk1"/>
                </a:solidFill>
                <a:latin typeface="Red Hat Display Black"/>
                <a:ea typeface="Red Hat Display Black"/>
                <a:cs typeface="Red Hat Display Black"/>
                <a:sym typeface="Red Hat Display Black"/>
              </a:defRPr>
            </a:lvl2pPr>
            <a:lvl3pPr lvl="2" rtl="0">
              <a:lnSpc>
                <a:spcPct val="90000"/>
              </a:lnSpc>
              <a:spcBef>
                <a:spcPts val="0"/>
              </a:spcBef>
              <a:spcAft>
                <a:spcPts val="0"/>
              </a:spcAft>
              <a:buClr>
                <a:schemeClr val="dk1"/>
              </a:buClr>
              <a:buSzPts val="2600"/>
              <a:buFont typeface="Red Hat Display Black"/>
              <a:buNone/>
              <a:defRPr sz="2600">
                <a:solidFill>
                  <a:schemeClr val="dk1"/>
                </a:solidFill>
                <a:latin typeface="Red Hat Display Black"/>
                <a:ea typeface="Red Hat Display Black"/>
                <a:cs typeface="Red Hat Display Black"/>
                <a:sym typeface="Red Hat Display Black"/>
              </a:defRPr>
            </a:lvl3pPr>
            <a:lvl4pPr lvl="3" rtl="0">
              <a:lnSpc>
                <a:spcPct val="90000"/>
              </a:lnSpc>
              <a:spcBef>
                <a:spcPts val="0"/>
              </a:spcBef>
              <a:spcAft>
                <a:spcPts val="0"/>
              </a:spcAft>
              <a:buClr>
                <a:schemeClr val="dk1"/>
              </a:buClr>
              <a:buSzPts val="2600"/>
              <a:buFont typeface="Red Hat Display Black"/>
              <a:buNone/>
              <a:defRPr sz="2600">
                <a:solidFill>
                  <a:schemeClr val="dk1"/>
                </a:solidFill>
                <a:latin typeface="Red Hat Display Black"/>
                <a:ea typeface="Red Hat Display Black"/>
                <a:cs typeface="Red Hat Display Black"/>
                <a:sym typeface="Red Hat Display Black"/>
              </a:defRPr>
            </a:lvl4pPr>
            <a:lvl5pPr lvl="4" rtl="0">
              <a:lnSpc>
                <a:spcPct val="90000"/>
              </a:lnSpc>
              <a:spcBef>
                <a:spcPts val="0"/>
              </a:spcBef>
              <a:spcAft>
                <a:spcPts val="0"/>
              </a:spcAft>
              <a:buClr>
                <a:schemeClr val="dk1"/>
              </a:buClr>
              <a:buSzPts val="2600"/>
              <a:buFont typeface="Red Hat Display Black"/>
              <a:buNone/>
              <a:defRPr sz="2600">
                <a:solidFill>
                  <a:schemeClr val="dk1"/>
                </a:solidFill>
                <a:latin typeface="Red Hat Display Black"/>
                <a:ea typeface="Red Hat Display Black"/>
                <a:cs typeface="Red Hat Display Black"/>
                <a:sym typeface="Red Hat Display Black"/>
              </a:defRPr>
            </a:lvl5pPr>
            <a:lvl6pPr lvl="5" rtl="0">
              <a:lnSpc>
                <a:spcPct val="90000"/>
              </a:lnSpc>
              <a:spcBef>
                <a:spcPts val="0"/>
              </a:spcBef>
              <a:spcAft>
                <a:spcPts val="0"/>
              </a:spcAft>
              <a:buClr>
                <a:schemeClr val="dk1"/>
              </a:buClr>
              <a:buSzPts val="2600"/>
              <a:buFont typeface="Red Hat Display Black"/>
              <a:buNone/>
              <a:defRPr sz="2600">
                <a:solidFill>
                  <a:schemeClr val="dk1"/>
                </a:solidFill>
                <a:latin typeface="Red Hat Display Black"/>
                <a:ea typeface="Red Hat Display Black"/>
                <a:cs typeface="Red Hat Display Black"/>
                <a:sym typeface="Red Hat Display Black"/>
              </a:defRPr>
            </a:lvl6pPr>
            <a:lvl7pPr lvl="6" rtl="0">
              <a:lnSpc>
                <a:spcPct val="90000"/>
              </a:lnSpc>
              <a:spcBef>
                <a:spcPts val="0"/>
              </a:spcBef>
              <a:spcAft>
                <a:spcPts val="0"/>
              </a:spcAft>
              <a:buClr>
                <a:schemeClr val="dk1"/>
              </a:buClr>
              <a:buSzPts val="2600"/>
              <a:buFont typeface="Red Hat Display Black"/>
              <a:buNone/>
              <a:defRPr sz="2600">
                <a:solidFill>
                  <a:schemeClr val="dk1"/>
                </a:solidFill>
                <a:latin typeface="Red Hat Display Black"/>
                <a:ea typeface="Red Hat Display Black"/>
                <a:cs typeface="Red Hat Display Black"/>
                <a:sym typeface="Red Hat Display Black"/>
              </a:defRPr>
            </a:lvl7pPr>
            <a:lvl8pPr lvl="7" rtl="0">
              <a:lnSpc>
                <a:spcPct val="90000"/>
              </a:lnSpc>
              <a:spcBef>
                <a:spcPts val="0"/>
              </a:spcBef>
              <a:spcAft>
                <a:spcPts val="0"/>
              </a:spcAft>
              <a:buClr>
                <a:schemeClr val="dk1"/>
              </a:buClr>
              <a:buSzPts val="2600"/>
              <a:buFont typeface="Red Hat Display Black"/>
              <a:buNone/>
              <a:defRPr sz="2600">
                <a:solidFill>
                  <a:schemeClr val="dk1"/>
                </a:solidFill>
                <a:latin typeface="Red Hat Display Black"/>
                <a:ea typeface="Red Hat Display Black"/>
                <a:cs typeface="Red Hat Display Black"/>
                <a:sym typeface="Red Hat Display Black"/>
              </a:defRPr>
            </a:lvl8pPr>
            <a:lvl9pPr lvl="8" rtl="0">
              <a:lnSpc>
                <a:spcPct val="90000"/>
              </a:lnSpc>
              <a:spcBef>
                <a:spcPts val="0"/>
              </a:spcBef>
              <a:spcAft>
                <a:spcPts val="0"/>
              </a:spcAft>
              <a:buClr>
                <a:schemeClr val="dk1"/>
              </a:buClr>
              <a:buSzPts val="2600"/>
              <a:buFont typeface="Red Hat Display Black"/>
              <a:buNone/>
              <a:defRPr sz="2600">
                <a:solidFill>
                  <a:schemeClr val="dk1"/>
                </a:solidFill>
                <a:latin typeface="Red Hat Display Black"/>
                <a:ea typeface="Red Hat Display Black"/>
                <a:cs typeface="Red Hat Display Black"/>
                <a:sym typeface="Red Hat Display Black"/>
              </a:defRPr>
            </a:lvl9pPr>
          </a:lstStyle>
          <a:p>
            <a:endParaRPr/>
          </a:p>
        </p:txBody>
      </p:sp>
      <p:sp>
        <p:nvSpPr>
          <p:cNvPr id="8" name="Google Shape;8;p1"/>
          <p:cNvSpPr txBox="1">
            <a:spLocks noGrp="1"/>
          </p:cNvSpPr>
          <p:nvPr>
            <p:ph type="body" idx="1"/>
          </p:nvPr>
        </p:nvSpPr>
        <p:spPr>
          <a:xfrm>
            <a:off x="913175" y="1746150"/>
            <a:ext cx="5944800" cy="2633700"/>
          </a:xfrm>
          <a:prstGeom prst="rect">
            <a:avLst/>
          </a:prstGeom>
          <a:noFill/>
          <a:ln>
            <a:noFill/>
          </a:ln>
        </p:spPr>
        <p:txBody>
          <a:bodyPr spcFirstLastPara="1" wrap="square" lIns="0" tIns="0" rIns="0" bIns="0" anchor="t" anchorCtr="0">
            <a:noAutofit/>
          </a:bodyPr>
          <a:lstStyle>
            <a:lvl1pPr marL="457200" lvl="0" indent="-381000" rtl="0">
              <a:spcBef>
                <a:spcPts val="600"/>
              </a:spcBef>
              <a:spcAft>
                <a:spcPts val="0"/>
              </a:spcAft>
              <a:buClr>
                <a:schemeClr val="accent1"/>
              </a:buClr>
              <a:buSzPts val="2400"/>
              <a:buFont typeface="Raleway"/>
              <a:buChar char="╸"/>
              <a:defRPr sz="2400">
                <a:solidFill>
                  <a:schemeClr val="lt1"/>
                </a:solidFill>
                <a:latin typeface="Raleway"/>
                <a:ea typeface="Raleway"/>
                <a:cs typeface="Raleway"/>
                <a:sym typeface="Raleway"/>
              </a:defRPr>
            </a:lvl1pPr>
            <a:lvl2pPr marL="914400" lvl="1" indent="-381000" rtl="0">
              <a:spcBef>
                <a:spcPts val="0"/>
              </a:spcBef>
              <a:spcAft>
                <a:spcPts val="0"/>
              </a:spcAft>
              <a:buClr>
                <a:schemeClr val="lt2"/>
              </a:buClr>
              <a:buSzPts val="2400"/>
              <a:buFont typeface="Raleway"/>
              <a:buChar char="╶"/>
              <a:defRPr sz="2400">
                <a:solidFill>
                  <a:schemeClr val="lt1"/>
                </a:solidFill>
                <a:latin typeface="Raleway"/>
                <a:ea typeface="Raleway"/>
                <a:cs typeface="Raleway"/>
                <a:sym typeface="Raleway"/>
              </a:defRPr>
            </a:lvl2pPr>
            <a:lvl3pPr marL="1371600" lvl="2" indent="-381000" rtl="0">
              <a:spcBef>
                <a:spcPts val="0"/>
              </a:spcBef>
              <a:spcAft>
                <a:spcPts val="0"/>
              </a:spcAft>
              <a:buClr>
                <a:schemeClr val="dk2"/>
              </a:buClr>
              <a:buSzPts val="2400"/>
              <a:buFont typeface="Raleway"/>
              <a:buChar char="╶"/>
              <a:defRPr sz="2400">
                <a:solidFill>
                  <a:schemeClr val="lt1"/>
                </a:solidFill>
                <a:latin typeface="Raleway"/>
                <a:ea typeface="Raleway"/>
                <a:cs typeface="Raleway"/>
                <a:sym typeface="Raleway"/>
              </a:defRPr>
            </a:lvl3pPr>
            <a:lvl4pPr marL="1828800" lvl="3" indent="-381000" rtl="0">
              <a:spcBef>
                <a:spcPts val="0"/>
              </a:spcBef>
              <a:spcAft>
                <a:spcPts val="0"/>
              </a:spcAft>
              <a:buClr>
                <a:schemeClr val="dk2"/>
              </a:buClr>
              <a:buSzPts val="2400"/>
              <a:buFont typeface="Raleway"/>
              <a:buChar char="╶"/>
              <a:defRPr sz="2400">
                <a:solidFill>
                  <a:schemeClr val="lt1"/>
                </a:solidFill>
                <a:latin typeface="Raleway"/>
                <a:ea typeface="Raleway"/>
                <a:cs typeface="Raleway"/>
                <a:sym typeface="Raleway"/>
              </a:defRPr>
            </a:lvl4pPr>
            <a:lvl5pPr marL="2286000" lvl="4" indent="-381000" rtl="0">
              <a:spcBef>
                <a:spcPts val="0"/>
              </a:spcBef>
              <a:spcAft>
                <a:spcPts val="0"/>
              </a:spcAft>
              <a:buClr>
                <a:schemeClr val="dk2"/>
              </a:buClr>
              <a:buSzPts val="2400"/>
              <a:buFont typeface="Raleway"/>
              <a:buChar char="╶"/>
              <a:defRPr sz="2400">
                <a:solidFill>
                  <a:schemeClr val="lt1"/>
                </a:solidFill>
                <a:latin typeface="Raleway"/>
                <a:ea typeface="Raleway"/>
                <a:cs typeface="Raleway"/>
                <a:sym typeface="Raleway"/>
              </a:defRPr>
            </a:lvl5pPr>
            <a:lvl6pPr marL="2743200" lvl="5" indent="-381000" rtl="0">
              <a:spcBef>
                <a:spcPts val="0"/>
              </a:spcBef>
              <a:spcAft>
                <a:spcPts val="0"/>
              </a:spcAft>
              <a:buClr>
                <a:schemeClr val="dk2"/>
              </a:buClr>
              <a:buSzPts val="2400"/>
              <a:buFont typeface="Raleway"/>
              <a:buChar char="╶"/>
              <a:defRPr sz="2400">
                <a:solidFill>
                  <a:schemeClr val="lt1"/>
                </a:solidFill>
                <a:latin typeface="Raleway"/>
                <a:ea typeface="Raleway"/>
                <a:cs typeface="Raleway"/>
                <a:sym typeface="Raleway"/>
              </a:defRPr>
            </a:lvl6pPr>
            <a:lvl7pPr marL="3200400" lvl="6" indent="-381000" rtl="0">
              <a:spcBef>
                <a:spcPts val="0"/>
              </a:spcBef>
              <a:spcAft>
                <a:spcPts val="0"/>
              </a:spcAft>
              <a:buClr>
                <a:schemeClr val="dk2"/>
              </a:buClr>
              <a:buSzPts val="2400"/>
              <a:buFont typeface="Raleway"/>
              <a:buChar char="╶"/>
              <a:defRPr sz="2400">
                <a:solidFill>
                  <a:schemeClr val="lt1"/>
                </a:solidFill>
                <a:latin typeface="Raleway"/>
                <a:ea typeface="Raleway"/>
                <a:cs typeface="Raleway"/>
                <a:sym typeface="Raleway"/>
              </a:defRPr>
            </a:lvl7pPr>
            <a:lvl8pPr marL="3657600" lvl="7" indent="-381000" rtl="0">
              <a:spcBef>
                <a:spcPts val="0"/>
              </a:spcBef>
              <a:spcAft>
                <a:spcPts val="0"/>
              </a:spcAft>
              <a:buClr>
                <a:schemeClr val="dk2"/>
              </a:buClr>
              <a:buSzPts val="2400"/>
              <a:buFont typeface="Raleway"/>
              <a:buChar char="╶"/>
              <a:defRPr sz="2400">
                <a:solidFill>
                  <a:schemeClr val="lt1"/>
                </a:solidFill>
                <a:latin typeface="Raleway"/>
                <a:ea typeface="Raleway"/>
                <a:cs typeface="Raleway"/>
                <a:sym typeface="Raleway"/>
              </a:defRPr>
            </a:lvl8pPr>
            <a:lvl9pPr marL="4114800" lvl="8" indent="-381000" rtl="0">
              <a:spcBef>
                <a:spcPts val="0"/>
              </a:spcBef>
              <a:spcAft>
                <a:spcPts val="0"/>
              </a:spcAft>
              <a:buClr>
                <a:schemeClr val="dk2"/>
              </a:buClr>
              <a:buSzPts val="2400"/>
              <a:buFont typeface="Raleway"/>
              <a:buChar char="╶"/>
              <a:defRPr sz="2400">
                <a:solidFill>
                  <a:schemeClr val="lt1"/>
                </a:solidFill>
                <a:latin typeface="Raleway"/>
                <a:ea typeface="Raleway"/>
                <a:cs typeface="Raleway"/>
                <a:sym typeface="Raleway"/>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ransition>
    <p:fade thruBlk="1"/>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4" Type="http://schemas.openxmlformats.org/officeDocument/2006/relationships/hyperlink" Target="http://www.youtube.com/watch?v=36IJzcI2qwQ" TargetMode="External"/><Relationship Id="rId5" Type="http://schemas.openxmlformats.org/officeDocument/2006/relationships/image" Target="../media/image3.jpg"/><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hyperlink" Target="http://www.youtube.com/watch?v=B6LD8RMnFT4" TargetMode="External"/><Relationship Id="rId4" Type="http://schemas.openxmlformats.org/officeDocument/2006/relationships/image" Target="../media/image7.jpg"/><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3" Type="http://schemas.openxmlformats.org/officeDocument/2006/relationships/hyperlink" Target="http://www.youtube.com/watch?v=_-DViJPEtTI" TargetMode="External"/><Relationship Id="rId4" Type="http://schemas.openxmlformats.org/officeDocument/2006/relationships/image" Target="../media/image4.jpg"/><Relationship Id="rId1" Type="http://schemas.openxmlformats.org/officeDocument/2006/relationships/slideLayout" Target="../slideLayouts/slideLayout6.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hyperlink" Target="http://www.youtube.com/watch?v=NUSiLOwkrIw" TargetMode="External"/><Relationship Id="rId4" Type="http://schemas.openxmlformats.org/officeDocument/2006/relationships/image" Target="../media/image5.jpg"/><Relationship Id="rId5" Type="http://schemas.openxmlformats.org/officeDocument/2006/relationships/hyperlink" Target="http://www.youtube.com/watch?v=6YHpLWMPNco" TargetMode="External"/><Relationship Id="rId6" Type="http://schemas.openxmlformats.org/officeDocument/2006/relationships/image" Target="../media/image4.jpg"/><Relationship Id="rId1" Type="http://schemas.openxmlformats.org/officeDocument/2006/relationships/slideLayout" Target="../slideLayouts/slideLayout10.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6.jpg"/><Relationship Id="rId4" Type="http://schemas.openxmlformats.org/officeDocument/2006/relationships/hyperlink" Target="http://www.youtube.com/watch?v=ThhA8fMWb6o" TargetMode="External"/><Relationship Id="rId5" Type="http://schemas.openxmlformats.org/officeDocument/2006/relationships/image" Target="../media/image7.jpg"/><Relationship Id="rId1" Type="http://schemas.openxmlformats.org/officeDocument/2006/relationships/slideLayout" Target="../slideLayouts/slideLayout1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4" Type="http://schemas.openxmlformats.org/officeDocument/2006/relationships/hyperlink" Target="http://www.youtube.com/watch?v=QZE26v6W8R4" TargetMode="External"/><Relationship Id="rId5" Type="http://schemas.openxmlformats.org/officeDocument/2006/relationships/image" Target="../media/image4.jpg"/><Relationship Id="rId1" Type="http://schemas.openxmlformats.org/officeDocument/2006/relationships/slideLayout" Target="../slideLayouts/slideLayout10.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gif"/><Relationship Id="rId4" Type="http://schemas.openxmlformats.org/officeDocument/2006/relationships/hyperlink" Target="http://www.youtube.com/watch?v=bHmB3BZSzwM" TargetMode="External"/><Relationship Id="rId5" Type="http://schemas.openxmlformats.org/officeDocument/2006/relationships/image" Target="../media/image7.jpg"/><Relationship Id="rId1" Type="http://schemas.openxmlformats.org/officeDocument/2006/relationships/slideLayout" Target="../slideLayouts/slideLayout5.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hyperlink" Target="http://www.youtube.com/watch?v=vLASZ95f208" TargetMode="External"/><Relationship Id="rId4" Type="http://schemas.openxmlformats.org/officeDocument/2006/relationships/image" Target="../media/image7.jpg"/><Relationship Id="rId1" Type="http://schemas.openxmlformats.org/officeDocument/2006/relationships/slideLayout" Target="../slideLayouts/slideLayout10.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hyperlink" Target="http://www.youtube.com/watch?v=qJZ1-LAFOTo" TargetMode="External"/><Relationship Id="rId4" Type="http://schemas.openxmlformats.org/officeDocument/2006/relationships/image" Target="../media/image10.jpg"/><Relationship Id="rId1" Type="http://schemas.openxmlformats.org/officeDocument/2006/relationships/slideLayout" Target="../slideLayouts/slideLayout10.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image" Target="../media/image6.jpg"/><Relationship Id="rId4" Type="http://schemas.openxmlformats.org/officeDocument/2006/relationships/hyperlink" Target="http://www.youtube.com/watch?v=hsvDhzBxCPI" TargetMode="External"/><Relationship Id="rId5" Type="http://schemas.openxmlformats.org/officeDocument/2006/relationships/image" Target="../media/image7.jpg"/><Relationship Id="rId1" Type="http://schemas.openxmlformats.org/officeDocument/2006/relationships/slideLayout" Target="../slideLayouts/slideLayout1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98"/>
        <p:cNvGrpSpPr/>
        <p:nvPr/>
      </p:nvGrpSpPr>
      <p:grpSpPr>
        <a:xfrm>
          <a:off x="0" y="0"/>
          <a:ext cx="0" cy="0"/>
          <a:chOff x="0" y="0"/>
          <a:chExt cx="0" cy="0"/>
        </a:xfrm>
      </p:grpSpPr>
      <p:sp>
        <p:nvSpPr>
          <p:cNvPr id="99" name="Google Shape;99;p14"/>
          <p:cNvSpPr txBox="1">
            <a:spLocks noGrp="1"/>
          </p:cNvSpPr>
          <p:nvPr>
            <p:ph type="ctrTitle"/>
          </p:nvPr>
        </p:nvSpPr>
        <p:spPr>
          <a:xfrm>
            <a:off x="473800" y="476475"/>
            <a:ext cx="5150400" cy="1844700"/>
          </a:xfrm>
          <a:prstGeom prst="rect">
            <a:avLst/>
          </a:prstGeom>
        </p:spPr>
        <p:txBody>
          <a:bodyPr spcFirstLastPara="1" wrap="square" lIns="0" tIns="0" rIns="0" bIns="0" anchor="ctr" anchorCtr="0">
            <a:noAutofit/>
          </a:bodyPr>
          <a:lstStyle/>
          <a:p>
            <a:pPr marL="0" lvl="0" indent="0" algn="l" rtl="0">
              <a:lnSpc>
                <a:spcPct val="100000"/>
              </a:lnSpc>
              <a:spcBef>
                <a:spcPts val="500"/>
              </a:spcBef>
              <a:spcAft>
                <a:spcPts val="0"/>
              </a:spcAft>
              <a:buNone/>
            </a:pPr>
            <a:r>
              <a:rPr lang="en" sz="3000">
                <a:solidFill>
                  <a:srgbClr val="000000"/>
                </a:solidFill>
                <a:latin typeface="Oswald"/>
                <a:ea typeface="Oswald"/>
                <a:cs typeface="Oswald"/>
                <a:sym typeface="Oswald"/>
              </a:rPr>
              <a:t>The Color of Pollution: Environmental Racism in America</a:t>
            </a:r>
            <a:endParaRPr sz="3000">
              <a:solidFill>
                <a:srgbClr val="000000"/>
              </a:solidFill>
              <a:latin typeface="Oswald"/>
              <a:ea typeface="Oswald"/>
              <a:cs typeface="Oswald"/>
              <a:sym typeface="Oswald"/>
            </a:endParaRPr>
          </a:p>
          <a:p>
            <a:pPr marL="0" lvl="0" indent="0" algn="l" rtl="0">
              <a:lnSpc>
                <a:spcPct val="100000"/>
              </a:lnSpc>
              <a:spcBef>
                <a:spcPts val="1500"/>
              </a:spcBef>
              <a:spcAft>
                <a:spcPts val="1500"/>
              </a:spcAft>
              <a:buNone/>
            </a:pPr>
            <a:r>
              <a:rPr lang="en" sz="1400">
                <a:solidFill>
                  <a:schemeClr val="accent1"/>
                </a:solidFill>
                <a:latin typeface="Oswald"/>
                <a:ea typeface="Oswald"/>
                <a:cs typeface="Oswald"/>
                <a:sym typeface="Oswald"/>
              </a:rPr>
              <a:t>By: Alexis Haroun </a:t>
            </a:r>
            <a:endParaRPr sz="1400">
              <a:solidFill>
                <a:schemeClr val="accent1"/>
              </a:solidFill>
              <a:latin typeface="Oswald"/>
              <a:ea typeface="Oswald"/>
              <a:cs typeface="Oswald"/>
              <a:sym typeface="Oswald"/>
            </a:endParaRPr>
          </a:p>
        </p:txBody>
      </p:sp>
      <p:pic>
        <p:nvPicPr>
          <p:cNvPr id="100" name="Google Shape;100;p14" title="intro">
            <a:hlinkClick r:id="rId4"/>
          </p:cNvPr>
          <p:cNvPicPr preferRelativeResize="0"/>
          <p:nvPr/>
        </p:nvPicPr>
        <p:blipFill>
          <a:blip r:embed="rId5">
            <a:alphaModFix/>
          </a:blip>
          <a:stretch>
            <a:fillRect/>
          </a:stretch>
        </p:blipFill>
        <p:spPr>
          <a:xfrm>
            <a:off x="8799676" y="4798399"/>
            <a:ext cx="344326" cy="258250"/>
          </a:xfrm>
          <a:prstGeom prst="rect">
            <a:avLst/>
          </a:prstGeom>
          <a:noFill/>
          <a:ln>
            <a:noFill/>
          </a:ln>
          <a:effectLst>
            <a:outerShdw blurRad="57150" dist="19050" dir="5400000" algn="bl" rotWithShape="0">
              <a:srgbClr val="000000">
                <a:alpha val="50000"/>
              </a:srgbClr>
            </a:outerShdw>
          </a:effec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98"/>
        <p:cNvGrpSpPr/>
        <p:nvPr/>
      </p:nvGrpSpPr>
      <p:grpSpPr>
        <a:xfrm>
          <a:off x="0" y="0"/>
          <a:ext cx="0" cy="0"/>
          <a:chOff x="0" y="0"/>
          <a:chExt cx="0" cy="0"/>
        </a:xfrm>
      </p:grpSpPr>
      <p:sp>
        <p:nvSpPr>
          <p:cNvPr id="199" name="Google Shape;199;p23"/>
          <p:cNvSpPr txBox="1">
            <a:spLocks noGrp="1"/>
          </p:cNvSpPr>
          <p:nvPr>
            <p:ph type="title"/>
          </p:nvPr>
        </p:nvSpPr>
        <p:spPr>
          <a:xfrm>
            <a:off x="457200" y="0"/>
            <a:ext cx="3171300" cy="1418400"/>
          </a:xfrm>
          <a:prstGeom prst="rect">
            <a:avLst/>
          </a:prstGeom>
        </p:spPr>
        <p:txBody>
          <a:bodyPr spcFirstLastPara="1" wrap="square" lIns="0" tIns="0" rIns="0" bIns="0" anchor="ctr" anchorCtr="0">
            <a:noAutofit/>
          </a:bodyPr>
          <a:lstStyle/>
          <a:p>
            <a:pPr marL="0" lvl="0" indent="0" algn="l" rtl="0">
              <a:spcBef>
                <a:spcPts val="0"/>
              </a:spcBef>
              <a:spcAft>
                <a:spcPts val="0"/>
              </a:spcAft>
              <a:buNone/>
            </a:pPr>
            <a:r>
              <a:rPr lang="en"/>
              <a:t>What can you do? </a:t>
            </a:r>
            <a:endParaRPr/>
          </a:p>
          <a:p>
            <a:pPr marL="0" lvl="0" indent="0" algn="l" rtl="0">
              <a:spcBef>
                <a:spcPts val="0"/>
              </a:spcBef>
              <a:spcAft>
                <a:spcPts val="0"/>
              </a:spcAft>
              <a:buNone/>
            </a:pPr>
            <a:endParaRPr/>
          </a:p>
        </p:txBody>
      </p:sp>
      <p:sp>
        <p:nvSpPr>
          <p:cNvPr id="200" name="Google Shape;200;p23"/>
          <p:cNvSpPr txBox="1">
            <a:spLocks noGrp="1"/>
          </p:cNvSpPr>
          <p:nvPr>
            <p:ph type="sldNum" idx="12"/>
          </p:nvPr>
        </p:nvSpPr>
        <p:spPr>
          <a:xfrm>
            <a:off x="8760475" y="4759953"/>
            <a:ext cx="383400" cy="3834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fld id="{00000000-1234-1234-1234-123412341234}" type="slidenum">
              <a:rPr lang="en"/>
              <a:t>10</a:t>
            </a:fld>
            <a:endParaRPr/>
          </a:p>
        </p:txBody>
      </p:sp>
      <p:sp>
        <p:nvSpPr>
          <p:cNvPr id="201" name="Google Shape;201;p23"/>
          <p:cNvSpPr txBox="1"/>
          <p:nvPr/>
        </p:nvSpPr>
        <p:spPr>
          <a:xfrm>
            <a:off x="601525" y="1418400"/>
            <a:ext cx="7070700" cy="2559000"/>
          </a:xfrm>
          <a:prstGeom prst="rect">
            <a:avLst/>
          </a:prstGeom>
          <a:noFill/>
          <a:ln>
            <a:noFill/>
          </a:ln>
        </p:spPr>
        <p:txBody>
          <a:bodyPr spcFirstLastPara="1" wrap="square" lIns="91425" tIns="91425" rIns="91425" bIns="91425" anchor="t" anchorCtr="0">
            <a:noAutofit/>
          </a:bodyPr>
          <a:lstStyle/>
          <a:p>
            <a:pPr marL="457200" lvl="0" indent="-342900" algn="l" rtl="0">
              <a:spcBef>
                <a:spcPts val="0"/>
              </a:spcBef>
              <a:spcAft>
                <a:spcPts val="0"/>
              </a:spcAft>
              <a:buClr>
                <a:schemeClr val="accent1"/>
              </a:buClr>
              <a:buSzPts val="1800"/>
              <a:buFont typeface="Raleway"/>
              <a:buChar char="●"/>
            </a:pPr>
            <a:r>
              <a:rPr lang="en" sz="1800">
                <a:solidFill>
                  <a:schemeClr val="accent1"/>
                </a:solidFill>
                <a:latin typeface="Raleway"/>
                <a:ea typeface="Raleway"/>
                <a:cs typeface="Raleway"/>
                <a:sym typeface="Raleway"/>
              </a:rPr>
              <a:t>It starts with education. Tell your friends, family, social media about what you learned today. Create more awareness and in turn, more people willing to speak up </a:t>
            </a:r>
            <a:endParaRPr sz="1800">
              <a:solidFill>
                <a:schemeClr val="accent1"/>
              </a:solidFill>
              <a:latin typeface="Raleway"/>
              <a:ea typeface="Raleway"/>
              <a:cs typeface="Raleway"/>
              <a:sym typeface="Raleway"/>
            </a:endParaRPr>
          </a:p>
          <a:p>
            <a:pPr marL="0" lvl="0" indent="0" algn="l" rtl="0">
              <a:spcBef>
                <a:spcPts val="0"/>
              </a:spcBef>
              <a:spcAft>
                <a:spcPts val="0"/>
              </a:spcAft>
              <a:buNone/>
            </a:pPr>
            <a:endParaRPr>
              <a:solidFill>
                <a:schemeClr val="accent1"/>
              </a:solidFill>
              <a:latin typeface="Raleway"/>
              <a:ea typeface="Raleway"/>
              <a:cs typeface="Raleway"/>
              <a:sym typeface="Raleway"/>
            </a:endParaRPr>
          </a:p>
          <a:p>
            <a:pPr marL="0" lvl="0" indent="0" algn="l" rtl="0">
              <a:spcBef>
                <a:spcPts val="0"/>
              </a:spcBef>
              <a:spcAft>
                <a:spcPts val="0"/>
              </a:spcAft>
              <a:buNone/>
            </a:pPr>
            <a:endParaRPr>
              <a:solidFill>
                <a:schemeClr val="accent1"/>
              </a:solidFill>
              <a:latin typeface="Raleway"/>
              <a:ea typeface="Raleway"/>
              <a:cs typeface="Raleway"/>
              <a:sym typeface="Raleway"/>
            </a:endParaRPr>
          </a:p>
          <a:p>
            <a:pPr marL="457200" lvl="0" indent="-342900" algn="l" rtl="0">
              <a:spcBef>
                <a:spcPts val="0"/>
              </a:spcBef>
              <a:spcAft>
                <a:spcPts val="0"/>
              </a:spcAft>
              <a:buClr>
                <a:schemeClr val="accent1"/>
              </a:buClr>
              <a:buSzPts val="1800"/>
              <a:buFont typeface="Raleway"/>
              <a:buChar char="●"/>
            </a:pPr>
            <a:r>
              <a:rPr lang="en" sz="1800">
                <a:solidFill>
                  <a:schemeClr val="accent1"/>
                </a:solidFill>
                <a:latin typeface="Raleway"/>
                <a:ea typeface="Raleway"/>
                <a:cs typeface="Raleway"/>
                <a:sym typeface="Raleway"/>
              </a:rPr>
              <a:t>If you can vote, do research on the political candidates and the policies that they hold. </a:t>
            </a:r>
            <a:endParaRPr sz="1800">
              <a:solidFill>
                <a:schemeClr val="accent1"/>
              </a:solidFill>
              <a:latin typeface="Raleway"/>
              <a:ea typeface="Raleway"/>
              <a:cs typeface="Raleway"/>
              <a:sym typeface="Raleway"/>
            </a:endParaRPr>
          </a:p>
          <a:p>
            <a:pPr marL="0" lvl="0" indent="0" algn="l" rtl="0">
              <a:spcBef>
                <a:spcPts val="0"/>
              </a:spcBef>
              <a:spcAft>
                <a:spcPts val="0"/>
              </a:spcAft>
              <a:buNone/>
            </a:pPr>
            <a:endParaRPr sz="1800">
              <a:solidFill>
                <a:schemeClr val="accent1"/>
              </a:solidFill>
              <a:latin typeface="Raleway"/>
              <a:ea typeface="Raleway"/>
              <a:cs typeface="Raleway"/>
              <a:sym typeface="Raleway"/>
            </a:endParaRPr>
          </a:p>
          <a:p>
            <a:pPr marL="457200" lvl="0" indent="-342900" algn="l" rtl="0">
              <a:spcBef>
                <a:spcPts val="0"/>
              </a:spcBef>
              <a:spcAft>
                <a:spcPts val="0"/>
              </a:spcAft>
              <a:buClr>
                <a:schemeClr val="accent1"/>
              </a:buClr>
              <a:buSzPts val="1800"/>
              <a:buFont typeface="Raleway"/>
              <a:buChar char="●"/>
            </a:pPr>
            <a:r>
              <a:rPr lang="en" sz="1800">
                <a:solidFill>
                  <a:schemeClr val="accent1"/>
                </a:solidFill>
                <a:latin typeface="Raleway"/>
                <a:ea typeface="Raleway"/>
                <a:cs typeface="Raleway"/>
                <a:sym typeface="Raleway"/>
              </a:rPr>
              <a:t>Join organizations!!</a:t>
            </a:r>
            <a:endParaRPr sz="1800">
              <a:solidFill>
                <a:schemeClr val="accent1"/>
              </a:solidFill>
              <a:latin typeface="Raleway"/>
              <a:ea typeface="Raleway"/>
              <a:cs typeface="Raleway"/>
              <a:sym typeface="Raleway"/>
            </a:endParaRPr>
          </a:p>
        </p:txBody>
      </p:sp>
      <p:pic>
        <p:nvPicPr>
          <p:cNvPr id="202" name="Google Shape;202;p23" descr="This video is about intro" title="intro">
            <a:hlinkClick r:id="rId3"/>
          </p:cNvPr>
          <p:cNvPicPr preferRelativeResize="0"/>
          <p:nvPr/>
        </p:nvPicPr>
        <p:blipFill>
          <a:blip r:embed="rId4">
            <a:alphaModFix/>
          </a:blip>
          <a:stretch>
            <a:fillRect/>
          </a:stretch>
        </p:blipFill>
        <p:spPr>
          <a:xfrm>
            <a:off x="8922399" y="4881400"/>
            <a:ext cx="221476" cy="16610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105" name="Google Shape;105;p15"/>
          <p:cNvSpPr txBox="1">
            <a:spLocks noGrp="1"/>
          </p:cNvSpPr>
          <p:nvPr>
            <p:ph type="title"/>
          </p:nvPr>
        </p:nvSpPr>
        <p:spPr>
          <a:xfrm>
            <a:off x="457200" y="0"/>
            <a:ext cx="3171300" cy="1418400"/>
          </a:xfrm>
          <a:prstGeom prst="rect">
            <a:avLst/>
          </a:prstGeom>
        </p:spPr>
        <p:txBody>
          <a:bodyPr spcFirstLastPara="1" wrap="square" lIns="0" tIns="0" rIns="0" bIns="0" anchor="ctr" anchorCtr="0">
            <a:noAutofit/>
          </a:bodyPr>
          <a:lstStyle/>
          <a:p>
            <a:pPr marL="0" lvl="0" indent="0" algn="l" rtl="0">
              <a:spcBef>
                <a:spcPts val="0"/>
              </a:spcBef>
              <a:spcAft>
                <a:spcPts val="0"/>
              </a:spcAft>
              <a:buNone/>
            </a:pPr>
            <a:r>
              <a:rPr lang="en"/>
              <a:t>What exactly is environmental racism? </a:t>
            </a:r>
            <a:endParaRPr>
              <a:solidFill>
                <a:schemeClr val="accent1"/>
              </a:solidFill>
            </a:endParaRPr>
          </a:p>
        </p:txBody>
      </p:sp>
      <p:sp>
        <p:nvSpPr>
          <p:cNvPr id="106" name="Google Shape;106;p15"/>
          <p:cNvSpPr txBox="1">
            <a:spLocks noGrp="1"/>
          </p:cNvSpPr>
          <p:nvPr>
            <p:ph type="body" idx="2"/>
          </p:nvPr>
        </p:nvSpPr>
        <p:spPr>
          <a:xfrm>
            <a:off x="4716021" y="858350"/>
            <a:ext cx="3419100" cy="2633700"/>
          </a:xfrm>
          <a:prstGeom prst="rect">
            <a:avLst/>
          </a:prstGeom>
        </p:spPr>
        <p:txBody>
          <a:bodyPr spcFirstLastPara="1" wrap="square" lIns="0" tIns="0" rIns="0" bIns="0" anchor="t" anchorCtr="0">
            <a:noAutofit/>
          </a:bodyPr>
          <a:lstStyle/>
          <a:p>
            <a:pPr marL="457200" lvl="0" indent="-311150" algn="l" rtl="0">
              <a:spcBef>
                <a:spcPts val="600"/>
              </a:spcBef>
              <a:spcAft>
                <a:spcPts val="0"/>
              </a:spcAft>
              <a:buClr>
                <a:schemeClr val="accent1"/>
              </a:buClr>
              <a:buSzPts val="1300"/>
              <a:buFont typeface="Merriweather"/>
              <a:buChar char="●"/>
            </a:pPr>
            <a:r>
              <a:rPr lang="en" sz="1300" b="1">
                <a:solidFill>
                  <a:schemeClr val="accent1"/>
                </a:solidFill>
                <a:latin typeface="Merriweather"/>
                <a:ea typeface="Merriweather"/>
                <a:cs typeface="Merriweather"/>
                <a:sym typeface="Merriweather"/>
              </a:rPr>
              <a:t>environmental justice</a:t>
            </a:r>
            <a:r>
              <a:rPr lang="en" sz="1300">
                <a:solidFill>
                  <a:schemeClr val="accent1"/>
                </a:solidFill>
                <a:latin typeface="Merriweather"/>
                <a:ea typeface="Merriweather"/>
                <a:cs typeface="Merriweather"/>
                <a:sym typeface="Merriweather"/>
              </a:rPr>
              <a:t> : the fair treatment of people of all races, cultures, incomes, and educational levels with respect to the development and enforcement of environmental laws, regulations, and policies</a:t>
            </a:r>
            <a:endParaRPr sz="1300">
              <a:solidFill>
                <a:schemeClr val="accent1"/>
              </a:solidFill>
              <a:latin typeface="Merriweather"/>
              <a:ea typeface="Merriweather"/>
              <a:cs typeface="Merriweather"/>
              <a:sym typeface="Merriweather"/>
            </a:endParaRPr>
          </a:p>
          <a:p>
            <a:pPr marL="457200" lvl="0" indent="0" algn="l" rtl="0">
              <a:spcBef>
                <a:spcPts val="600"/>
              </a:spcBef>
              <a:spcAft>
                <a:spcPts val="0"/>
              </a:spcAft>
              <a:buNone/>
            </a:pPr>
            <a:endParaRPr sz="1300">
              <a:solidFill>
                <a:schemeClr val="accent1"/>
              </a:solidFill>
              <a:latin typeface="Merriweather"/>
              <a:ea typeface="Merriweather"/>
              <a:cs typeface="Merriweather"/>
              <a:sym typeface="Merriweather"/>
            </a:endParaRPr>
          </a:p>
          <a:p>
            <a:pPr marL="457200" lvl="0" indent="-311150" algn="l" rtl="0">
              <a:spcBef>
                <a:spcPts val="600"/>
              </a:spcBef>
              <a:spcAft>
                <a:spcPts val="0"/>
              </a:spcAft>
              <a:buClr>
                <a:schemeClr val="accent1"/>
              </a:buClr>
              <a:buSzPts val="1300"/>
              <a:buFont typeface="Merriweather"/>
              <a:buChar char="●"/>
            </a:pPr>
            <a:r>
              <a:rPr lang="en" sz="1300" b="1">
                <a:solidFill>
                  <a:schemeClr val="accent1"/>
                </a:solidFill>
                <a:latin typeface="Merriweather"/>
                <a:ea typeface="Merriweather"/>
                <a:cs typeface="Merriweather"/>
                <a:sym typeface="Merriweather"/>
              </a:rPr>
              <a:t>environmental racism</a:t>
            </a:r>
            <a:r>
              <a:rPr lang="en" sz="1300">
                <a:solidFill>
                  <a:schemeClr val="accent1"/>
                </a:solidFill>
                <a:latin typeface="Merriweather"/>
                <a:ea typeface="Merriweather"/>
                <a:cs typeface="Merriweather"/>
                <a:sym typeface="Merriweather"/>
              </a:rPr>
              <a:t>:  racial discrimination in environmental policy, such as targeting communities of color as sites for polluting industries and waste disposal</a:t>
            </a:r>
            <a:endParaRPr sz="1300">
              <a:solidFill>
                <a:schemeClr val="accent1"/>
              </a:solidFill>
              <a:latin typeface="Merriweather"/>
              <a:ea typeface="Merriweather"/>
              <a:cs typeface="Merriweather"/>
              <a:sym typeface="Merriweather"/>
            </a:endParaRPr>
          </a:p>
          <a:p>
            <a:pPr marL="0" lvl="0" indent="0" algn="l" rtl="0">
              <a:spcBef>
                <a:spcPts val="600"/>
              </a:spcBef>
              <a:spcAft>
                <a:spcPts val="0"/>
              </a:spcAft>
              <a:buClr>
                <a:schemeClr val="dk1"/>
              </a:buClr>
              <a:buSzPts val="1100"/>
              <a:buFont typeface="Arial"/>
              <a:buNone/>
            </a:pPr>
            <a:endParaRPr sz="1200"/>
          </a:p>
        </p:txBody>
      </p:sp>
      <p:sp>
        <p:nvSpPr>
          <p:cNvPr id="107" name="Google Shape;107;p15"/>
          <p:cNvSpPr txBox="1">
            <a:spLocks noGrp="1"/>
          </p:cNvSpPr>
          <p:nvPr>
            <p:ph type="body" idx="1"/>
          </p:nvPr>
        </p:nvSpPr>
        <p:spPr>
          <a:xfrm>
            <a:off x="851800" y="1598825"/>
            <a:ext cx="3419100" cy="2633700"/>
          </a:xfrm>
          <a:prstGeom prst="rect">
            <a:avLst/>
          </a:prstGeom>
        </p:spPr>
        <p:txBody>
          <a:bodyPr spcFirstLastPara="1" wrap="square" lIns="0" tIns="0" rIns="0" bIns="0" anchor="t" anchorCtr="0">
            <a:noAutofit/>
          </a:bodyPr>
          <a:lstStyle/>
          <a:p>
            <a:pPr marL="457200" lvl="0" indent="-342900" algn="l" rtl="0">
              <a:spcBef>
                <a:spcPts val="600"/>
              </a:spcBef>
              <a:spcAft>
                <a:spcPts val="0"/>
              </a:spcAft>
              <a:buSzPts val="1800"/>
              <a:buChar char="●"/>
            </a:pPr>
            <a:r>
              <a:rPr lang="en" sz="1800" b="1"/>
              <a:t>Do you ever wonder where your trash goes?</a:t>
            </a:r>
            <a:endParaRPr sz="1800" b="1"/>
          </a:p>
          <a:p>
            <a:pPr marL="457200" lvl="0" indent="0" algn="l" rtl="0">
              <a:spcBef>
                <a:spcPts val="600"/>
              </a:spcBef>
              <a:spcAft>
                <a:spcPts val="0"/>
              </a:spcAft>
              <a:buNone/>
            </a:pPr>
            <a:endParaRPr sz="1800" b="1"/>
          </a:p>
          <a:p>
            <a:pPr marL="457200" lvl="0" indent="-342900" algn="l" rtl="0">
              <a:spcBef>
                <a:spcPts val="600"/>
              </a:spcBef>
              <a:spcAft>
                <a:spcPts val="0"/>
              </a:spcAft>
              <a:buSzPts val="1800"/>
              <a:buChar char="●"/>
            </a:pPr>
            <a:r>
              <a:rPr lang="en" sz="1800" b="1"/>
              <a:t>Where toxic waste goes?</a:t>
            </a:r>
            <a:endParaRPr sz="1800" b="1"/>
          </a:p>
          <a:p>
            <a:pPr marL="0" lvl="0" indent="0" algn="l" rtl="0">
              <a:spcBef>
                <a:spcPts val="600"/>
              </a:spcBef>
              <a:spcAft>
                <a:spcPts val="0"/>
              </a:spcAft>
              <a:buNone/>
            </a:pPr>
            <a:endParaRPr sz="1800" b="1"/>
          </a:p>
          <a:p>
            <a:pPr marL="457200" lvl="0" indent="-342900" algn="l" rtl="0">
              <a:spcBef>
                <a:spcPts val="600"/>
              </a:spcBef>
              <a:spcAft>
                <a:spcPts val="0"/>
              </a:spcAft>
              <a:buSzPts val="1800"/>
              <a:buChar char="●"/>
            </a:pPr>
            <a:r>
              <a:rPr lang="en" sz="1800" b="1"/>
              <a:t>Where all the factories go?</a:t>
            </a:r>
            <a:endParaRPr sz="1800" b="1"/>
          </a:p>
        </p:txBody>
      </p:sp>
      <p:sp>
        <p:nvSpPr>
          <p:cNvPr id="108" name="Google Shape;108;p15"/>
          <p:cNvSpPr txBox="1">
            <a:spLocks noGrp="1"/>
          </p:cNvSpPr>
          <p:nvPr>
            <p:ph type="sldNum" idx="12"/>
          </p:nvPr>
        </p:nvSpPr>
        <p:spPr>
          <a:xfrm>
            <a:off x="8760475" y="4759953"/>
            <a:ext cx="383400" cy="3834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fld id="{00000000-1234-1234-1234-123412341234}" type="slidenum">
              <a:rPr lang="en"/>
              <a:t>2</a:t>
            </a:fld>
            <a:endParaRPr/>
          </a:p>
        </p:txBody>
      </p:sp>
      <p:pic>
        <p:nvPicPr>
          <p:cNvPr id="109" name="Google Shape;109;p15" descr="This video is about intro" title="intro">
            <a:hlinkClick r:id="rId3"/>
          </p:cNvPr>
          <p:cNvPicPr preferRelativeResize="0"/>
          <p:nvPr/>
        </p:nvPicPr>
        <p:blipFill>
          <a:blip r:embed="rId4">
            <a:alphaModFix/>
          </a:blip>
          <a:stretch>
            <a:fillRect/>
          </a:stretch>
        </p:blipFill>
        <p:spPr>
          <a:xfrm>
            <a:off x="8484026" y="4512226"/>
            <a:ext cx="201370" cy="15102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Shape 113"/>
        <p:cNvGrpSpPr/>
        <p:nvPr/>
      </p:nvGrpSpPr>
      <p:grpSpPr>
        <a:xfrm>
          <a:off x="0" y="0"/>
          <a:ext cx="0" cy="0"/>
          <a:chOff x="0" y="0"/>
          <a:chExt cx="0" cy="0"/>
        </a:xfrm>
      </p:grpSpPr>
      <p:sp>
        <p:nvSpPr>
          <p:cNvPr id="114" name="Google Shape;114;p16"/>
          <p:cNvSpPr txBox="1">
            <a:spLocks noGrp="1"/>
          </p:cNvSpPr>
          <p:nvPr>
            <p:ph type="ctrTitle" idx="4294967295"/>
          </p:nvPr>
        </p:nvSpPr>
        <p:spPr>
          <a:xfrm>
            <a:off x="685800" y="-458633"/>
            <a:ext cx="7772400" cy="1159800"/>
          </a:xfrm>
          <a:prstGeom prst="rect">
            <a:avLst/>
          </a:prstGeom>
        </p:spPr>
        <p:txBody>
          <a:bodyPr spcFirstLastPara="1" wrap="square" lIns="0" tIns="0" rIns="0" bIns="0" anchor="ctr" anchorCtr="0">
            <a:noAutofit/>
          </a:bodyPr>
          <a:lstStyle/>
          <a:p>
            <a:pPr marL="0" lvl="0" indent="0" algn="l" rtl="0">
              <a:spcBef>
                <a:spcPts val="0"/>
              </a:spcBef>
              <a:spcAft>
                <a:spcPts val="0"/>
              </a:spcAft>
              <a:buNone/>
            </a:pPr>
            <a:r>
              <a:rPr lang="en" sz="3600"/>
              <a:t>                                   </a:t>
            </a:r>
            <a:r>
              <a:rPr lang="en" sz="2400"/>
              <a:t>Case study</a:t>
            </a:r>
            <a:endParaRPr sz="2400"/>
          </a:p>
        </p:txBody>
      </p:sp>
      <p:sp>
        <p:nvSpPr>
          <p:cNvPr id="115" name="Google Shape;115;p16"/>
          <p:cNvSpPr txBox="1">
            <a:spLocks noGrp="1"/>
          </p:cNvSpPr>
          <p:nvPr>
            <p:ph type="subTitle" idx="4294967295"/>
          </p:nvPr>
        </p:nvSpPr>
        <p:spPr>
          <a:xfrm>
            <a:off x="685800" y="262953"/>
            <a:ext cx="7772400" cy="784800"/>
          </a:xfrm>
          <a:prstGeom prst="rect">
            <a:avLst/>
          </a:prstGeom>
        </p:spPr>
        <p:txBody>
          <a:bodyPr spcFirstLastPara="1" wrap="square" lIns="0" tIns="0" rIns="0" bIns="0" anchor="t" anchorCtr="0">
            <a:noAutofit/>
          </a:bodyPr>
          <a:lstStyle/>
          <a:p>
            <a:pPr marL="0" lvl="0" indent="0" algn="l" rtl="0">
              <a:spcBef>
                <a:spcPts val="600"/>
              </a:spcBef>
              <a:spcAft>
                <a:spcPts val="0"/>
              </a:spcAft>
              <a:buNone/>
            </a:pPr>
            <a:r>
              <a:rPr lang="en"/>
              <a:t>                                 </a:t>
            </a:r>
            <a:r>
              <a:rPr lang="en" sz="1800"/>
              <a:t>          Flint, Michigan </a:t>
            </a:r>
            <a:endParaRPr sz="1800"/>
          </a:p>
        </p:txBody>
      </p:sp>
      <p:pic>
        <p:nvPicPr>
          <p:cNvPr id="116" name="Google Shape;116;p16" descr="Flint, Michigan, tried to save money on water. Now its children have lead poisoning. Joe Posner explains. For much more on Flint's water crisis: http://www.vox.com/energy-and-environment/2016/1/20/10799294/flint-michigan-water-crisis-lead-contaminated&#10;&#10;Subscribe to our channel! http://goo.gl/0bsAjO&#10;&#10;Vox.com is a news website that helps you cut through the noise and understand what's really driving the events in the headlines. Check out http://www.vox.com to get up to speed on everything from Kurdistan to the Kim Kardashian app. &#10;&#10;Check out our full video catalog: http://goo.gl/IZONyE&#10;Follow Vox on Twitter: http://goo.gl/XFrZ5H&#10;Or on Facebook: http://goo.gl/U2g06o" title="Flint's water crisis, explained in 3 minutes">
            <a:hlinkClick r:id="rId3"/>
          </p:cNvPr>
          <p:cNvPicPr preferRelativeResize="0"/>
          <p:nvPr/>
        </p:nvPicPr>
        <p:blipFill>
          <a:blip r:embed="rId4">
            <a:alphaModFix/>
          </a:blip>
          <a:stretch>
            <a:fillRect/>
          </a:stretch>
        </p:blipFill>
        <p:spPr>
          <a:xfrm>
            <a:off x="608875" y="701175"/>
            <a:ext cx="7926251" cy="4444825"/>
          </a:xfrm>
          <a:prstGeom prst="rect">
            <a:avLst/>
          </a:prstGeom>
          <a:noFill/>
          <a:ln>
            <a:noFill/>
          </a:ln>
        </p:spPr>
      </p:pic>
      <p:pic>
        <p:nvPicPr>
          <p:cNvPr id="117" name="Google Shape;117;p16" descr="This video is about intro" title="intro">
            <a:hlinkClick r:id="rId5"/>
          </p:cNvPr>
          <p:cNvPicPr preferRelativeResize="0"/>
          <p:nvPr/>
        </p:nvPicPr>
        <p:blipFill>
          <a:blip r:embed="rId6">
            <a:alphaModFix/>
          </a:blip>
          <a:stretch>
            <a:fillRect/>
          </a:stretch>
        </p:blipFill>
        <p:spPr>
          <a:xfrm>
            <a:off x="0" y="-20356"/>
            <a:ext cx="464500" cy="34837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21"/>
        <p:cNvGrpSpPr/>
        <p:nvPr/>
      </p:nvGrpSpPr>
      <p:grpSpPr>
        <a:xfrm>
          <a:off x="0" y="0"/>
          <a:ext cx="0" cy="0"/>
          <a:chOff x="0" y="0"/>
          <a:chExt cx="0" cy="0"/>
        </a:xfrm>
      </p:grpSpPr>
      <p:sp>
        <p:nvSpPr>
          <p:cNvPr id="122" name="Google Shape;122;p17"/>
          <p:cNvSpPr txBox="1">
            <a:spLocks noGrp="1"/>
          </p:cNvSpPr>
          <p:nvPr>
            <p:ph type="ctrTitle" idx="4294967295"/>
          </p:nvPr>
        </p:nvSpPr>
        <p:spPr>
          <a:xfrm>
            <a:off x="4166875" y="123688"/>
            <a:ext cx="3697800" cy="1764300"/>
          </a:xfrm>
          <a:prstGeom prst="rect">
            <a:avLst/>
          </a:prstGeom>
        </p:spPr>
        <p:txBody>
          <a:bodyPr spcFirstLastPara="1" wrap="square" lIns="0" tIns="0" rIns="0" bIns="0" anchor="b" anchorCtr="0">
            <a:noAutofit/>
          </a:bodyPr>
          <a:lstStyle/>
          <a:p>
            <a:pPr marL="0" lvl="0" indent="0" algn="l" rtl="0">
              <a:lnSpc>
                <a:spcPct val="80000"/>
              </a:lnSpc>
              <a:spcBef>
                <a:spcPts val="0"/>
              </a:spcBef>
              <a:spcAft>
                <a:spcPts val="0"/>
              </a:spcAft>
              <a:buNone/>
            </a:pPr>
            <a:r>
              <a:rPr lang="en" sz="3000">
                <a:solidFill>
                  <a:schemeClr val="accent1"/>
                </a:solidFill>
              </a:rPr>
              <a:t>Why  </a:t>
            </a:r>
            <a:r>
              <a:rPr lang="en" sz="3000">
                <a:solidFill>
                  <a:schemeClr val="lt1"/>
                </a:solidFill>
              </a:rPr>
              <a:t>is this a violation of human rights?</a:t>
            </a:r>
            <a:endParaRPr sz="3000">
              <a:solidFill>
                <a:schemeClr val="lt1"/>
              </a:solidFill>
            </a:endParaRPr>
          </a:p>
        </p:txBody>
      </p:sp>
      <p:sp>
        <p:nvSpPr>
          <p:cNvPr id="123" name="Google Shape;123;p17"/>
          <p:cNvSpPr txBox="1">
            <a:spLocks noGrp="1"/>
          </p:cNvSpPr>
          <p:nvPr>
            <p:ph type="subTitle" idx="4294967295"/>
          </p:nvPr>
        </p:nvSpPr>
        <p:spPr>
          <a:xfrm>
            <a:off x="4080925" y="2233937"/>
            <a:ext cx="3697800" cy="1009800"/>
          </a:xfrm>
          <a:prstGeom prst="rect">
            <a:avLst/>
          </a:prstGeom>
        </p:spPr>
        <p:txBody>
          <a:bodyPr spcFirstLastPara="1" wrap="square" lIns="0" tIns="0" rIns="0" bIns="0" anchor="t" anchorCtr="0">
            <a:noAutofit/>
          </a:bodyPr>
          <a:lstStyle/>
          <a:p>
            <a:pPr marL="0" lvl="0" indent="0" algn="l" rtl="0">
              <a:spcBef>
                <a:spcPts val="600"/>
              </a:spcBef>
              <a:spcAft>
                <a:spcPts val="0"/>
              </a:spcAft>
              <a:buNone/>
            </a:pPr>
            <a:r>
              <a:rPr lang="en" sz="2000"/>
              <a:t>The UN committee on Economic, Social and Cultural rights states that we have the obligation to avoid measures that could prevent the enjoyment of a right such as health. </a:t>
            </a:r>
            <a:endParaRPr sz="2000"/>
          </a:p>
        </p:txBody>
      </p:sp>
      <p:grpSp>
        <p:nvGrpSpPr>
          <p:cNvPr id="124" name="Google Shape;124;p17"/>
          <p:cNvGrpSpPr/>
          <p:nvPr/>
        </p:nvGrpSpPr>
        <p:grpSpPr>
          <a:xfrm>
            <a:off x="1634543" y="884384"/>
            <a:ext cx="1854745" cy="1854695"/>
            <a:chOff x="6643075" y="3664250"/>
            <a:chExt cx="407950" cy="407975"/>
          </a:xfrm>
        </p:grpSpPr>
        <p:sp>
          <p:nvSpPr>
            <p:cNvPr id="125" name="Google Shape;125;p17"/>
            <p:cNvSpPr/>
            <p:nvPr/>
          </p:nvSpPr>
          <p:spPr>
            <a:xfrm>
              <a:off x="6794075" y="3815250"/>
              <a:ext cx="211300" cy="211300"/>
            </a:xfrm>
            <a:custGeom>
              <a:avLst/>
              <a:gdLst/>
              <a:ahLst/>
              <a:cxnLst/>
              <a:rect l="l" t="t" r="r" b="b"/>
              <a:pathLst>
                <a:path w="8452" h="8452" fill="none" extrusionOk="0">
                  <a:moveTo>
                    <a:pt x="0" y="8135"/>
                  </a:moveTo>
                  <a:lnTo>
                    <a:pt x="0" y="8135"/>
                  </a:lnTo>
                  <a:lnTo>
                    <a:pt x="438" y="8257"/>
                  </a:lnTo>
                  <a:lnTo>
                    <a:pt x="852" y="8354"/>
                  </a:lnTo>
                  <a:lnTo>
                    <a:pt x="1291" y="8403"/>
                  </a:lnTo>
                  <a:lnTo>
                    <a:pt x="1729" y="8452"/>
                  </a:lnTo>
                  <a:lnTo>
                    <a:pt x="2168" y="8452"/>
                  </a:lnTo>
                  <a:lnTo>
                    <a:pt x="2606" y="8427"/>
                  </a:lnTo>
                  <a:lnTo>
                    <a:pt x="3020" y="8378"/>
                  </a:lnTo>
                  <a:lnTo>
                    <a:pt x="3458" y="8281"/>
                  </a:lnTo>
                  <a:lnTo>
                    <a:pt x="3872" y="8184"/>
                  </a:lnTo>
                  <a:lnTo>
                    <a:pt x="4311" y="8037"/>
                  </a:lnTo>
                  <a:lnTo>
                    <a:pt x="4701" y="7867"/>
                  </a:lnTo>
                  <a:lnTo>
                    <a:pt x="5115" y="7672"/>
                  </a:lnTo>
                  <a:lnTo>
                    <a:pt x="5504" y="7429"/>
                  </a:lnTo>
                  <a:lnTo>
                    <a:pt x="5870" y="7185"/>
                  </a:lnTo>
                  <a:lnTo>
                    <a:pt x="6235" y="6893"/>
                  </a:lnTo>
                  <a:lnTo>
                    <a:pt x="6576" y="6576"/>
                  </a:lnTo>
                  <a:lnTo>
                    <a:pt x="6576" y="6576"/>
                  </a:lnTo>
                  <a:lnTo>
                    <a:pt x="6892" y="6235"/>
                  </a:lnTo>
                  <a:lnTo>
                    <a:pt x="7185" y="5870"/>
                  </a:lnTo>
                  <a:lnTo>
                    <a:pt x="7428" y="5505"/>
                  </a:lnTo>
                  <a:lnTo>
                    <a:pt x="7672" y="5115"/>
                  </a:lnTo>
                  <a:lnTo>
                    <a:pt x="7867" y="4701"/>
                  </a:lnTo>
                  <a:lnTo>
                    <a:pt x="8037" y="4311"/>
                  </a:lnTo>
                  <a:lnTo>
                    <a:pt x="8183" y="3873"/>
                  </a:lnTo>
                  <a:lnTo>
                    <a:pt x="8281" y="3459"/>
                  </a:lnTo>
                  <a:lnTo>
                    <a:pt x="8378" y="3020"/>
                  </a:lnTo>
                  <a:lnTo>
                    <a:pt x="8427" y="2606"/>
                  </a:lnTo>
                  <a:lnTo>
                    <a:pt x="8451" y="2168"/>
                  </a:lnTo>
                  <a:lnTo>
                    <a:pt x="8451" y="1730"/>
                  </a:lnTo>
                  <a:lnTo>
                    <a:pt x="8402" y="1291"/>
                  </a:lnTo>
                  <a:lnTo>
                    <a:pt x="8354" y="853"/>
                  </a:lnTo>
                  <a:lnTo>
                    <a:pt x="8256" y="439"/>
                  </a:lnTo>
                  <a:lnTo>
                    <a:pt x="8135" y="0"/>
                  </a:lnTo>
                </a:path>
              </a:pathLst>
            </a:custGeom>
            <a:solidFill>
              <a:schemeClr val="accent3"/>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 name="Google Shape;126;p17"/>
            <p:cNvSpPr/>
            <p:nvPr/>
          </p:nvSpPr>
          <p:spPr>
            <a:xfrm>
              <a:off x="6643075" y="3664250"/>
              <a:ext cx="407950" cy="407975"/>
            </a:xfrm>
            <a:custGeom>
              <a:avLst/>
              <a:gdLst/>
              <a:ahLst/>
              <a:cxnLst/>
              <a:rect l="l" t="t" r="r" b="b"/>
              <a:pathLst>
                <a:path w="16318" h="16319" fill="none" extrusionOk="0">
                  <a:moveTo>
                    <a:pt x="16074" y="244"/>
                  </a:moveTo>
                  <a:lnTo>
                    <a:pt x="16074" y="244"/>
                  </a:lnTo>
                  <a:lnTo>
                    <a:pt x="15928" y="122"/>
                  </a:lnTo>
                  <a:lnTo>
                    <a:pt x="15758" y="49"/>
                  </a:lnTo>
                  <a:lnTo>
                    <a:pt x="15538" y="0"/>
                  </a:lnTo>
                  <a:lnTo>
                    <a:pt x="15319" y="0"/>
                  </a:lnTo>
                  <a:lnTo>
                    <a:pt x="15051" y="25"/>
                  </a:lnTo>
                  <a:lnTo>
                    <a:pt x="14759" y="73"/>
                  </a:lnTo>
                  <a:lnTo>
                    <a:pt x="14442" y="171"/>
                  </a:lnTo>
                  <a:lnTo>
                    <a:pt x="14102" y="293"/>
                  </a:lnTo>
                  <a:lnTo>
                    <a:pt x="13736" y="439"/>
                  </a:lnTo>
                  <a:lnTo>
                    <a:pt x="13347" y="609"/>
                  </a:lnTo>
                  <a:lnTo>
                    <a:pt x="12957" y="828"/>
                  </a:lnTo>
                  <a:lnTo>
                    <a:pt x="12543" y="1048"/>
                  </a:lnTo>
                  <a:lnTo>
                    <a:pt x="11666" y="1608"/>
                  </a:lnTo>
                  <a:lnTo>
                    <a:pt x="10716" y="2265"/>
                  </a:lnTo>
                  <a:lnTo>
                    <a:pt x="10716" y="2265"/>
                  </a:lnTo>
                  <a:lnTo>
                    <a:pt x="10278" y="2095"/>
                  </a:lnTo>
                  <a:lnTo>
                    <a:pt x="9815" y="1949"/>
                  </a:lnTo>
                  <a:lnTo>
                    <a:pt x="9352" y="1851"/>
                  </a:lnTo>
                  <a:lnTo>
                    <a:pt x="8890" y="1778"/>
                  </a:lnTo>
                  <a:lnTo>
                    <a:pt x="8427" y="1730"/>
                  </a:lnTo>
                  <a:lnTo>
                    <a:pt x="7940" y="1730"/>
                  </a:lnTo>
                  <a:lnTo>
                    <a:pt x="7477" y="1778"/>
                  </a:lnTo>
                  <a:lnTo>
                    <a:pt x="7014" y="1827"/>
                  </a:lnTo>
                  <a:lnTo>
                    <a:pt x="6551" y="1924"/>
                  </a:lnTo>
                  <a:lnTo>
                    <a:pt x="6089" y="2070"/>
                  </a:lnTo>
                  <a:lnTo>
                    <a:pt x="5650" y="2241"/>
                  </a:lnTo>
                  <a:lnTo>
                    <a:pt x="5212" y="2436"/>
                  </a:lnTo>
                  <a:lnTo>
                    <a:pt x="4774" y="2679"/>
                  </a:lnTo>
                  <a:lnTo>
                    <a:pt x="4384" y="2972"/>
                  </a:lnTo>
                  <a:lnTo>
                    <a:pt x="3994" y="3264"/>
                  </a:lnTo>
                  <a:lnTo>
                    <a:pt x="3605" y="3605"/>
                  </a:lnTo>
                  <a:lnTo>
                    <a:pt x="3605" y="3605"/>
                  </a:lnTo>
                  <a:lnTo>
                    <a:pt x="3264" y="3995"/>
                  </a:lnTo>
                  <a:lnTo>
                    <a:pt x="2971" y="4384"/>
                  </a:lnTo>
                  <a:lnTo>
                    <a:pt x="2679" y="4774"/>
                  </a:lnTo>
                  <a:lnTo>
                    <a:pt x="2436" y="5212"/>
                  </a:lnTo>
                  <a:lnTo>
                    <a:pt x="2241" y="5651"/>
                  </a:lnTo>
                  <a:lnTo>
                    <a:pt x="2070" y="6089"/>
                  </a:lnTo>
                  <a:lnTo>
                    <a:pt x="1924" y="6552"/>
                  </a:lnTo>
                  <a:lnTo>
                    <a:pt x="1827" y="7015"/>
                  </a:lnTo>
                  <a:lnTo>
                    <a:pt x="1778" y="7477"/>
                  </a:lnTo>
                  <a:lnTo>
                    <a:pt x="1729" y="7940"/>
                  </a:lnTo>
                  <a:lnTo>
                    <a:pt x="1729" y="8427"/>
                  </a:lnTo>
                  <a:lnTo>
                    <a:pt x="1778" y="8890"/>
                  </a:lnTo>
                  <a:lnTo>
                    <a:pt x="1851" y="9353"/>
                  </a:lnTo>
                  <a:lnTo>
                    <a:pt x="1948" y="9815"/>
                  </a:lnTo>
                  <a:lnTo>
                    <a:pt x="2095" y="10278"/>
                  </a:lnTo>
                  <a:lnTo>
                    <a:pt x="2265" y="10716"/>
                  </a:lnTo>
                  <a:lnTo>
                    <a:pt x="2265" y="10716"/>
                  </a:lnTo>
                  <a:lnTo>
                    <a:pt x="1607" y="11666"/>
                  </a:lnTo>
                  <a:lnTo>
                    <a:pt x="1047" y="12543"/>
                  </a:lnTo>
                  <a:lnTo>
                    <a:pt x="828" y="12957"/>
                  </a:lnTo>
                  <a:lnTo>
                    <a:pt x="609" y="13347"/>
                  </a:lnTo>
                  <a:lnTo>
                    <a:pt x="438" y="13737"/>
                  </a:lnTo>
                  <a:lnTo>
                    <a:pt x="292" y="14102"/>
                  </a:lnTo>
                  <a:lnTo>
                    <a:pt x="170" y="14443"/>
                  </a:lnTo>
                  <a:lnTo>
                    <a:pt x="73" y="14759"/>
                  </a:lnTo>
                  <a:lnTo>
                    <a:pt x="24" y="15052"/>
                  </a:lnTo>
                  <a:lnTo>
                    <a:pt x="0" y="15320"/>
                  </a:lnTo>
                  <a:lnTo>
                    <a:pt x="0" y="15539"/>
                  </a:lnTo>
                  <a:lnTo>
                    <a:pt x="49" y="15758"/>
                  </a:lnTo>
                  <a:lnTo>
                    <a:pt x="122" y="15928"/>
                  </a:lnTo>
                  <a:lnTo>
                    <a:pt x="244" y="16075"/>
                  </a:lnTo>
                  <a:lnTo>
                    <a:pt x="244" y="16075"/>
                  </a:lnTo>
                  <a:lnTo>
                    <a:pt x="341" y="16172"/>
                  </a:lnTo>
                  <a:lnTo>
                    <a:pt x="487" y="16245"/>
                  </a:lnTo>
                  <a:lnTo>
                    <a:pt x="633" y="16294"/>
                  </a:lnTo>
                  <a:lnTo>
                    <a:pt x="804" y="16318"/>
                  </a:lnTo>
                  <a:lnTo>
                    <a:pt x="974" y="16318"/>
                  </a:lnTo>
                  <a:lnTo>
                    <a:pt x="1169" y="16318"/>
                  </a:lnTo>
                  <a:lnTo>
                    <a:pt x="1388" y="16269"/>
                  </a:lnTo>
                  <a:lnTo>
                    <a:pt x="1632" y="16221"/>
                  </a:lnTo>
                  <a:lnTo>
                    <a:pt x="2143" y="16075"/>
                  </a:lnTo>
                  <a:lnTo>
                    <a:pt x="2703" y="15831"/>
                  </a:lnTo>
                  <a:lnTo>
                    <a:pt x="3312" y="15539"/>
                  </a:lnTo>
                  <a:lnTo>
                    <a:pt x="3946" y="15149"/>
                  </a:lnTo>
                  <a:lnTo>
                    <a:pt x="4652" y="14711"/>
                  </a:lnTo>
                  <a:lnTo>
                    <a:pt x="5358" y="14224"/>
                  </a:lnTo>
                  <a:lnTo>
                    <a:pt x="6113" y="13663"/>
                  </a:lnTo>
                  <a:lnTo>
                    <a:pt x="6892" y="13055"/>
                  </a:lnTo>
                  <a:lnTo>
                    <a:pt x="7696" y="12397"/>
                  </a:lnTo>
                  <a:lnTo>
                    <a:pt x="8500" y="11691"/>
                  </a:lnTo>
                  <a:lnTo>
                    <a:pt x="9304" y="10936"/>
                  </a:lnTo>
                  <a:lnTo>
                    <a:pt x="10132" y="10132"/>
                  </a:lnTo>
                  <a:lnTo>
                    <a:pt x="10132" y="10132"/>
                  </a:lnTo>
                  <a:lnTo>
                    <a:pt x="10935" y="9304"/>
                  </a:lnTo>
                  <a:lnTo>
                    <a:pt x="11690" y="8500"/>
                  </a:lnTo>
                  <a:lnTo>
                    <a:pt x="12397" y="7696"/>
                  </a:lnTo>
                  <a:lnTo>
                    <a:pt x="13054" y="6893"/>
                  </a:lnTo>
                  <a:lnTo>
                    <a:pt x="13663" y="6113"/>
                  </a:lnTo>
                  <a:lnTo>
                    <a:pt x="14223" y="5358"/>
                  </a:lnTo>
                  <a:lnTo>
                    <a:pt x="14710" y="4652"/>
                  </a:lnTo>
                  <a:lnTo>
                    <a:pt x="15149" y="3946"/>
                  </a:lnTo>
                  <a:lnTo>
                    <a:pt x="15538" y="3313"/>
                  </a:lnTo>
                  <a:lnTo>
                    <a:pt x="15831" y="2704"/>
                  </a:lnTo>
                  <a:lnTo>
                    <a:pt x="16074" y="2144"/>
                  </a:lnTo>
                  <a:lnTo>
                    <a:pt x="16220" y="1632"/>
                  </a:lnTo>
                  <a:lnTo>
                    <a:pt x="16269" y="1389"/>
                  </a:lnTo>
                  <a:lnTo>
                    <a:pt x="16318" y="1169"/>
                  </a:lnTo>
                  <a:lnTo>
                    <a:pt x="16318" y="975"/>
                  </a:lnTo>
                  <a:lnTo>
                    <a:pt x="16318" y="804"/>
                  </a:lnTo>
                  <a:lnTo>
                    <a:pt x="16293" y="634"/>
                  </a:lnTo>
                  <a:lnTo>
                    <a:pt x="16245" y="487"/>
                  </a:lnTo>
                  <a:lnTo>
                    <a:pt x="16172" y="341"/>
                  </a:lnTo>
                  <a:lnTo>
                    <a:pt x="16074" y="244"/>
                  </a:lnTo>
                  <a:lnTo>
                    <a:pt x="16074" y="244"/>
                  </a:lnTo>
                  <a:close/>
                  <a:moveTo>
                    <a:pt x="1827" y="13810"/>
                  </a:moveTo>
                  <a:lnTo>
                    <a:pt x="1827" y="13810"/>
                  </a:lnTo>
                  <a:lnTo>
                    <a:pt x="1754" y="13737"/>
                  </a:lnTo>
                  <a:lnTo>
                    <a:pt x="1729" y="13639"/>
                  </a:lnTo>
                  <a:lnTo>
                    <a:pt x="1681" y="13542"/>
                  </a:lnTo>
                  <a:lnTo>
                    <a:pt x="1681" y="13444"/>
                  </a:lnTo>
                  <a:lnTo>
                    <a:pt x="1681" y="13176"/>
                  </a:lnTo>
                  <a:lnTo>
                    <a:pt x="1754" y="12884"/>
                  </a:lnTo>
                  <a:lnTo>
                    <a:pt x="1875" y="12519"/>
                  </a:lnTo>
                  <a:lnTo>
                    <a:pt x="2046" y="12153"/>
                  </a:lnTo>
                  <a:lnTo>
                    <a:pt x="2265" y="11715"/>
                  </a:lnTo>
                  <a:lnTo>
                    <a:pt x="2533" y="11277"/>
                  </a:lnTo>
                  <a:lnTo>
                    <a:pt x="2533" y="11277"/>
                  </a:lnTo>
                  <a:lnTo>
                    <a:pt x="2752" y="11642"/>
                  </a:lnTo>
                  <a:lnTo>
                    <a:pt x="3020" y="12007"/>
                  </a:lnTo>
                  <a:lnTo>
                    <a:pt x="3288" y="12373"/>
                  </a:lnTo>
                  <a:lnTo>
                    <a:pt x="3605" y="12714"/>
                  </a:lnTo>
                  <a:lnTo>
                    <a:pt x="3605" y="12714"/>
                  </a:lnTo>
                  <a:lnTo>
                    <a:pt x="3897" y="12957"/>
                  </a:lnTo>
                  <a:lnTo>
                    <a:pt x="4165" y="13201"/>
                  </a:lnTo>
                  <a:lnTo>
                    <a:pt x="4165" y="13201"/>
                  </a:lnTo>
                  <a:lnTo>
                    <a:pt x="3751" y="13444"/>
                  </a:lnTo>
                  <a:lnTo>
                    <a:pt x="3361" y="13639"/>
                  </a:lnTo>
                  <a:lnTo>
                    <a:pt x="3020" y="13785"/>
                  </a:lnTo>
                  <a:lnTo>
                    <a:pt x="2679" y="13883"/>
                  </a:lnTo>
                  <a:lnTo>
                    <a:pt x="2411" y="13956"/>
                  </a:lnTo>
                  <a:lnTo>
                    <a:pt x="2168" y="13956"/>
                  </a:lnTo>
                  <a:lnTo>
                    <a:pt x="2070" y="13931"/>
                  </a:lnTo>
                  <a:lnTo>
                    <a:pt x="1973" y="13907"/>
                  </a:lnTo>
                  <a:lnTo>
                    <a:pt x="1900" y="13858"/>
                  </a:lnTo>
                  <a:lnTo>
                    <a:pt x="1827" y="13810"/>
                  </a:lnTo>
                  <a:lnTo>
                    <a:pt x="1827" y="13810"/>
                  </a:lnTo>
                  <a:close/>
                  <a:moveTo>
                    <a:pt x="8159" y="4482"/>
                  </a:moveTo>
                  <a:lnTo>
                    <a:pt x="8159" y="4482"/>
                  </a:lnTo>
                  <a:lnTo>
                    <a:pt x="8037" y="4482"/>
                  </a:lnTo>
                  <a:lnTo>
                    <a:pt x="7940" y="4433"/>
                  </a:lnTo>
                  <a:lnTo>
                    <a:pt x="7842" y="4384"/>
                  </a:lnTo>
                  <a:lnTo>
                    <a:pt x="7745" y="4311"/>
                  </a:lnTo>
                  <a:lnTo>
                    <a:pt x="7672" y="4238"/>
                  </a:lnTo>
                  <a:lnTo>
                    <a:pt x="7623" y="4141"/>
                  </a:lnTo>
                  <a:lnTo>
                    <a:pt x="7574" y="4019"/>
                  </a:lnTo>
                  <a:lnTo>
                    <a:pt x="7574" y="3897"/>
                  </a:lnTo>
                  <a:lnTo>
                    <a:pt x="7574" y="3897"/>
                  </a:lnTo>
                  <a:lnTo>
                    <a:pt x="7574" y="3775"/>
                  </a:lnTo>
                  <a:lnTo>
                    <a:pt x="7623" y="3678"/>
                  </a:lnTo>
                  <a:lnTo>
                    <a:pt x="7672" y="3580"/>
                  </a:lnTo>
                  <a:lnTo>
                    <a:pt x="7745" y="3483"/>
                  </a:lnTo>
                  <a:lnTo>
                    <a:pt x="7842" y="3410"/>
                  </a:lnTo>
                  <a:lnTo>
                    <a:pt x="7940" y="3361"/>
                  </a:lnTo>
                  <a:lnTo>
                    <a:pt x="8037" y="3337"/>
                  </a:lnTo>
                  <a:lnTo>
                    <a:pt x="8159" y="3313"/>
                  </a:lnTo>
                  <a:lnTo>
                    <a:pt x="8159" y="3313"/>
                  </a:lnTo>
                  <a:lnTo>
                    <a:pt x="8281" y="3337"/>
                  </a:lnTo>
                  <a:lnTo>
                    <a:pt x="8378" y="3361"/>
                  </a:lnTo>
                  <a:lnTo>
                    <a:pt x="8476" y="3410"/>
                  </a:lnTo>
                  <a:lnTo>
                    <a:pt x="8573" y="3483"/>
                  </a:lnTo>
                  <a:lnTo>
                    <a:pt x="8646" y="3580"/>
                  </a:lnTo>
                  <a:lnTo>
                    <a:pt x="8695" y="3678"/>
                  </a:lnTo>
                  <a:lnTo>
                    <a:pt x="8743" y="3775"/>
                  </a:lnTo>
                  <a:lnTo>
                    <a:pt x="8743" y="3897"/>
                  </a:lnTo>
                  <a:lnTo>
                    <a:pt x="8743" y="3897"/>
                  </a:lnTo>
                  <a:lnTo>
                    <a:pt x="8743" y="4019"/>
                  </a:lnTo>
                  <a:lnTo>
                    <a:pt x="8695" y="4141"/>
                  </a:lnTo>
                  <a:lnTo>
                    <a:pt x="8646" y="4238"/>
                  </a:lnTo>
                  <a:lnTo>
                    <a:pt x="8573" y="4311"/>
                  </a:lnTo>
                  <a:lnTo>
                    <a:pt x="8476" y="4384"/>
                  </a:lnTo>
                  <a:lnTo>
                    <a:pt x="8378" y="4433"/>
                  </a:lnTo>
                  <a:lnTo>
                    <a:pt x="8281" y="4482"/>
                  </a:lnTo>
                  <a:lnTo>
                    <a:pt x="8159" y="4482"/>
                  </a:lnTo>
                  <a:lnTo>
                    <a:pt x="8159" y="4482"/>
                  </a:lnTo>
                  <a:close/>
                  <a:moveTo>
                    <a:pt x="9133" y="5943"/>
                  </a:moveTo>
                  <a:lnTo>
                    <a:pt x="9133" y="5943"/>
                  </a:lnTo>
                  <a:lnTo>
                    <a:pt x="9036" y="5943"/>
                  </a:lnTo>
                  <a:lnTo>
                    <a:pt x="8963" y="5919"/>
                  </a:lnTo>
                  <a:lnTo>
                    <a:pt x="8841" y="5846"/>
                  </a:lnTo>
                  <a:lnTo>
                    <a:pt x="8768" y="5724"/>
                  </a:lnTo>
                  <a:lnTo>
                    <a:pt x="8743" y="5651"/>
                  </a:lnTo>
                  <a:lnTo>
                    <a:pt x="8743" y="5553"/>
                  </a:lnTo>
                  <a:lnTo>
                    <a:pt x="8743" y="5553"/>
                  </a:lnTo>
                  <a:lnTo>
                    <a:pt x="8743" y="5480"/>
                  </a:lnTo>
                  <a:lnTo>
                    <a:pt x="8768" y="5407"/>
                  </a:lnTo>
                  <a:lnTo>
                    <a:pt x="8841" y="5285"/>
                  </a:lnTo>
                  <a:lnTo>
                    <a:pt x="8963" y="5212"/>
                  </a:lnTo>
                  <a:lnTo>
                    <a:pt x="9036" y="5188"/>
                  </a:lnTo>
                  <a:lnTo>
                    <a:pt x="9133" y="5164"/>
                  </a:lnTo>
                  <a:lnTo>
                    <a:pt x="9133" y="5164"/>
                  </a:lnTo>
                  <a:lnTo>
                    <a:pt x="9206" y="5188"/>
                  </a:lnTo>
                  <a:lnTo>
                    <a:pt x="9279" y="5212"/>
                  </a:lnTo>
                  <a:lnTo>
                    <a:pt x="9401" y="5285"/>
                  </a:lnTo>
                  <a:lnTo>
                    <a:pt x="9474" y="5407"/>
                  </a:lnTo>
                  <a:lnTo>
                    <a:pt x="9498" y="5480"/>
                  </a:lnTo>
                  <a:lnTo>
                    <a:pt x="9523" y="5553"/>
                  </a:lnTo>
                  <a:lnTo>
                    <a:pt x="9523" y="5553"/>
                  </a:lnTo>
                  <a:lnTo>
                    <a:pt x="9498" y="5651"/>
                  </a:lnTo>
                  <a:lnTo>
                    <a:pt x="9474" y="5724"/>
                  </a:lnTo>
                  <a:lnTo>
                    <a:pt x="9401" y="5846"/>
                  </a:lnTo>
                  <a:lnTo>
                    <a:pt x="9279" y="5919"/>
                  </a:lnTo>
                  <a:lnTo>
                    <a:pt x="9206" y="5943"/>
                  </a:lnTo>
                  <a:lnTo>
                    <a:pt x="9133" y="5943"/>
                  </a:lnTo>
                  <a:lnTo>
                    <a:pt x="9133" y="5943"/>
                  </a:lnTo>
                  <a:close/>
                  <a:moveTo>
                    <a:pt x="9986" y="4409"/>
                  </a:moveTo>
                  <a:lnTo>
                    <a:pt x="9986" y="4409"/>
                  </a:lnTo>
                  <a:lnTo>
                    <a:pt x="9888" y="4409"/>
                  </a:lnTo>
                  <a:lnTo>
                    <a:pt x="9815" y="4384"/>
                  </a:lnTo>
                  <a:lnTo>
                    <a:pt x="9693" y="4287"/>
                  </a:lnTo>
                  <a:lnTo>
                    <a:pt x="9620" y="4165"/>
                  </a:lnTo>
                  <a:lnTo>
                    <a:pt x="9596" y="4092"/>
                  </a:lnTo>
                  <a:lnTo>
                    <a:pt x="9596" y="4019"/>
                  </a:lnTo>
                  <a:lnTo>
                    <a:pt x="9596" y="4019"/>
                  </a:lnTo>
                  <a:lnTo>
                    <a:pt x="9596" y="3946"/>
                  </a:lnTo>
                  <a:lnTo>
                    <a:pt x="9620" y="3873"/>
                  </a:lnTo>
                  <a:lnTo>
                    <a:pt x="9693" y="3751"/>
                  </a:lnTo>
                  <a:lnTo>
                    <a:pt x="9815" y="3654"/>
                  </a:lnTo>
                  <a:lnTo>
                    <a:pt x="9888" y="3629"/>
                  </a:lnTo>
                  <a:lnTo>
                    <a:pt x="9986" y="3629"/>
                  </a:lnTo>
                  <a:lnTo>
                    <a:pt x="9986" y="3629"/>
                  </a:lnTo>
                  <a:lnTo>
                    <a:pt x="10059" y="3629"/>
                  </a:lnTo>
                  <a:lnTo>
                    <a:pt x="10132" y="3654"/>
                  </a:lnTo>
                  <a:lnTo>
                    <a:pt x="10253" y="3751"/>
                  </a:lnTo>
                  <a:lnTo>
                    <a:pt x="10327" y="3873"/>
                  </a:lnTo>
                  <a:lnTo>
                    <a:pt x="10351" y="3946"/>
                  </a:lnTo>
                  <a:lnTo>
                    <a:pt x="10375" y="4019"/>
                  </a:lnTo>
                  <a:lnTo>
                    <a:pt x="10375" y="4019"/>
                  </a:lnTo>
                  <a:lnTo>
                    <a:pt x="10351" y="4092"/>
                  </a:lnTo>
                  <a:lnTo>
                    <a:pt x="10327" y="4165"/>
                  </a:lnTo>
                  <a:lnTo>
                    <a:pt x="10253" y="4287"/>
                  </a:lnTo>
                  <a:lnTo>
                    <a:pt x="10132" y="4384"/>
                  </a:lnTo>
                  <a:lnTo>
                    <a:pt x="10059" y="4409"/>
                  </a:lnTo>
                  <a:lnTo>
                    <a:pt x="9986" y="4409"/>
                  </a:lnTo>
                  <a:lnTo>
                    <a:pt x="9986" y="4409"/>
                  </a:lnTo>
                  <a:close/>
                  <a:moveTo>
                    <a:pt x="13200" y="4165"/>
                  </a:moveTo>
                  <a:lnTo>
                    <a:pt x="13200" y="4165"/>
                  </a:lnTo>
                  <a:lnTo>
                    <a:pt x="12957" y="3897"/>
                  </a:lnTo>
                  <a:lnTo>
                    <a:pt x="12713" y="3605"/>
                  </a:lnTo>
                  <a:lnTo>
                    <a:pt x="12713" y="3605"/>
                  </a:lnTo>
                  <a:lnTo>
                    <a:pt x="12372" y="3288"/>
                  </a:lnTo>
                  <a:lnTo>
                    <a:pt x="12007" y="3020"/>
                  </a:lnTo>
                  <a:lnTo>
                    <a:pt x="11642" y="2752"/>
                  </a:lnTo>
                  <a:lnTo>
                    <a:pt x="11276" y="2533"/>
                  </a:lnTo>
                  <a:lnTo>
                    <a:pt x="11276" y="2533"/>
                  </a:lnTo>
                  <a:lnTo>
                    <a:pt x="11715" y="2265"/>
                  </a:lnTo>
                  <a:lnTo>
                    <a:pt x="12153" y="2046"/>
                  </a:lnTo>
                  <a:lnTo>
                    <a:pt x="12518" y="1876"/>
                  </a:lnTo>
                  <a:lnTo>
                    <a:pt x="12884" y="1754"/>
                  </a:lnTo>
                  <a:lnTo>
                    <a:pt x="13176" y="1681"/>
                  </a:lnTo>
                  <a:lnTo>
                    <a:pt x="13444" y="1681"/>
                  </a:lnTo>
                  <a:lnTo>
                    <a:pt x="13541" y="1681"/>
                  </a:lnTo>
                  <a:lnTo>
                    <a:pt x="13639" y="1730"/>
                  </a:lnTo>
                  <a:lnTo>
                    <a:pt x="13736" y="1754"/>
                  </a:lnTo>
                  <a:lnTo>
                    <a:pt x="13809" y="1827"/>
                  </a:lnTo>
                  <a:lnTo>
                    <a:pt x="13809" y="1827"/>
                  </a:lnTo>
                  <a:lnTo>
                    <a:pt x="13858" y="1900"/>
                  </a:lnTo>
                  <a:lnTo>
                    <a:pt x="13907" y="1973"/>
                  </a:lnTo>
                  <a:lnTo>
                    <a:pt x="13931" y="2070"/>
                  </a:lnTo>
                  <a:lnTo>
                    <a:pt x="13955" y="2168"/>
                  </a:lnTo>
                  <a:lnTo>
                    <a:pt x="13955" y="2411"/>
                  </a:lnTo>
                  <a:lnTo>
                    <a:pt x="13882" y="2679"/>
                  </a:lnTo>
                  <a:lnTo>
                    <a:pt x="13785" y="3020"/>
                  </a:lnTo>
                  <a:lnTo>
                    <a:pt x="13639" y="3361"/>
                  </a:lnTo>
                  <a:lnTo>
                    <a:pt x="13444" y="3751"/>
                  </a:lnTo>
                  <a:lnTo>
                    <a:pt x="13200" y="4165"/>
                  </a:lnTo>
                  <a:lnTo>
                    <a:pt x="13200" y="4165"/>
                  </a:lnTo>
                  <a:close/>
                </a:path>
              </a:pathLst>
            </a:custGeom>
            <a:solidFill>
              <a:schemeClr val="accent3"/>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7" name="Google Shape;127;p17"/>
          <p:cNvGrpSpPr/>
          <p:nvPr/>
        </p:nvGrpSpPr>
        <p:grpSpPr>
          <a:xfrm rot="-587398">
            <a:off x="1525367" y="2980185"/>
            <a:ext cx="762543" cy="762457"/>
            <a:chOff x="576250" y="4319400"/>
            <a:chExt cx="442075" cy="442050"/>
          </a:xfrm>
        </p:grpSpPr>
        <p:sp>
          <p:nvSpPr>
            <p:cNvPr id="128" name="Google Shape;128;p17"/>
            <p:cNvSpPr/>
            <p:nvPr/>
          </p:nvSpPr>
          <p:spPr>
            <a:xfrm>
              <a:off x="576250" y="4319400"/>
              <a:ext cx="442075" cy="442050"/>
            </a:xfrm>
            <a:custGeom>
              <a:avLst/>
              <a:gdLst/>
              <a:ahLst/>
              <a:cxnLst/>
              <a:rect l="l" t="t" r="r" b="b"/>
              <a:pathLst>
                <a:path w="17683" h="17682" fill="none" extrusionOk="0">
                  <a:moveTo>
                    <a:pt x="11472" y="17292"/>
                  </a:moveTo>
                  <a:lnTo>
                    <a:pt x="11472" y="12153"/>
                  </a:lnTo>
                  <a:lnTo>
                    <a:pt x="16416" y="7209"/>
                  </a:lnTo>
                  <a:lnTo>
                    <a:pt x="16416" y="7209"/>
                  </a:lnTo>
                  <a:lnTo>
                    <a:pt x="16562" y="7063"/>
                  </a:lnTo>
                  <a:lnTo>
                    <a:pt x="16684" y="6868"/>
                  </a:lnTo>
                  <a:lnTo>
                    <a:pt x="16830" y="6674"/>
                  </a:lnTo>
                  <a:lnTo>
                    <a:pt x="16927" y="6479"/>
                  </a:lnTo>
                  <a:lnTo>
                    <a:pt x="17146" y="6040"/>
                  </a:lnTo>
                  <a:lnTo>
                    <a:pt x="17317" y="5553"/>
                  </a:lnTo>
                  <a:lnTo>
                    <a:pt x="17439" y="5042"/>
                  </a:lnTo>
                  <a:lnTo>
                    <a:pt x="17560" y="4506"/>
                  </a:lnTo>
                  <a:lnTo>
                    <a:pt x="17633" y="3970"/>
                  </a:lnTo>
                  <a:lnTo>
                    <a:pt x="17658" y="3434"/>
                  </a:lnTo>
                  <a:lnTo>
                    <a:pt x="17682" y="2898"/>
                  </a:lnTo>
                  <a:lnTo>
                    <a:pt x="17682" y="2411"/>
                  </a:lnTo>
                  <a:lnTo>
                    <a:pt x="17658" y="1949"/>
                  </a:lnTo>
                  <a:lnTo>
                    <a:pt x="17609" y="1510"/>
                  </a:lnTo>
                  <a:lnTo>
                    <a:pt x="17536" y="1145"/>
                  </a:lnTo>
                  <a:lnTo>
                    <a:pt x="17463" y="828"/>
                  </a:lnTo>
                  <a:lnTo>
                    <a:pt x="17366" y="585"/>
                  </a:lnTo>
                  <a:lnTo>
                    <a:pt x="17292" y="487"/>
                  </a:lnTo>
                  <a:lnTo>
                    <a:pt x="17244" y="439"/>
                  </a:lnTo>
                  <a:lnTo>
                    <a:pt x="17244" y="439"/>
                  </a:lnTo>
                  <a:lnTo>
                    <a:pt x="17195" y="390"/>
                  </a:lnTo>
                  <a:lnTo>
                    <a:pt x="17098" y="317"/>
                  </a:lnTo>
                  <a:lnTo>
                    <a:pt x="16854" y="219"/>
                  </a:lnTo>
                  <a:lnTo>
                    <a:pt x="16537" y="146"/>
                  </a:lnTo>
                  <a:lnTo>
                    <a:pt x="16172" y="73"/>
                  </a:lnTo>
                  <a:lnTo>
                    <a:pt x="15734" y="25"/>
                  </a:lnTo>
                  <a:lnTo>
                    <a:pt x="15271" y="0"/>
                  </a:lnTo>
                  <a:lnTo>
                    <a:pt x="14784" y="0"/>
                  </a:lnTo>
                  <a:lnTo>
                    <a:pt x="14248" y="25"/>
                  </a:lnTo>
                  <a:lnTo>
                    <a:pt x="13712" y="49"/>
                  </a:lnTo>
                  <a:lnTo>
                    <a:pt x="13176" y="122"/>
                  </a:lnTo>
                  <a:lnTo>
                    <a:pt x="12641" y="244"/>
                  </a:lnTo>
                  <a:lnTo>
                    <a:pt x="12129" y="366"/>
                  </a:lnTo>
                  <a:lnTo>
                    <a:pt x="11642" y="536"/>
                  </a:lnTo>
                  <a:lnTo>
                    <a:pt x="11204" y="755"/>
                  </a:lnTo>
                  <a:lnTo>
                    <a:pt x="10985" y="853"/>
                  </a:lnTo>
                  <a:lnTo>
                    <a:pt x="10814" y="999"/>
                  </a:lnTo>
                  <a:lnTo>
                    <a:pt x="10619" y="1121"/>
                  </a:lnTo>
                  <a:lnTo>
                    <a:pt x="10473" y="1267"/>
                  </a:lnTo>
                  <a:lnTo>
                    <a:pt x="5529" y="6211"/>
                  </a:lnTo>
                  <a:lnTo>
                    <a:pt x="390" y="6211"/>
                  </a:lnTo>
                  <a:lnTo>
                    <a:pt x="390" y="6211"/>
                  </a:lnTo>
                  <a:lnTo>
                    <a:pt x="244" y="6235"/>
                  </a:lnTo>
                  <a:lnTo>
                    <a:pt x="147" y="6259"/>
                  </a:lnTo>
                  <a:lnTo>
                    <a:pt x="49" y="6308"/>
                  </a:lnTo>
                  <a:lnTo>
                    <a:pt x="0" y="6381"/>
                  </a:lnTo>
                  <a:lnTo>
                    <a:pt x="0" y="6454"/>
                  </a:lnTo>
                  <a:lnTo>
                    <a:pt x="25" y="6552"/>
                  </a:lnTo>
                  <a:lnTo>
                    <a:pt x="74" y="6649"/>
                  </a:lnTo>
                  <a:lnTo>
                    <a:pt x="171" y="6771"/>
                  </a:lnTo>
                  <a:lnTo>
                    <a:pt x="2582" y="9158"/>
                  </a:lnTo>
                  <a:lnTo>
                    <a:pt x="2265" y="9474"/>
                  </a:lnTo>
                  <a:lnTo>
                    <a:pt x="950" y="9718"/>
                  </a:lnTo>
                  <a:lnTo>
                    <a:pt x="950" y="9718"/>
                  </a:lnTo>
                  <a:lnTo>
                    <a:pt x="804" y="9767"/>
                  </a:lnTo>
                  <a:lnTo>
                    <a:pt x="682" y="9815"/>
                  </a:lnTo>
                  <a:lnTo>
                    <a:pt x="609" y="9913"/>
                  </a:lnTo>
                  <a:lnTo>
                    <a:pt x="561" y="9986"/>
                  </a:lnTo>
                  <a:lnTo>
                    <a:pt x="561" y="10083"/>
                  </a:lnTo>
                  <a:lnTo>
                    <a:pt x="585" y="10205"/>
                  </a:lnTo>
                  <a:lnTo>
                    <a:pt x="634" y="10302"/>
                  </a:lnTo>
                  <a:lnTo>
                    <a:pt x="731" y="10424"/>
                  </a:lnTo>
                  <a:lnTo>
                    <a:pt x="7258" y="16951"/>
                  </a:lnTo>
                  <a:lnTo>
                    <a:pt x="7258" y="16951"/>
                  </a:lnTo>
                  <a:lnTo>
                    <a:pt x="7380" y="17049"/>
                  </a:lnTo>
                  <a:lnTo>
                    <a:pt x="7477" y="17097"/>
                  </a:lnTo>
                  <a:lnTo>
                    <a:pt x="7599" y="17122"/>
                  </a:lnTo>
                  <a:lnTo>
                    <a:pt x="7697" y="17122"/>
                  </a:lnTo>
                  <a:lnTo>
                    <a:pt x="7770" y="17073"/>
                  </a:lnTo>
                  <a:lnTo>
                    <a:pt x="7867" y="17000"/>
                  </a:lnTo>
                  <a:lnTo>
                    <a:pt x="7916" y="16878"/>
                  </a:lnTo>
                  <a:lnTo>
                    <a:pt x="7965" y="16732"/>
                  </a:lnTo>
                  <a:lnTo>
                    <a:pt x="8208" y="15417"/>
                  </a:lnTo>
                  <a:lnTo>
                    <a:pt x="8525" y="15100"/>
                  </a:lnTo>
                  <a:lnTo>
                    <a:pt x="10911" y="17511"/>
                  </a:lnTo>
                  <a:lnTo>
                    <a:pt x="10911" y="17511"/>
                  </a:lnTo>
                  <a:lnTo>
                    <a:pt x="11033" y="17609"/>
                  </a:lnTo>
                  <a:lnTo>
                    <a:pt x="11131" y="17658"/>
                  </a:lnTo>
                  <a:lnTo>
                    <a:pt x="11228" y="17682"/>
                  </a:lnTo>
                  <a:lnTo>
                    <a:pt x="11301" y="17682"/>
                  </a:lnTo>
                  <a:lnTo>
                    <a:pt x="11374" y="17633"/>
                  </a:lnTo>
                  <a:lnTo>
                    <a:pt x="11423" y="17536"/>
                  </a:lnTo>
                  <a:lnTo>
                    <a:pt x="11447" y="17438"/>
                  </a:lnTo>
                  <a:lnTo>
                    <a:pt x="11472" y="17292"/>
                  </a:lnTo>
                  <a:lnTo>
                    <a:pt x="11472" y="17292"/>
                  </a:lnTo>
                  <a:close/>
                  <a:moveTo>
                    <a:pt x="6162" y="12202"/>
                  </a:moveTo>
                  <a:lnTo>
                    <a:pt x="6162" y="12202"/>
                  </a:lnTo>
                  <a:lnTo>
                    <a:pt x="6089" y="12275"/>
                  </a:lnTo>
                  <a:lnTo>
                    <a:pt x="6016" y="12324"/>
                  </a:lnTo>
                  <a:lnTo>
                    <a:pt x="5919" y="12348"/>
                  </a:lnTo>
                  <a:lnTo>
                    <a:pt x="5821" y="12348"/>
                  </a:lnTo>
                  <a:lnTo>
                    <a:pt x="5724" y="12348"/>
                  </a:lnTo>
                  <a:lnTo>
                    <a:pt x="5626" y="12324"/>
                  </a:lnTo>
                  <a:lnTo>
                    <a:pt x="5553" y="12275"/>
                  </a:lnTo>
                  <a:lnTo>
                    <a:pt x="5480" y="12202"/>
                  </a:lnTo>
                  <a:lnTo>
                    <a:pt x="5480" y="12202"/>
                  </a:lnTo>
                  <a:lnTo>
                    <a:pt x="5407" y="12129"/>
                  </a:lnTo>
                  <a:lnTo>
                    <a:pt x="5359" y="12056"/>
                  </a:lnTo>
                  <a:lnTo>
                    <a:pt x="5334" y="11959"/>
                  </a:lnTo>
                  <a:lnTo>
                    <a:pt x="5334" y="11861"/>
                  </a:lnTo>
                  <a:lnTo>
                    <a:pt x="5334" y="11764"/>
                  </a:lnTo>
                  <a:lnTo>
                    <a:pt x="5359" y="11666"/>
                  </a:lnTo>
                  <a:lnTo>
                    <a:pt x="5407" y="11593"/>
                  </a:lnTo>
                  <a:lnTo>
                    <a:pt x="5480" y="11520"/>
                  </a:lnTo>
                  <a:lnTo>
                    <a:pt x="8013" y="8987"/>
                  </a:lnTo>
                  <a:lnTo>
                    <a:pt x="8013" y="8987"/>
                  </a:lnTo>
                  <a:lnTo>
                    <a:pt x="8086" y="8939"/>
                  </a:lnTo>
                  <a:lnTo>
                    <a:pt x="8159" y="8890"/>
                  </a:lnTo>
                  <a:lnTo>
                    <a:pt x="8257" y="8865"/>
                  </a:lnTo>
                  <a:lnTo>
                    <a:pt x="8354" y="8841"/>
                  </a:lnTo>
                  <a:lnTo>
                    <a:pt x="8452" y="8865"/>
                  </a:lnTo>
                  <a:lnTo>
                    <a:pt x="8525" y="8890"/>
                  </a:lnTo>
                  <a:lnTo>
                    <a:pt x="8622" y="8939"/>
                  </a:lnTo>
                  <a:lnTo>
                    <a:pt x="8695" y="8987"/>
                  </a:lnTo>
                  <a:lnTo>
                    <a:pt x="8695" y="8987"/>
                  </a:lnTo>
                  <a:lnTo>
                    <a:pt x="8744" y="9060"/>
                  </a:lnTo>
                  <a:lnTo>
                    <a:pt x="8793" y="9158"/>
                  </a:lnTo>
                  <a:lnTo>
                    <a:pt x="8817" y="9231"/>
                  </a:lnTo>
                  <a:lnTo>
                    <a:pt x="8841" y="9328"/>
                  </a:lnTo>
                  <a:lnTo>
                    <a:pt x="8817" y="9426"/>
                  </a:lnTo>
                  <a:lnTo>
                    <a:pt x="8793" y="9523"/>
                  </a:lnTo>
                  <a:lnTo>
                    <a:pt x="8744" y="9596"/>
                  </a:lnTo>
                  <a:lnTo>
                    <a:pt x="8695" y="9669"/>
                  </a:lnTo>
                  <a:lnTo>
                    <a:pt x="6162" y="12202"/>
                  </a:lnTo>
                  <a:close/>
                  <a:moveTo>
                    <a:pt x="13396" y="7307"/>
                  </a:moveTo>
                  <a:lnTo>
                    <a:pt x="13396" y="7307"/>
                  </a:lnTo>
                  <a:lnTo>
                    <a:pt x="13274" y="7404"/>
                  </a:lnTo>
                  <a:lnTo>
                    <a:pt x="13152" y="7477"/>
                  </a:lnTo>
                  <a:lnTo>
                    <a:pt x="13006" y="7526"/>
                  </a:lnTo>
                  <a:lnTo>
                    <a:pt x="12836" y="7550"/>
                  </a:lnTo>
                  <a:lnTo>
                    <a:pt x="12689" y="7526"/>
                  </a:lnTo>
                  <a:lnTo>
                    <a:pt x="12543" y="7477"/>
                  </a:lnTo>
                  <a:lnTo>
                    <a:pt x="12421" y="7404"/>
                  </a:lnTo>
                  <a:lnTo>
                    <a:pt x="12300" y="7307"/>
                  </a:lnTo>
                  <a:lnTo>
                    <a:pt x="10376" y="5383"/>
                  </a:lnTo>
                  <a:lnTo>
                    <a:pt x="10376" y="5383"/>
                  </a:lnTo>
                  <a:lnTo>
                    <a:pt x="10278" y="5261"/>
                  </a:lnTo>
                  <a:lnTo>
                    <a:pt x="10205" y="5139"/>
                  </a:lnTo>
                  <a:lnTo>
                    <a:pt x="10156" y="4993"/>
                  </a:lnTo>
                  <a:lnTo>
                    <a:pt x="10132" y="4847"/>
                  </a:lnTo>
                  <a:lnTo>
                    <a:pt x="10156" y="4676"/>
                  </a:lnTo>
                  <a:lnTo>
                    <a:pt x="10205" y="4530"/>
                  </a:lnTo>
                  <a:lnTo>
                    <a:pt x="10278" y="4408"/>
                  </a:lnTo>
                  <a:lnTo>
                    <a:pt x="10376" y="4287"/>
                  </a:lnTo>
                  <a:lnTo>
                    <a:pt x="10376" y="4287"/>
                  </a:lnTo>
                  <a:lnTo>
                    <a:pt x="11326" y="3313"/>
                  </a:lnTo>
                  <a:lnTo>
                    <a:pt x="11326" y="3313"/>
                  </a:lnTo>
                  <a:lnTo>
                    <a:pt x="11496" y="3166"/>
                  </a:lnTo>
                  <a:lnTo>
                    <a:pt x="11666" y="3045"/>
                  </a:lnTo>
                  <a:lnTo>
                    <a:pt x="11861" y="2947"/>
                  </a:lnTo>
                  <a:lnTo>
                    <a:pt x="12032" y="2850"/>
                  </a:lnTo>
                  <a:lnTo>
                    <a:pt x="12227" y="2777"/>
                  </a:lnTo>
                  <a:lnTo>
                    <a:pt x="12446" y="2728"/>
                  </a:lnTo>
                  <a:lnTo>
                    <a:pt x="12641" y="2704"/>
                  </a:lnTo>
                  <a:lnTo>
                    <a:pt x="12836" y="2704"/>
                  </a:lnTo>
                  <a:lnTo>
                    <a:pt x="13055" y="2704"/>
                  </a:lnTo>
                  <a:lnTo>
                    <a:pt x="13250" y="2728"/>
                  </a:lnTo>
                  <a:lnTo>
                    <a:pt x="13469" y="2777"/>
                  </a:lnTo>
                  <a:lnTo>
                    <a:pt x="13664" y="2850"/>
                  </a:lnTo>
                  <a:lnTo>
                    <a:pt x="13834" y="2947"/>
                  </a:lnTo>
                  <a:lnTo>
                    <a:pt x="14029" y="3045"/>
                  </a:lnTo>
                  <a:lnTo>
                    <a:pt x="14199" y="3166"/>
                  </a:lnTo>
                  <a:lnTo>
                    <a:pt x="14370" y="3313"/>
                  </a:lnTo>
                  <a:lnTo>
                    <a:pt x="14370" y="3313"/>
                  </a:lnTo>
                  <a:lnTo>
                    <a:pt x="14516" y="3483"/>
                  </a:lnTo>
                  <a:lnTo>
                    <a:pt x="14638" y="3653"/>
                  </a:lnTo>
                  <a:lnTo>
                    <a:pt x="14735" y="3848"/>
                  </a:lnTo>
                  <a:lnTo>
                    <a:pt x="14833" y="4019"/>
                  </a:lnTo>
                  <a:lnTo>
                    <a:pt x="14906" y="4214"/>
                  </a:lnTo>
                  <a:lnTo>
                    <a:pt x="14954" y="4433"/>
                  </a:lnTo>
                  <a:lnTo>
                    <a:pt x="14979" y="4628"/>
                  </a:lnTo>
                  <a:lnTo>
                    <a:pt x="14979" y="4847"/>
                  </a:lnTo>
                  <a:lnTo>
                    <a:pt x="14979" y="5042"/>
                  </a:lnTo>
                  <a:lnTo>
                    <a:pt x="14954" y="5237"/>
                  </a:lnTo>
                  <a:lnTo>
                    <a:pt x="14906" y="5456"/>
                  </a:lnTo>
                  <a:lnTo>
                    <a:pt x="14833" y="5651"/>
                  </a:lnTo>
                  <a:lnTo>
                    <a:pt x="14735" y="5821"/>
                  </a:lnTo>
                  <a:lnTo>
                    <a:pt x="14638" y="6016"/>
                  </a:lnTo>
                  <a:lnTo>
                    <a:pt x="14516" y="6186"/>
                  </a:lnTo>
                  <a:lnTo>
                    <a:pt x="14370" y="6357"/>
                  </a:lnTo>
                  <a:lnTo>
                    <a:pt x="14370" y="6357"/>
                  </a:lnTo>
                  <a:lnTo>
                    <a:pt x="13396" y="7307"/>
                  </a:lnTo>
                  <a:lnTo>
                    <a:pt x="13396" y="7307"/>
                  </a:lnTo>
                  <a:close/>
                </a:path>
              </a:pathLst>
            </a:custGeom>
            <a:solidFill>
              <a:schemeClr val="accent3"/>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129;p17"/>
            <p:cNvSpPr/>
            <p:nvPr/>
          </p:nvSpPr>
          <p:spPr>
            <a:xfrm>
              <a:off x="595725" y="4668875"/>
              <a:ext cx="73100" cy="73100"/>
            </a:xfrm>
            <a:custGeom>
              <a:avLst/>
              <a:gdLst/>
              <a:ahLst/>
              <a:cxnLst/>
              <a:rect l="l" t="t" r="r" b="b"/>
              <a:pathLst>
                <a:path w="2924" h="2924" fill="none" extrusionOk="0">
                  <a:moveTo>
                    <a:pt x="2656" y="269"/>
                  </a:moveTo>
                  <a:lnTo>
                    <a:pt x="2656" y="269"/>
                  </a:lnTo>
                  <a:lnTo>
                    <a:pt x="2509" y="147"/>
                  </a:lnTo>
                  <a:lnTo>
                    <a:pt x="2363" y="74"/>
                  </a:lnTo>
                  <a:lnTo>
                    <a:pt x="2193" y="25"/>
                  </a:lnTo>
                  <a:lnTo>
                    <a:pt x="2022" y="1"/>
                  </a:lnTo>
                  <a:lnTo>
                    <a:pt x="1852" y="25"/>
                  </a:lnTo>
                  <a:lnTo>
                    <a:pt x="1681" y="74"/>
                  </a:lnTo>
                  <a:lnTo>
                    <a:pt x="1511" y="147"/>
                  </a:lnTo>
                  <a:lnTo>
                    <a:pt x="1365" y="269"/>
                  </a:lnTo>
                  <a:lnTo>
                    <a:pt x="1365" y="269"/>
                  </a:lnTo>
                  <a:lnTo>
                    <a:pt x="1219" y="488"/>
                  </a:lnTo>
                  <a:lnTo>
                    <a:pt x="999" y="829"/>
                  </a:lnTo>
                  <a:lnTo>
                    <a:pt x="561" y="1730"/>
                  </a:lnTo>
                  <a:lnTo>
                    <a:pt x="171" y="2558"/>
                  </a:lnTo>
                  <a:lnTo>
                    <a:pt x="1" y="2924"/>
                  </a:lnTo>
                  <a:lnTo>
                    <a:pt x="1" y="2924"/>
                  </a:lnTo>
                  <a:lnTo>
                    <a:pt x="366" y="2753"/>
                  </a:lnTo>
                  <a:lnTo>
                    <a:pt x="1194" y="2363"/>
                  </a:lnTo>
                  <a:lnTo>
                    <a:pt x="2095" y="1925"/>
                  </a:lnTo>
                  <a:lnTo>
                    <a:pt x="2436" y="1706"/>
                  </a:lnTo>
                  <a:lnTo>
                    <a:pt x="2656" y="1560"/>
                  </a:lnTo>
                  <a:lnTo>
                    <a:pt x="2656" y="1560"/>
                  </a:lnTo>
                  <a:lnTo>
                    <a:pt x="2777" y="1414"/>
                  </a:lnTo>
                  <a:lnTo>
                    <a:pt x="2850" y="1243"/>
                  </a:lnTo>
                  <a:lnTo>
                    <a:pt x="2899" y="1073"/>
                  </a:lnTo>
                  <a:lnTo>
                    <a:pt x="2923" y="902"/>
                  </a:lnTo>
                  <a:lnTo>
                    <a:pt x="2899" y="732"/>
                  </a:lnTo>
                  <a:lnTo>
                    <a:pt x="2850" y="561"/>
                  </a:lnTo>
                  <a:lnTo>
                    <a:pt x="2777" y="415"/>
                  </a:lnTo>
                  <a:lnTo>
                    <a:pt x="2656" y="269"/>
                  </a:lnTo>
                  <a:lnTo>
                    <a:pt x="2656" y="269"/>
                  </a:lnTo>
                  <a:close/>
                </a:path>
              </a:pathLst>
            </a:custGeom>
            <a:solidFill>
              <a:schemeClr val="accent3"/>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130;p17"/>
            <p:cNvSpPr/>
            <p:nvPr/>
          </p:nvSpPr>
          <p:spPr>
            <a:xfrm>
              <a:off x="652350" y="4711500"/>
              <a:ext cx="46925" cy="46925"/>
            </a:xfrm>
            <a:custGeom>
              <a:avLst/>
              <a:gdLst/>
              <a:ahLst/>
              <a:cxnLst/>
              <a:rect l="l" t="t" r="r" b="b"/>
              <a:pathLst>
                <a:path w="1877" h="1877" fill="none" extrusionOk="0">
                  <a:moveTo>
                    <a:pt x="1657" y="244"/>
                  </a:moveTo>
                  <a:lnTo>
                    <a:pt x="1657" y="244"/>
                  </a:lnTo>
                  <a:lnTo>
                    <a:pt x="1535" y="147"/>
                  </a:lnTo>
                  <a:lnTo>
                    <a:pt x="1413" y="74"/>
                  </a:lnTo>
                  <a:lnTo>
                    <a:pt x="1267" y="25"/>
                  </a:lnTo>
                  <a:lnTo>
                    <a:pt x="1121" y="1"/>
                  </a:lnTo>
                  <a:lnTo>
                    <a:pt x="975" y="25"/>
                  </a:lnTo>
                  <a:lnTo>
                    <a:pt x="829" y="74"/>
                  </a:lnTo>
                  <a:lnTo>
                    <a:pt x="707" y="147"/>
                  </a:lnTo>
                  <a:lnTo>
                    <a:pt x="585" y="244"/>
                  </a:lnTo>
                  <a:lnTo>
                    <a:pt x="585" y="244"/>
                  </a:lnTo>
                  <a:lnTo>
                    <a:pt x="464" y="391"/>
                  </a:lnTo>
                  <a:lnTo>
                    <a:pt x="366" y="610"/>
                  </a:lnTo>
                  <a:lnTo>
                    <a:pt x="269" y="878"/>
                  </a:lnTo>
                  <a:lnTo>
                    <a:pt x="171" y="1170"/>
                  </a:lnTo>
                  <a:lnTo>
                    <a:pt x="50" y="1681"/>
                  </a:lnTo>
                  <a:lnTo>
                    <a:pt x="1" y="1876"/>
                  </a:lnTo>
                  <a:lnTo>
                    <a:pt x="1" y="1876"/>
                  </a:lnTo>
                  <a:lnTo>
                    <a:pt x="220" y="1852"/>
                  </a:lnTo>
                  <a:lnTo>
                    <a:pt x="731" y="1706"/>
                  </a:lnTo>
                  <a:lnTo>
                    <a:pt x="999" y="1633"/>
                  </a:lnTo>
                  <a:lnTo>
                    <a:pt x="1267" y="1535"/>
                  </a:lnTo>
                  <a:lnTo>
                    <a:pt x="1511" y="1413"/>
                  </a:lnTo>
                  <a:lnTo>
                    <a:pt x="1657" y="1316"/>
                  </a:lnTo>
                  <a:lnTo>
                    <a:pt x="1657" y="1316"/>
                  </a:lnTo>
                  <a:lnTo>
                    <a:pt x="1754" y="1194"/>
                  </a:lnTo>
                  <a:lnTo>
                    <a:pt x="1827" y="1048"/>
                  </a:lnTo>
                  <a:lnTo>
                    <a:pt x="1876" y="926"/>
                  </a:lnTo>
                  <a:lnTo>
                    <a:pt x="1876" y="780"/>
                  </a:lnTo>
                  <a:lnTo>
                    <a:pt x="1876" y="634"/>
                  </a:lnTo>
                  <a:lnTo>
                    <a:pt x="1827" y="488"/>
                  </a:lnTo>
                  <a:lnTo>
                    <a:pt x="1754" y="366"/>
                  </a:lnTo>
                  <a:lnTo>
                    <a:pt x="1657" y="244"/>
                  </a:lnTo>
                  <a:lnTo>
                    <a:pt x="1657" y="244"/>
                  </a:lnTo>
                  <a:close/>
                </a:path>
              </a:pathLst>
            </a:custGeom>
            <a:solidFill>
              <a:schemeClr val="accent3"/>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 name="Google Shape;131;p17"/>
            <p:cNvSpPr/>
            <p:nvPr/>
          </p:nvSpPr>
          <p:spPr>
            <a:xfrm>
              <a:off x="579300" y="4638450"/>
              <a:ext cx="46900" cy="46900"/>
            </a:xfrm>
            <a:custGeom>
              <a:avLst/>
              <a:gdLst/>
              <a:ahLst/>
              <a:cxnLst/>
              <a:rect l="l" t="t" r="r" b="b"/>
              <a:pathLst>
                <a:path w="1876" h="1876" fill="none" extrusionOk="0">
                  <a:moveTo>
                    <a:pt x="1632" y="219"/>
                  </a:moveTo>
                  <a:lnTo>
                    <a:pt x="1632" y="219"/>
                  </a:lnTo>
                  <a:lnTo>
                    <a:pt x="1510" y="122"/>
                  </a:lnTo>
                  <a:lnTo>
                    <a:pt x="1388" y="49"/>
                  </a:lnTo>
                  <a:lnTo>
                    <a:pt x="1242" y="0"/>
                  </a:lnTo>
                  <a:lnTo>
                    <a:pt x="1096" y="0"/>
                  </a:lnTo>
                  <a:lnTo>
                    <a:pt x="950" y="0"/>
                  </a:lnTo>
                  <a:lnTo>
                    <a:pt x="828" y="49"/>
                  </a:lnTo>
                  <a:lnTo>
                    <a:pt x="682" y="122"/>
                  </a:lnTo>
                  <a:lnTo>
                    <a:pt x="560" y="219"/>
                  </a:lnTo>
                  <a:lnTo>
                    <a:pt x="560" y="219"/>
                  </a:lnTo>
                  <a:lnTo>
                    <a:pt x="463" y="366"/>
                  </a:lnTo>
                  <a:lnTo>
                    <a:pt x="341" y="609"/>
                  </a:lnTo>
                  <a:lnTo>
                    <a:pt x="244" y="877"/>
                  </a:lnTo>
                  <a:lnTo>
                    <a:pt x="171" y="1145"/>
                  </a:lnTo>
                  <a:lnTo>
                    <a:pt x="25" y="1656"/>
                  </a:lnTo>
                  <a:lnTo>
                    <a:pt x="0" y="1876"/>
                  </a:lnTo>
                  <a:lnTo>
                    <a:pt x="0" y="1876"/>
                  </a:lnTo>
                  <a:lnTo>
                    <a:pt x="195" y="1827"/>
                  </a:lnTo>
                  <a:lnTo>
                    <a:pt x="707" y="1705"/>
                  </a:lnTo>
                  <a:lnTo>
                    <a:pt x="999" y="1608"/>
                  </a:lnTo>
                  <a:lnTo>
                    <a:pt x="1267" y="1510"/>
                  </a:lnTo>
                  <a:lnTo>
                    <a:pt x="1486" y="1413"/>
                  </a:lnTo>
                  <a:lnTo>
                    <a:pt x="1632" y="1291"/>
                  </a:lnTo>
                  <a:lnTo>
                    <a:pt x="1632" y="1291"/>
                  </a:lnTo>
                  <a:lnTo>
                    <a:pt x="1729" y="1169"/>
                  </a:lnTo>
                  <a:lnTo>
                    <a:pt x="1802" y="1048"/>
                  </a:lnTo>
                  <a:lnTo>
                    <a:pt x="1851" y="901"/>
                  </a:lnTo>
                  <a:lnTo>
                    <a:pt x="1876" y="755"/>
                  </a:lnTo>
                  <a:lnTo>
                    <a:pt x="1851" y="609"/>
                  </a:lnTo>
                  <a:lnTo>
                    <a:pt x="1802" y="463"/>
                  </a:lnTo>
                  <a:lnTo>
                    <a:pt x="1729" y="341"/>
                  </a:lnTo>
                  <a:lnTo>
                    <a:pt x="1632" y="219"/>
                  </a:lnTo>
                  <a:lnTo>
                    <a:pt x="1632" y="219"/>
                  </a:lnTo>
                  <a:close/>
                </a:path>
              </a:pathLst>
            </a:custGeom>
            <a:solidFill>
              <a:schemeClr val="accent3"/>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2" name="Google Shape;132;p17"/>
          <p:cNvSpPr/>
          <p:nvPr/>
        </p:nvSpPr>
        <p:spPr>
          <a:xfrm>
            <a:off x="1190695" y="1312585"/>
            <a:ext cx="289939" cy="276809"/>
          </a:xfrm>
          <a:custGeom>
            <a:avLst/>
            <a:gdLst/>
            <a:ahLst/>
            <a:cxnLst/>
            <a:rect l="l" t="t" r="r" b="b"/>
            <a:pathLst>
              <a:path w="15101" h="14419" fill="none" extrusionOk="0">
                <a:moveTo>
                  <a:pt x="7234" y="293"/>
                </a:moveTo>
                <a:lnTo>
                  <a:pt x="7234" y="293"/>
                </a:lnTo>
                <a:lnTo>
                  <a:pt x="7307" y="171"/>
                </a:lnTo>
                <a:lnTo>
                  <a:pt x="7380" y="74"/>
                </a:lnTo>
                <a:lnTo>
                  <a:pt x="7477" y="25"/>
                </a:lnTo>
                <a:lnTo>
                  <a:pt x="7550" y="1"/>
                </a:lnTo>
                <a:lnTo>
                  <a:pt x="7623" y="25"/>
                </a:lnTo>
                <a:lnTo>
                  <a:pt x="7721" y="74"/>
                </a:lnTo>
                <a:lnTo>
                  <a:pt x="7794" y="171"/>
                </a:lnTo>
                <a:lnTo>
                  <a:pt x="7867" y="293"/>
                </a:lnTo>
                <a:lnTo>
                  <a:pt x="9523" y="4092"/>
                </a:lnTo>
                <a:lnTo>
                  <a:pt x="9523" y="4092"/>
                </a:lnTo>
                <a:lnTo>
                  <a:pt x="9596" y="4214"/>
                </a:lnTo>
                <a:lnTo>
                  <a:pt x="9718" y="4360"/>
                </a:lnTo>
                <a:lnTo>
                  <a:pt x="9840" y="4482"/>
                </a:lnTo>
                <a:lnTo>
                  <a:pt x="9986" y="4604"/>
                </a:lnTo>
                <a:lnTo>
                  <a:pt x="10132" y="4701"/>
                </a:lnTo>
                <a:lnTo>
                  <a:pt x="10302" y="4774"/>
                </a:lnTo>
                <a:lnTo>
                  <a:pt x="10449" y="4847"/>
                </a:lnTo>
                <a:lnTo>
                  <a:pt x="10619" y="4872"/>
                </a:lnTo>
                <a:lnTo>
                  <a:pt x="14711" y="5286"/>
                </a:lnTo>
                <a:lnTo>
                  <a:pt x="14711" y="5286"/>
                </a:lnTo>
                <a:lnTo>
                  <a:pt x="14857" y="5310"/>
                </a:lnTo>
                <a:lnTo>
                  <a:pt x="14979" y="5359"/>
                </a:lnTo>
                <a:lnTo>
                  <a:pt x="15052" y="5407"/>
                </a:lnTo>
                <a:lnTo>
                  <a:pt x="15100" y="5505"/>
                </a:lnTo>
                <a:lnTo>
                  <a:pt x="15100" y="5578"/>
                </a:lnTo>
                <a:lnTo>
                  <a:pt x="15076" y="5675"/>
                </a:lnTo>
                <a:lnTo>
                  <a:pt x="15027" y="5773"/>
                </a:lnTo>
                <a:lnTo>
                  <a:pt x="14906" y="5895"/>
                </a:lnTo>
                <a:lnTo>
                  <a:pt x="11837" y="8622"/>
                </a:lnTo>
                <a:lnTo>
                  <a:pt x="11837" y="8622"/>
                </a:lnTo>
                <a:lnTo>
                  <a:pt x="11715" y="8744"/>
                </a:lnTo>
                <a:lnTo>
                  <a:pt x="11618" y="8890"/>
                </a:lnTo>
                <a:lnTo>
                  <a:pt x="11545" y="9061"/>
                </a:lnTo>
                <a:lnTo>
                  <a:pt x="11472" y="9231"/>
                </a:lnTo>
                <a:lnTo>
                  <a:pt x="11423" y="9402"/>
                </a:lnTo>
                <a:lnTo>
                  <a:pt x="11398" y="9572"/>
                </a:lnTo>
                <a:lnTo>
                  <a:pt x="11398" y="9743"/>
                </a:lnTo>
                <a:lnTo>
                  <a:pt x="11423" y="9913"/>
                </a:lnTo>
                <a:lnTo>
                  <a:pt x="12300" y="13956"/>
                </a:lnTo>
                <a:lnTo>
                  <a:pt x="12300" y="13956"/>
                </a:lnTo>
                <a:lnTo>
                  <a:pt x="12324" y="14102"/>
                </a:lnTo>
                <a:lnTo>
                  <a:pt x="12300" y="14200"/>
                </a:lnTo>
                <a:lnTo>
                  <a:pt x="12275" y="14297"/>
                </a:lnTo>
                <a:lnTo>
                  <a:pt x="12227" y="14370"/>
                </a:lnTo>
                <a:lnTo>
                  <a:pt x="12129" y="14394"/>
                </a:lnTo>
                <a:lnTo>
                  <a:pt x="12032" y="14419"/>
                </a:lnTo>
                <a:lnTo>
                  <a:pt x="11910" y="14370"/>
                </a:lnTo>
                <a:lnTo>
                  <a:pt x="11788" y="14321"/>
                </a:lnTo>
                <a:lnTo>
                  <a:pt x="8232" y="12227"/>
                </a:lnTo>
                <a:lnTo>
                  <a:pt x="8232" y="12227"/>
                </a:lnTo>
                <a:lnTo>
                  <a:pt x="8086" y="12154"/>
                </a:lnTo>
                <a:lnTo>
                  <a:pt x="7916" y="12105"/>
                </a:lnTo>
                <a:lnTo>
                  <a:pt x="7721" y="12081"/>
                </a:lnTo>
                <a:lnTo>
                  <a:pt x="7550" y="12081"/>
                </a:lnTo>
                <a:lnTo>
                  <a:pt x="7380" y="12081"/>
                </a:lnTo>
                <a:lnTo>
                  <a:pt x="7185" y="12105"/>
                </a:lnTo>
                <a:lnTo>
                  <a:pt x="7015" y="12154"/>
                </a:lnTo>
                <a:lnTo>
                  <a:pt x="6868" y="12227"/>
                </a:lnTo>
                <a:lnTo>
                  <a:pt x="3313" y="14321"/>
                </a:lnTo>
                <a:lnTo>
                  <a:pt x="3313" y="14321"/>
                </a:lnTo>
                <a:lnTo>
                  <a:pt x="3191" y="14370"/>
                </a:lnTo>
                <a:lnTo>
                  <a:pt x="3069" y="14419"/>
                </a:lnTo>
                <a:lnTo>
                  <a:pt x="2972" y="14394"/>
                </a:lnTo>
                <a:lnTo>
                  <a:pt x="2874" y="14370"/>
                </a:lnTo>
                <a:lnTo>
                  <a:pt x="2826" y="14297"/>
                </a:lnTo>
                <a:lnTo>
                  <a:pt x="2801" y="14200"/>
                </a:lnTo>
                <a:lnTo>
                  <a:pt x="2777" y="14102"/>
                </a:lnTo>
                <a:lnTo>
                  <a:pt x="2801" y="13956"/>
                </a:lnTo>
                <a:lnTo>
                  <a:pt x="3678" y="9913"/>
                </a:lnTo>
                <a:lnTo>
                  <a:pt x="3678" y="9913"/>
                </a:lnTo>
                <a:lnTo>
                  <a:pt x="3702" y="9743"/>
                </a:lnTo>
                <a:lnTo>
                  <a:pt x="3702" y="9572"/>
                </a:lnTo>
                <a:lnTo>
                  <a:pt x="3678" y="9402"/>
                </a:lnTo>
                <a:lnTo>
                  <a:pt x="3629" y="9231"/>
                </a:lnTo>
                <a:lnTo>
                  <a:pt x="3556" y="9061"/>
                </a:lnTo>
                <a:lnTo>
                  <a:pt x="3483" y="8890"/>
                </a:lnTo>
                <a:lnTo>
                  <a:pt x="3386" y="8744"/>
                </a:lnTo>
                <a:lnTo>
                  <a:pt x="3264" y="8622"/>
                </a:lnTo>
                <a:lnTo>
                  <a:pt x="195" y="5895"/>
                </a:lnTo>
                <a:lnTo>
                  <a:pt x="195" y="5895"/>
                </a:lnTo>
                <a:lnTo>
                  <a:pt x="73" y="5773"/>
                </a:lnTo>
                <a:lnTo>
                  <a:pt x="25" y="5675"/>
                </a:lnTo>
                <a:lnTo>
                  <a:pt x="0" y="5578"/>
                </a:lnTo>
                <a:lnTo>
                  <a:pt x="0" y="5505"/>
                </a:lnTo>
                <a:lnTo>
                  <a:pt x="49" y="5407"/>
                </a:lnTo>
                <a:lnTo>
                  <a:pt x="122" y="5359"/>
                </a:lnTo>
                <a:lnTo>
                  <a:pt x="244" y="5310"/>
                </a:lnTo>
                <a:lnTo>
                  <a:pt x="390" y="5286"/>
                </a:lnTo>
                <a:lnTo>
                  <a:pt x="4482" y="4872"/>
                </a:lnTo>
                <a:lnTo>
                  <a:pt x="4482" y="4872"/>
                </a:lnTo>
                <a:lnTo>
                  <a:pt x="4652" y="4847"/>
                </a:lnTo>
                <a:lnTo>
                  <a:pt x="4798" y="4774"/>
                </a:lnTo>
                <a:lnTo>
                  <a:pt x="4969" y="4701"/>
                </a:lnTo>
                <a:lnTo>
                  <a:pt x="5115" y="4604"/>
                </a:lnTo>
                <a:lnTo>
                  <a:pt x="5261" y="4482"/>
                </a:lnTo>
                <a:lnTo>
                  <a:pt x="5383" y="4360"/>
                </a:lnTo>
                <a:lnTo>
                  <a:pt x="5505" y="4214"/>
                </a:lnTo>
                <a:lnTo>
                  <a:pt x="5578" y="4092"/>
                </a:lnTo>
                <a:lnTo>
                  <a:pt x="7234" y="293"/>
                </a:lnTo>
                <a:close/>
              </a:path>
            </a:pathLst>
          </a:custGeom>
          <a:solidFill>
            <a:schemeClr val="accent3"/>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 name="Google Shape;133;p17"/>
          <p:cNvSpPr/>
          <p:nvPr/>
        </p:nvSpPr>
        <p:spPr>
          <a:xfrm rot="2697081">
            <a:off x="3101120" y="2729714"/>
            <a:ext cx="440095" cy="420219"/>
          </a:xfrm>
          <a:custGeom>
            <a:avLst/>
            <a:gdLst/>
            <a:ahLst/>
            <a:cxnLst/>
            <a:rect l="l" t="t" r="r" b="b"/>
            <a:pathLst>
              <a:path w="15101" h="14419" fill="none" extrusionOk="0">
                <a:moveTo>
                  <a:pt x="7234" y="293"/>
                </a:moveTo>
                <a:lnTo>
                  <a:pt x="7234" y="293"/>
                </a:lnTo>
                <a:lnTo>
                  <a:pt x="7307" y="171"/>
                </a:lnTo>
                <a:lnTo>
                  <a:pt x="7380" y="74"/>
                </a:lnTo>
                <a:lnTo>
                  <a:pt x="7477" y="25"/>
                </a:lnTo>
                <a:lnTo>
                  <a:pt x="7550" y="1"/>
                </a:lnTo>
                <a:lnTo>
                  <a:pt x="7623" y="25"/>
                </a:lnTo>
                <a:lnTo>
                  <a:pt x="7721" y="74"/>
                </a:lnTo>
                <a:lnTo>
                  <a:pt x="7794" y="171"/>
                </a:lnTo>
                <a:lnTo>
                  <a:pt x="7867" y="293"/>
                </a:lnTo>
                <a:lnTo>
                  <a:pt x="9523" y="4092"/>
                </a:lnTo>
                <a:lnTo>
                  <a:pt x="9523" y="4092"/>
                </a:lnTo>
                <a:lnTo>
                  <a:pt x="9596" y="4214"/>
                </a:lnTo>
                <a:lnTo>
                  <a:pt x="9718" y="4360"/>
                </a:lnTo>
                <a:lnTo>
                  <a:pt x="9840" y="4482"/>
                </a:lnTo>
                <a:lnTo>
                  <a:pt x="9986" y="4604"/>
                </a:lnTo>
                <a:lnTo>
                  <a:pt x="10132" y="4701"/>
                </a:lnTo>
                <a:lnTo>
                  <a:pt x="10302" y="4774"/>
                </a:lnTo>
                <a:lnTo>
                  <a:pt x="10449" y="4847"/>
                </a:lnTo>
                <a:lnTo>
                  <a:pt x="10619" y="4872"/>
                </a:lnTo>
                <a:lnTo>
                  <a:pt x="14711" y="5286"/>
                </a:lnTo>
                <a:lnTo>
                  <a:pt x="14711" y="5286"/>
                </a:lnTo>
                <a:lnTo>
                  <a:pt x="14857" y="5310"/>
                </a:lnTo>
                <a:lnTo>
                  <a:pt x="14979" y="5359"/>
                </a:lnTo>
                <a:lnTo>
                  <a:pt x="15052" y="5407"/>
                </a:lnTo>
                <a:lnTo>
                  <a:pt x="15100" y="5505"/>
                </a:lnTo>
                <a:lnTo>
                  <a:pt x="15100" y="5578"/>
                </a:lnTo>
                <a:lnTo>
                  <a:pt x="15076" y="5675"/>
                </a:lnTo>
                <a:lnTo>
                  <a:pt x="15027" y="5773"/>
                </a:lnTo>
                <a:lnTo>
                  <a:pt x="14906" y="5895"/>
                </a:lnTo>
                <a:lnTo>
                  <a:pt x="11837" y="8622"/>
                </a:lnTo>
                <a:lnTo>
                  <a:pt x="11837" y="8622"/>
                </a:lnTo>
                <a:lnTo>
                  <a:pt x="11715" y="8744"/>
                </a:lnTo>
                <a:lnTo>
                  <a:pt x="11618" y="8890"/>
                </a:lnTo>
                <a:lnTo>
                  <a:pt x="11545" y="9061"/>
                </a:lnTo>
                <a:lnTo>
                  <a:pt x="11472" y="9231"/>
                </a:lnTo>
                <a:lnTo>
                  <a:pt x="11423" y="9402"/>
                </a:lnTo>
                <a:lnTo>
                  <a:pt x="11398" y="9572"/>
                </a:lnTo>
                <a:lnTo>
                  <a:pt x="11398" y="9743"/>
                </a:lnTo>
                <a:lnTo>
                  <a:pt x="11423" y="9913"/>
                </a:lnTo>
                <a:lnTo>
                  <a:pt x="12300" y="13956"/>
                </a:lnTo>
                <a:lnTo>
                  <a:pt x="12300" y="13956"/>
                </a:lnTo>
                <a:lnTo>
                  <a:pt x="12324" y="14102"/>
                </a:lnTo>
                <a:lnTo>
                  <a:pt x="12300" y="14200"/>
                </a:lnTo>
                <a:lnTo>
                  <a:pt x="12275" y="14297"/>
                </a:lnTo>
                <a:lnTo>
                  <a:pt x="12227" y="14370"/>
                </a:lnTo>
                <a:lnTo>
                  <a:pt x="12129" y="14394"/>
                </a:lnTo>
                <a:lnTo>
                  <a:pt x="12032" y="14419"/>
                </a:lnTo>
                <a:lnTo>
                  <a:pt x="11910" y="14370"/>
                </a:lnTo>
                <a:lnTo>
                  <a:pt x="11788" y="14321"/>
                </a:lnTo>
                <a:lnTo>
                  <a:pt x="8232" y="12227"/>
                </a:lnTo>
                <a:lnTo>
                  <a:pt x="8232" y="12227"/>
                </a:lnTo>
                <a:lnTo>
                  <a:pt x="8086" y="12154"/>
                </a:lnTo>
                <a:lnTo>
                  <a:pt x="7916" y="12105"/>
                </a:lnTo>
                <a:lnTo>
                  <a:pt x="7721" y="12081"/>
                </a:lnTo>
                <a:lnTo>
                  <a:pt x="7550" y="12081"/>
                </a:lnTo>
                <a:lnTo>
                  <a:pt x="7380" y="12081"/>
                </a:lnTo>
                <a:lnTo>
                  <a:pt x="7185" y="12105"/>
                </a:lnTo>
                <a:lnTo>
                  <a:pt x="7015" y="12154"/>
                </a:lnTo>
                <a:lnTo>
                  <a:pt x="6868" y="12227"/>
                </a:lnTo>
                <a:lnTo>
                  <a:pt x="3313" y="14321"/>
                </a:lnTo>
                <a:lnTo>
                  <a:pt x="3313" y="14321"/>
                </a:lnTo>
                <a:lnTo>
                  <a:pt x="3191" y="14370"/>
                </a:lnTo>
                <a:lnTo>
                  <a:pt x="3069" y="14419"/>
                </a:lnTo>
                <a:lnTo>
                  <a:pt x="2972" y="14394"/>
                </a:lnTo>
                <a:lnTo>
                  <a:pt x="2874" y="14370"/>
                </a:lnTo>
                <a:lnTo>
                  <a:pt x="2826" y="14297"/>
                </a:lnTo>
                <a:lnTo>
                  <a:pt x="2801" y="14200"/>
                </a:lnTo>
                <a:lnTo>
                  <a:pt x="2777" y="14102"/>
                </a:lnTo>
                <a:lnTo>
                  <a:pt x="2801" y="13956"/>
                </a:lnTo>
                <a:lnTo>
                  <a:pt x="3678" y="9913"/>
                </a:lnTo>
                <a:lnTo>
                  <a:pt x="3678" y="9913"/>
                </a:lnTo>
                <a:lnTo>
                  <a:pt x="3702" y="9743"/>
                </a:lnTo>
                <a:lnTo>
                  <a:pt x="3702" y="9572"/>
                </a:lnTo>
                <a:lnTo>
                  <a:pt x="3678" y="9402"/>
                </a:lnTo>
                <a:lnTo>
                  <a:pt x="3629" y="9231"/>
                </a:lnTo>
                <a:lnTo>
                  <a:pt x="3556" y="9061"/>
                </a:lnTo>
                <a:lnTo>
                  <a:pt x="3483" y="8890"/>
                </a:lnTo>
                <a:lnTo>
                  <a:pt x="3386" y="8744"/>
                </a:lnTo>
                <a:lnTo>
                  <a:pt x="3264" y="8622"/>
                </a:lnTo>
                <a:lnTo>
                  <a:pt x="195" y="5895"/>
                </a:lnTo>
                <a:lnTo>
                  <a:pt x="195" y="5895"/>
                </a:lnTo>
                <a:lnTo>
                  <a:pt x="73" y="5773"/>
                </a:lnTo>
                <a:lnTo>
                  <a:pt x="25" y="5675"/>
                </a:lnTo>
                <a:lnTo>
                  <a:pt x="0" y="5578"/>
                </a:lnTo>
                <a:lnTo>
                  <a:pt x="0" y="5505"/>
                </a:lnTo>
                <a:lnTo>
                  <a:pt x="49" y="5407"/>
                </a:lnTo>
                <a:lnTo>
                  <a:pt x="122" y="5359"/>
                </a:lnTo>
                <a:lnTo>
                  <a:pt x="244" y="5310"/>
                </a:lnTo>
                <a:lnTo>
                  <a:pt x="390" y="5286"/>
                </a:lnTo>
                <a:lnTo>
                  <a:pt x="4482" y="4872"/>
                </a:lnTo>
                <a:lnTo>
                  <a:pt x="4482" y="4872"/>
                </a:lnTo>
                <a:lnTo>
                  <a:pt x="4652" y="4847"/>
                </a:lnTo>
                <a:lnTo>
                  <a:pt x="4798" y="4774"/>
                </a:lnTo>
                <a:lnTo>
                  <a:pt x="4969" y="4701"/>
                </a:lnTo>
                <a:lnTo>
                  <a:pt x="5115" y="4604"/>
                </a:lnTo>
                <a:lnTo>
                  <a:pt x="5261" y="4482"/>
                </a:lnTo>
                <a:lnTo>
                  <a:pt x="5383" y="4360"/>
                </a:lnTo>
                <a:lnTo>
                  <a:pt x="5505" y="4214"/>
                </a:lnTo>
                <a:lnTo>
                  <a:pt x="5578" y="4092"/>
                </a:lnTo>
                <a:lnTo>
                  <a:pt x="7234" y="293"/>
                </a:lnTo>
                <a:close/>
              </a:path>
            </a:pathLst>
          </a:custGeom>
          <a:solidFill>
            <a:schemeClr val="accent3"/>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 name="Google Shape;134;p17"/>
          <p:cNvSpPr/>
          <p:nvPr/>
        </p:nvSpPr>
        <p:spPr>
          <a:xfrm>
            <a:off x="3449277" y="2489853"/>
            <a:ext cx="176266" cy="168378"/>
          </a:xfrm>
          <a:custGeom>
            <a:avLst/>
            <a:gdLst/>
            <a:ahLst/>
            <a:cxnLst/>
            <a:rect l="l" t="t" r="r" b="b"/>
            <a:pathLst>
              <a:path w="15101" h="14419" fill="none" extrusionOk="0">
                <a:moveTo>
                  <a:pt x="7234" y="293"/>
                </a:moveTo>
                <a:lnTo>
                  <a:pt x="7234" y="293"/>
                </a:lnTo>
                <a:lnTo>
                  <a:pt x="7307" y="171"/>
                </a:lnTo>
                <a:lnTo>
                  <a:pt x="7380" y="74"/>
                </a:lnTo>
                <a:lnTo>
                  <a:pt x="7477" y="25"/>
                </a:lnTo>
                <a:lnTo>
                  <a:pt x="7550" y="1"/>
                </a:lnTo>
                <a:lnTo>
                  <a:pt x="7623" y="25"/>
                </a:lnTo>
                <a:lnTo>
                  <a:pt x="7721" y="74"/>
                </a:lnTo>
                <a:lnTo>
                  <a:pt x="7794" y="171"/>
                </a:lnTo>
                <a:lnTo>
                  <a:pt x="7867" y="293"/>
                </a:lnTo>
                <a:lnTo>
                  <a:pt x="9523" y="4092"/>
                </a:lnTo>
                <a:lnTo>
                  <a:pt x="9523" y="4092"/>
                </a:lnTo>
                <a:lnTo>
                  <a:pt x="9596" y="4214"/>
                </a:lnTo>
                <a:lnTo>
                  <a:pt x="9718" y="4360"/>
                </a:lnTo>
                <a:lnTo>
                  <a:pt x="9840" y="4482"/>
                </a:lnTo>
                <a:lnTo>
                  <a:pt x="9986" y="4604"/>
                </a:lnTo>
                <a:lnTo>
                  <a:pt x="10132" y="4701"/>
                </a:lnTo>
                <a:lnTo>
                  <a:pt x="10302" y="4774"/>
                </a:lnTo>
                <a:lnTo>
                  <a:pt x="10449" y="4847"/>
                </a:lnTo>
                <a:lnTo>
                  <a:pt x="10619" y="4872"/>
                </a:lnTo>
                <a:lnTo>
                  <a:pt x="14711" y="5286"/>
                </a:lnTo>
                <a:lnTo>
                  <a:pt x="14711" y="5286"/>
                </a:lnTo>
                <a:lnTo>
                  <a:pt x="14857" y="5310"/>
                </a:lnTo>
                <a:lnTo>
                  <a:pt x="14979" y="5359"/>
                </a:lnTo>
                <a:lnTo>
                  <a:pt x="15052" y="5407"/>
                </a:lnTo>
                <a:lnTo>
                  <a:pt x="15100" y="5505"/>
                </a:lnTo>
                <a:lnTo>
                  <a:pt x="15100" y="5578"/>
                </a:lnTo>
                <a:lnTo>
                  <a:pt x="15076" y="5675"/>
                </a:lnTo>
                <a:lnTo>
                  <a:pt x="15027" y="5773"/>
                </a:lnTo>
                <a:lnTo>
                  <a:pt x="14906" y="5895"/>
                </a:lnTo>
                <a:lnTo>
                  <a:pt x="11837" y="8622"/>
                </a:lnTo>
                <a:lnTo>
                  <a:pt x="11837" y="8622"/>
                </a:lnTo>
                <a:lnTo>
                  <a:pt x="11715" y="8744"/>
                </a:lnTo>
                <a:lnTo>
                  <a:pt x="11618" y="8890"/>
                </a:lnTo>
                <a:lnTo>
                  <a:pt x="11545" y="9061"/>
                </a:lnTo>
                <a:lnTo>
                  <a:pt x="11472" y="9231"/>
                </a:lnTo>
                <a:lnTo>
                  <a:pt x="11423" y="9402"/>
                </a:lnTo>
                <a:lnTo>
                  <a:pt x="11398" y="9572"/>
                </a:lnTo>
                <a:lnTo>
                  <a:pt x="11398" y="9743"/>
                </a:lnTo>
                <a:lnTo>
                  <a:pt x="11423" y="9913"/>
                </a:lnTo>
                <a:lnTo>
                  <a:pt x="12300" y="13956"/>
                </a:lnTo>
                <a:lnTo>
                  <a:pt x="12300" y="13956"/>
                </a:lnTo>
                <a:lnTo>
                  <a:pt x="12324" y="14102"/>
                </a:lnTo>
                <a:lnTo>
                  <a:pt x="12300" y="14200"/>
                </a:lnTo>
                <a:lnTo>
                  <a:pt x="12275" y="14297"/>
                </a:lnTo>
                <a:lnTo>
                  <a:pt x="12227" y="14370"/>
                </a:lnTo>
                <a:lnTo>
                  <a:pt x="12129" y="14394"/>
                </a:lnTo>
                <a:lnTo>
                  <a:pt x="12032" y="14419"/>
                </a:lnTo>
                <a:lnTo>
                  <a:pt x="11910" y="14370"/>
                </a:lnTo>
                <a:lnTo>
                  <a:pt x="11788" y="14321"/>
                </a:lnTo>
                <a:lnTo>
                  <a:pt x="8232" y="12227"/>
                </a:lnTo>
                <a:lnTo>
                  <a:pt x="8232" y="12227"/>
                </a:lnTo>
                <a:lnTo>
                  <a:pt x="8086" y="12154"/>
                </a:lnTo>
                <a:lnTo>
                  <a:pt x="7916" y="12105"/>
                </a:lnTo>
                <a:lnTo>
                  <a:pt x="7721" y="12081"/>
                </a:lnTo>
                <a:lnTo>
                  <a:pt x="7550" y="12081"/>
                </a:lnTo>
                <a:lnTo>
                  <a:pt x="7380" y="12081"/>
                </a:lnTo>
                <a:lnTo>
                  <a:pt x="7185" y="12105"/>
                </a:lnTo>
                <a:lnTo>
                  <a:pt x="7015" y="12154"/>
                </a:lnTo>
                <a:lnTo>
                  <a:pt x="6868" y="12227"/>
                </a:lnTo>
                <a:lnTo>
                  <a:pt x="3313" y="14321"/>
                </a:lnTo>
                <a:lnTo>
                  <a:pt x="3313" y="14321"/>
                </a:lnTo>
                <a:lnTo>
                  <a:pt x="3191" y="14370"/>
                </a:lnTo>
                <a:lnTo>
                  <a:pt x="3069" y="14419"/>
                </a:lnTo>
                <a:lnTo>
                  <a:pt x="2972" y="14394"/>
                </a:lnTo>
                <a:lnTo>
                  <a:pt x="2874" y="14370"/>
                </a:lnTo>
                <a:lnTo>
                  <a:pt x="2826" y="14297"/>
                </a:lnTo>
                <a:lnTo>
                  <a:pt x="2801" y="14200"/>
                </a:lnTo>
                <a:lnTo>
                  <a:pt x="2777" y="14102"/>
                </a:lnTo>
                <a:lnTo>
                  <a:pt x="2801" y="13956"/>
                </a:lnTo>
                <a:lnTo>
                  <a:pt x="3678" y="9913"/>
                </a:lnTo>
                <a:lnTo>
                  <a:pt x="3678" y="9913"/>
                </a:lnTo>
                <a:lnTo>
                  <a:pt x="3702" y="9743"/>
                </a:lnTo>
                <a:lnTo>
                  <a:pt x="3702" y="9572"/>
                </a:lnTo>
                <a:lnTo>
                  <a:pt x="3678" y="9402"/>
                </a:lnTo>
                <a:lnTo>
                  <a:pt x="3629" y="9231"/>
                </a:lnTo>
                <a:lnTo>
                  <a:pt x="3556" y="9061"/>
                </a:lnTo>
                <a:lnTo>
                  <a:pt x="3483" y="8890"/>
                </a:lnTo>
                <a:lnTo>
                  <a:pt x="3386" y="8744"/>
                </a:lnTo>
                <a:lnTo>
                  <a:pt x="3264" y="8622"/>
                </a:lnTo>
                <a:lnTo>
                  <a:pt x="195" y="5895"/>
                </a:lnTo>
                <a:lnTo>
                  <a:pt x="195" y="5895"/>
                </a:lnTo>
                <a:lnTo>
                  <a:pt x="73" y="5773"/>
                </a:lnTo>
                <a:lnTo>
                  <a:pt x="25" y="5675"/>
                </a:lnTo>
                <a:lnTo>
                  <a:pt x="0" y="5578"/>
                </a:lnTo>
                <a:lnTo>
                  <a:pt x="0" y="5505"/>
                </a:lnTo>
                <a:lnTo>
                  <a:pt x="49" y="5407"/>
                </a:lnTo>
                <a:lnTo>
                  <a:pt x="122" y="5359"/>
                </a:lnTo>
                <a:lnTo>
                  <a:pt x="244" y="5310"/>
                </a:lnTo>
                <a:lnTo>
                  <a:pt x="390" y="5286"/>
                </a:lnTo>
                <a:lnTo>
                  <a:pt x="4482" y="4872"/>
                </a:lnTo>
                <a:lnTo>
                  <a:pt x="4482" y="4872"/>
                </a:lnTo>
                <a:lnTo>
                  <a:pt x="4652" y="4847"/>
                </a:lnTo>
                <a:lnTo>
                  <a:pt x="4798" y="4774"/>
                </a:lnTo>
                <a:lnTo>
                  <a:pt x="4969" y="4701"/>
                </a:lnTo>
                <a:lnTo>
                  <a:pt x="5115" y="4604"/>
                </a:lnTo>
                <a:lnTo>
                  <a:pt x="5261" y="4482"/>
                </a:lnTo>
                <a:lnTo>
                  <a:pt x="5383" y="4360"/>
                </a:lnTo>
                <a:lnTo>
                  <a:pt x="5505" y="4214"/>
                </a:lnTo>
                <a:lnTo>
                  <a:pt x="5578" y="4092"/>
                </a:lnTo>
                <a:lnTo>
                  <a:pt x="7234" y="293"/>
                </a:lnTo>
                <a:close/>
              </a:path>
            </a:pathLst>
          </a:custGeom>
          <a:solidFill>
            <a:schemeClr val="accent3"/>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 name="Google Shape;135;p17"/>
          <p:cNvSpPr/>
          <p:nvPr/>
        </p:nvSpPr>
        <p:spPr>
          <a:xfrm rot="1280597">
            <a:off x="989841" y="2147546"/>
            <a:ext cx="176235" cy="168356"/>
          </a:xfrm>
          <a:custGeom>
            <a:avLst/>
            <a:gdLst/>
            <a:ahLst/>
            <a:cxnLst/>
            <a:rect l="l" t="t" r="r" b="b"/>
            <a:pathLst>
              <a:path w="15101" h="14419" fill="none" extrusionOk="0">
                <a:moveTo>
                  <a:pt x="7234" y="293"/>
                </a:moveTo>
                <a:lnTo>
                  <a:pt x="7234" y="293"/>
                </a:lnTo>
                <a:lnTo>
                  <a:pt x="7307" y="171"/>
                </a:lnTo>
                <a:lnTo>
                  <a:pt x="7380" y="74"/>
                </a:lnTo>
                <a:lnTo>
                  <a:pt x="7477" y="25"/>
                </a:lnTo>
                <a:lnTo>
                  <a:pt x="7550" y="1"/>
                </a:lnTo>
                <a:lnTo>
                  <a:pt x="7623" y="25"/>
                </a:lnTo>
                <a:lnTo>
                  <a:pt x="7721" y="74"/>
                </a:lnTo>
                <a:lnTo>
                  <a:pt x="7794" y="171"/>
                </a:lnTo>
                <a:lnTo>
                  <a:pt x="7867" y="293"/>
                </a:lnTo>
                <a:lnTo>
                  <a:pt x="9523" y="4092"/>
                </a:lnTo>
                <a:lnTo>
                  <a:pt x="9523" y="4092"/>
                </a:lnTo>
                <a:lnTo>
                  <a:pt x="9596" y="4214"/>
                </a:lnTo>
                <a:lnTo>
                  <a:pt x="9718" y="4360"/>
                </a:lnTo>
                <a:lnTo>
                  <a:pt x="9840" y="4482"/>
                </a:lnTo>
                <a:lnTo>
                  <a:pt x="9986" y="4604"/>
                </a:lnTo>
                <a:lnTo>
                  <a:pt x="10132" y="4701"/>
                </a:lnTo>
                <a:lnTo>
                  <a:pt x="10302" y="4774"/>
                </a:lnTo>
                <a:lnTo>
                  <a:pt x="10449" y="4847"/>
                </a:lnTo>
                <a:lnTo>
                  <a:pt x="10619" y="4872"/>
                </a:lnTo>
                <a:lnTo>
                  <a:pt x="14711" y="5286"/>
                </a:lnTo>
                <a:lnTo>
                  <a:pt x="14711" y="5286"/>
                </a:lnTo>
                <a:lnTo>
                  <a:pt x="14857" y="5310"/>
                </a:lnTo>
                <a:lnTo>
                  <a:pt x="14979" y="5359"/>
                </a:lnTo>
                <a:lnTo>
                  <a:pt x="15052" y="5407"/>
                </a:lnTo>
                <a:lnTo>
                  <a:pt x="15100" y="5505"/>
                </a:lnTo>
                <a:lnTo>
                  <a:pt x="15100" y="5578"/>
                </a:lnTo>
                <a:lnTo>
                  <a:pt x="15076" y="5675"/>
                </a:lnTo>
                <a:lnTo>
                  <a:pt x="15027" y="5773"/>
                </a:lnTo>
                <a:lnTo>
                  <a:pt x="14906" y="5895"/>
                </a:lnTo>
                <a:lnTo>
                  <a:pt x="11837" y="8622"/>
                </a:lnTo>
                <a:lnTo>
                  <a:pt x="11837" y="8622"/>
                </a:lnTo>
                <a:lnTo>
                  <a:pt x="11715" y="8744"/>
                </a:lnTo>
                <a:lnTo>
                  <a:pt x="11618" y="8890"/>
                </a:lnTo>
                <a:lnTo>
                  <a:pt x="11545" y="9061"/>
                </a:lnTo>
                <a:lnTo>
                  <a:pt x="11472" y="9231"/>
                </a:lnTo>
                <a:lnTo>
                  <a:pt x="11423" y="9402"/>
                </a:lnTo>
                <a:lnTo>
                  <a:pt x="11398" y="9572"/>
                </a:lnTo>
                <a:lnTo>
                  <a:pt x="11398" y="9743"/>
                </a:lnTo>
                <a:lnTo>
                  <a:pt x="11423" y="9913"/>
                </a:lnTo>
                <a:lnTo>
                  <a:pt x="12300" y="13956"/>
                </a:lnTo>
                <a:lnTo>
                  <a:pt x="12300" y="13956"/>
                </a:lnTo>
                <a:lnTo>
                  <a:pt x="12324" y="14102"/>
                </a:lnTo>
                <a:lnTo>
                  <a:pt x="12300" y="14200"/>
                </a:lnTo>
                <a:lnTo>
                  <a:pt x="12275" y="14297"/>
                </a:lnTo>
                <a:lnTo>
                  <a:pt x="12227" y="14370"/>
                </a:lnTo>
                <a:lnTo>
                  <a:pt x="12129" y="14394"/>
                </a:lnTo>
                <a:lnTo>
                  <a:pt x="12032" y="14419"/>
                </a:lnTo>
                <a:lnTo>
                  <a:pt x="11910" y="14370"/>
                </a:lnTo>
                <a:lnTo>
                  <a:pt x="11788" y="14321"/>
                </a:lnTo>
                <a:lnTo>
                  <a:pt x="8232" y="12227"/>
                </a:lnTo>
                <a:lnTo>
                  <a:pt x="8232" y="12227"/>
                </a:lnTo>
                <a:lnTo>
                  <a:pt x="8086" y="12154"/>
                </a:lnTo>
                <a:lnTo>
                  <a:pt x="7916" y="12105"/>
                </a:lnTo>
                <a:lnTo>
                  <a:pt x="7721" y="12081"/>
                </a:lnTo>
                <a:lnTo>
                  <a:pt x="7550" y="12081"/>
                </a:lnTo>
                <a:lnTo>
                  <a:pt x="7380" y="12081"/>
                </a:lnTo>
                <a:lnTo>
                  <a:pt x="7185" y="12105"/>
                </a:lnTo>
                <a:lnTo>
                  <a:pt x="7015" y="12154"/>
                </a:lnTo>
                <a:lnTo>
                  <a:pt x="6868" y="12227"/>
                </a:lnTo>
                <a:lnTo>
                  <a:pt x="3313" y="14321"/>
                </a:lnTo>
                <a:lnTo>
                  <a:pt x="3313" y="14321"/>
                </a:lnTo>
                <a:lnTo>
                  <a:pt x="3191" y="14370"/>
                </a:lnTo>
                <a:lnTo>
                  <a:pt x="3069" y="14419"/>
                </a:lnTo>
                <a:lnTo>
                  <a:pt x="2972" y="14394"/>
                </a:lnTo>
                <a:lnTo>
                  <a:pt x="2874" y="14370"/>
                </a:lnTo>
                <a:lnTo>
                  <a:pt x="2826" y="14297"/>
                </a:lnTo>
                <a:lnTo>
                  <a:pt x="2801" y="14200"/>
                </a:lnTo>
                <a:lnTo>
                  <a:pt x="2777" y="14102"/>
                </a:lnTo>
                <a:lnTo>
                  <a:pt x="2801" y="13956"/>
                </a:lnTo>
                <a:lnTo>
                  <a:pt x="3678" y="9913"/>
                </a:lnTo>
                <a:lnTo>
                  <a:pt x="3678" y="9913"/>
                </a:lnTo>
                <a:lnTo>
                  <a:pt x="3702" y="9743"/>
                </a:lnTo>
                <a:lnTo>
                  <a:pt x="3702" y="9572"/>
                </a:lnTo>
                <a:lnTo>
                  <a:pt x="3678" y="9402"/>
                </a:lnTo>
                <a:lnTo>
                  <a:pt x="3629" y="9231"/>
                </a:lnTo>
                <a:lnTo>
                  <a:pt x="3556" y="9061"/>
                </a:lnTo>
                <a:lnTo>
                  <a:pt x="3483" y="8890"/>
                </a:lnTo>
                <a:lnTo>
                  <a:pt x="3386" y="8744"/>
                </a:lnTo>
                <a:lnTo>
                  <a:pt x="3264" y="8622"/>
                </a:lnTo>
                <a:lnTo>
                  <a:pt x="195" y="5895"/>
                </a:lnTo>
                <a:lnTo>
                  <a:pt x="195" y="5895"/>
                </a:lnTo>
                <a:lnTo>
                  <a:pt x="73" y="5773"/>
                </a:lnTo>
                <a:lnTo>
                  <a:pt x="25" y="5675"/>
                </a:lnTo>
                <a:lnTo>
                  <a:pt x="0" y="5578"/>
                </a:lnTo>
                <a:lnTo>
                  <a:pt x="0" y="5505"/>
                </a:lnTo>
                <a:lnTo>
                  <a:pt x="49" y="5407"/>
                </a:lnTo>
                <a:lnTo>
                  <a:pt x="122" y="5359"/>
                </a:lnTo>
                <a:lnTo>
                  <a:pt x="244" y="5310"/>
                </a:lnTo>
                <a:lnTo>
                  <a:pt x="390" y="5286"/>
                </a:lnTo>
                <a:lnTo>
                  <a:pt x="4482" y="4872"/>
                </a:lnTo>
                <a:lnTo>
                  <a:pt x="4482" y="4872"/>
                </a:lnTo>
                <a:lnTo>
                  <a:pt x="4652" y="4847"/>
                </a:lnTo>
                <a:lnTo>
                  <a:pt x="4798" y="4774"/>
                </a:lnTo>
                <a:lnTo>
                  <a:pt x="4969" y="4701"/>
                </a:lnTo>
                <a:lnTo>
                  <a:pt x="5115" y="4604"/>
                </a:lnTo>
                <a:lnTo>
                  <a:pt x="5261" y="4482"/>
                </a:lnTo>
                <a:lnTo>
                  <a:pt x="5383" y="4360"/>
                </a:lnTo>
                <a:lnTo>
                  <a:pt x="5505" y="4214"/>
                </a:lnTo>
                <a:lnTo>
                  <a:pt x="5578" y="4092"/>
                </a:lnTo>
                <a:lnTo>
                  <a:pt x="7234" y="293"/>
                </a:lnTo>
                <a:close/>
              </a:path>
            </a:pathLst>
          </a:custGeom>
          <a:solidFill>
            <a:schemeClr val="accent3"/>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 name="Google Shape;136;p17"/>
          <p:cNvSpPr txBox="1">
            <a:spLocks noGrp="1"/>
          </p:cNvSpPr>
          <p:nvPr>
            <p:ph type="sldNum" idx="12"/>
          </p:nvPr>
        </p:nvSpPr>
        <p:spPr>
          <a:xfrm>
            <a:off x="8760475" y="4759953"/>
            <a:ext cx="383400" cy="3834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fld id="{00000000-1234-1234-1234-123412341234}" type="slidenum">
              <a:rPr lang="en"/>
              <a:t>4</a:t>
            </a:fld>
            <a:endParaRPr/>
          </a:p>
        </p:txBody>
      </p:sp>
      <p:pic>
        <p:nvPicPr>
          <p:cNvPr id="137" name="Google Shape;137;p17" descr="This video is about intro" title="intro">
            <a:hlinkClick r:id="rId4"/>
          </p:cNvPr>
          <p:cNvPicPr preferRelativeResize="0"/>
          <p:nvPr/>
        </p:nvPicPr>
        <p:blipFill>
          <a:blip r:embed="rId5">
            <a:alphaModFix/>
          </a:blip>
          <a:stretch>
            <a:fillRect/>
          </a:stretch>
        </p:blipFill>
        <p:spPr>
          <a:xfrm>
            <a:off x="8760599" y="4855799"/>
            <a:ext cx="383400" cy="287551"/>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141"/>
        <p:cNvGrpSpPr/>
        <p:nvPr/>
      </p:nvGrpSpPr>
      <p:grpSpPr>
        <a:xfrm>
          <a:off x="0" y="0"/>
          <a:ext cx="0" cy="0"/>
          <a:chOff x="0" y="0"/>
          <a:chExt cx="0" cy="0"/>
        </a:xfrm>
      </p:grpSpPr>
      <p:sp>
        <p:nvSpPr>
          <p:cNvPr id="142" name="Google Shape;142;p18"/>
          <p:cNvSpPr txBox="1">
            <a:spLocks noGrp="1"/>
          </p:cNvSpPr>
          <p:nvPr>
            <p:ph type="sldNum" idx="12"/>
          </p:nvPr>
        </p:nvSpPr>
        <p:spPr>
          <a:xfrm>
            <a:off x="8760475" y="4759953"/>
            <a:ext cx="383400" cy="3834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fld id="{00000000-1234-1234-1234-123412341234}" type="slidenum">
              <a:rPr lang="en"/>
              <a:t>5</a:t>
            </a:fld>
            <a:endParaRPr/>
          </a:p>
        </p:txBody>
      </p:sp>
      <p:sp>
        <p:nvSpPr>
          <p:cNvPr id="143" name="Google Shape;143;p18"/>
          <p:cNvSpPr txBox="1"/>
          <p:nvPr/>
        </p:nvSpPr>
        <p:spPr>
          <a:xfrm>
            <a:off x="1036650" y="122750"/>
            <a:ext cx="7070700" cy="8250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latin typeface="Raleway"/>
              <a:ea typeface="Raleway"/>
              <a:cs typeface="Raleway"/>
              <a:sym typeface="Raleway"/>
            </a:endParaRPr>
          </a:p>
        </p:txBody>
      </p:sp>
      <p:sp>
        <p:nvSpPr>
          <p:cNvPr id="144" name="Google Shape;144;p18"/>
          <p:cNvSpPr/>
          <p:nvPr/>
        </p:nvSpPr>
        <p:spPr>
          <a:xfrm>
            <a:off x="3203725" y="39800"/>
            <a:ext cx="2553300" cy="990900"/>
          </a:xfrm>
          <a:prstGeom prst="roundRect">
            <a:avLst>
              <a:gd name="adj" fmla="val 50000"/>
            </a:avLst>
          </a:prstGeom>
          <a:solidFill>
            <a:schemeClr val="accen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2400">
                <a:solidFill>
                  <a:schemeClr val="lt1"/>
                </a:solidFill>
                <a:latin typeface="Raleway"/>
                <a:ea typeface="Raleway"/>
                <a:cs typeface="Raleway"/>
                <a:sym typeface="Raleway"/>
              </a:rPr>
              <a:t>Lead Poisoning</a:t>
            </a:r>
            <a:endParaRPr sz="2400">
              <a:solidFill>
                <a:schemeClr val="lt1"/>
              </a:solidFill>
              <a:latin typeface="Raleway"/>
              <a:ea typeface="Raleway"/>
              <a:cs typeface="Raleway"/>
              <a:sym typeface="Raleway"/>
            </a:endParaRPr>
          </a:p>
        </p:txBody>
      </p:sp>
      <p:sp>
        <p:nvSpPr>
          <p:cNvPr id="145" name="Google Shape;145;p18"/>
          <p:cNvSpPr txBox="1"/>
          <p:nvPr/>
        </p:nvSpPr>
        <p:spPr>
          <a:xfrm>
            <a:off x="687975" y="1123100"/>
            <a:ext cx="3620100" cy="856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latin typeface="Raleway"/>
              <a:ea typeface="Raleway"/>
              <a:cs typeface="Raleway"/>
              <a:sym typeface="Raleway"/>
            </a:endParaRPr>
          </a:p>
        </p:txBody>
      </p:sp>
      <p:sp>
        <p:nvSpPr>
          <p:cNvPr id="146" name="Google Shape;146;p18"/>
          <p:cNvSpPr txBox="1"/>
          <p:nvPr/>
        </p:nvSpPr>
        <p:spPr>
          <a:xfrm>
            <a:off x="91950" y="1264725"/>
            <a:ext cx="8960100" cy="3429300"/>
          </a:xfrm>
          <a:prstGeom prst="rect">
            <a:avLst/>
          </a:prstGeom>
          <a:noFill/>
          <a:ln>
            <a:noFill/>
          </a:ln>
        </p:spPr>
        <p:txBody>
          <a:bodyPr spcFirstLastPara="1" wrap="square" lIns="91425" tIns="91425" rIns="91425" bIns="91425" anchor="t" anchorCtr="0">
            <a:noAutofit/>
          </a:bodyPr>
          <a:lstStyle/>
          <a:p>
            <a:pPr marL="457200" lvl="0" indent="-361950" algn="just" rtl="0">
              <a:lnSpc>
                <a:spcPct val="100000"/>
              </a:lnSpc>
              <a:spcBef>
                <a:spcPts val="0"/>
              </a:spcBef>
              <a:spcAft>
                <a:spcPts val="0"/>
              </a:spcAft>
              <a:buClr>
                <a:schemeClr val="lt1"/>
              </a:buClr>
              <a:buSzPts val="2100"/>
              <a:buFont typeface="Raleway"/>
              <a:buChar char="❖"/>
            </a:pPr>
            <a:r>
              <a:rPr lang="en" sz="2100">
                <a:solidFill>
                  <a:schemeClr val="lt1"/>
                </a:solidFill>
                <a:latin typeface="Raleway"/>
                <a:ea typeface="Raleway"/>
                <a:cs typeface="Raleway"/>
                <a:sym typeface="Raleway"/>
              </a:rPr>
              <a:t>Toxic for all ages- especially children up to 3 years old</a:t>
            </a:r>
            <a:endParaRPr sz="2100">
              <a:solidFill>
                <a:schemeClr val="lt1"/>
              </a:solidFill>
              <a:latin typeface="Raleway"/>
              <a:ea typeface="Raleway"/>
              <a:cs typeface="Raleway"/>
              <a:sym typeface="Raleway"/>
            </a:endParaRPr>
          </a:p>
          <a:p>
            <a:pPr marL="457200" lvl="0" indent="0" algn="just" rtl="0">
              <a:lnSpc>
                <a:spcPct val="100000"/>
              </a:lnSpc>
              <a:spcBef>
                <a:spcPts val="0"/>
              </a:spcBef>
              <a:spcAft>
                <a:spcPts val="0"/>
              </a:spcAft>
              <a:buNone/>
            </a:pPr>
            <a:endParaRPr sz="2100">
              <a:solidFill>
                <a:schemeClr val="lt1"/>
              </a:solidFill>
              <a:latin typeface="Raleway"/>
              <a:ea typeface="Raleway"/>
              <a:cs typeface="Raleway"/>
              <a:sym typeface="Raleway"/>
            </a:endParaRPr>
          </a:p>
          <a:p>
            <a:pPr marL="457200" lvl="0" indent="-361950" algn="just" rtl="0">
              <a:lnSpc>
                <a:spcPct val="100000"/>
              </a:lnSpc>
              <a:spcBef>
                <a:spcPts val="0"/>
              </a:spcBef>
              <a:spcAft>
                <a:spcPts val="0"/>
              </a:spcAft>
              <a:buClr>
                <a:schemeClr val="lt1"/>
              </a:buClr>
              <a:buSzPts val="2100"/>
              <a:buFont typeface="Raleway"/>
              <a:buChar char="❖"/>
            </a:pPr>
            <a:r>
              <a:rPr lang="en" sz="2100">
                <a:solidFill>
                  <a:schemeClr val="lt1"/>
                </a:solidFill>
                <a:latin typeface="Raleway"/>
                <a:ea typeface="Raleway"/>
                <a:cs typeface="Raleway"/>
                <a:sym typeface="Raleway"/>
              </a:rPr>
              <a:t>Occurs when one has too much exposure through breathing, eating, and drinking.</a:t>
            </a:r>
            <a:endParaRPr sz="2100">
              <a:solidFill>
                <a:schemeClr val="lt1"/>
              </a:solidFill>
              <a:latin typeface="Raleway"/>
              <a:ea typeface="Raleway"/>
              <a:cs typeface="Raleway"/>
              <a:sym typeface="Raleway"/>
            </a:endParaRPr>
          </a:p>
          <a:p>
            <a:pPr marL="457200" lvl="0" indent="0" algn="just" rtl="0">
              <a:lnSpc>
                <a:spcPct val="100000"/>
              </a:lnSpc>
              <a:spcBef>
                <a:spcPts val="0"/>
              </a:spcBef>
              <a:spcAft>
                <a:spcPts val="0"/>
              </a:spcAft>
              <a:buNone/>
            </a:pPr>
            <a:endParaRPr sz="2100">
              <a:solidFill>
                <a:schemeClr val="lt1"/>
              </a:solidFill>
              <a:latin typeface="Raleway"/>
              <a:ea typeface="Raleway"/>
              <a:cs typeface="Raleway"/>
              <a:sym typeface="Raleway"/>
            </a:endParaRPr>
          </a:p>
          <a:p>
            <a:pPr marL="457200" lvl="0" indent="-361950" algn="just" rtl="0">
              <a:lnSpc>
                <a:spcPct val="100000"/>
              </a:lnSpc>
              <a:spcBef>
                <a:spcPts val="0"/>
              </a:spcBef>
              <a:spcAft>
                <a:spcPts val="0"/>
              </a:spcAft>
              <a:buClr>
                <a:schemeClr val="lt1"/>
              </a:buClr>
              <a:buSzPts val="2100"/>
              <a:buFont typeface="Raleway"/>
              <a:buChar char="❖"/>
            </a:pPr>
            <a:r>
              <a:rPr lang="en" sz="2100">
                <a:solidFill>
                  <a:schemeClr val="lt1"/>
                </a:solidFill>
                <a:latin typeface="Raleway"/>
                <a:ea typeface="Raleway"/>
                <a:cs typeface="Raleway"/>
                <a:sym typeface="Raleway"/>
              </a:rPr>
              <a:t>harm to the production of red blood cells, less absorption of calcium needed for bones,  brain and kidney damage</a:t>
            </a:r>
            <a:endParaRPr sz="2100">
              <a:solidFill>
                <a:schemeClr val="lt1"/>
              </a:solidFill>
              <a:latin typeface="Raleway"/>
              <a:ea typeface="Raleway"/>
              <a:cs typeface="Raleway"/>
              <a:sym typeface="Raleway"/>
            </a:endParaRPr>
          </a:p>
          <a:p>
            <a:pPr marL="457200" lvl="0" indent="0" algn="just" rtl="0">
              <a:lnSpc>
                <a:spcPct val="100000"/>
              </a:lnSpc>
              <a:spcBef>
                <a:spcPts val="900"/>
              </a:spcBef>
              <a:spcAft>
                <a:spcPts val="0"/>
              </a:spcAft>
              <a:buNone/>
            </a:pPr>
            <a:endParaRPr sz="2100">
              <a:solidFill>
                <a:schemeClr val="lt1"/>
              </a:solidFill>
              <a:latin typeface="Raleway"/>
              <a:ea typeface="Raleway"/>
              <a:cs typeface="Raleway"/>
              <a:sym typeface="Raleway"/>
            </a:endParaRPr>
          </a:p>
          <a:p>
            <a:pPr marL="457200" lvl="0" indent="-361950" algn="just" rtl="0">
              <a:lnSpc>
                <a:spcPct val="100000"/>
              </a:lnSpc>
              <a:spcBef>
                <a:spcPts val="900"/>
              </a:spcBef>
              <a:spcAft>
                <a:spcPts val="0"/>
              </a:spcAft>
              <a:buClr>
                <a:schemeClr val="lt1"/>
              </a:buClr>
              <a:buSzPts val="2100"/>
              <a:buFont typeface="Raleway"/>
              <a:buChar char="❖"/>
            </a:pPr>
            <a:r>
              <a:rPr lang="en" sz="2100">
                <a:solidFill>
                  <a:schemeClr val="lt1"/>
                </a:solidFill>
                <a:latin typeface="Raleway"/>
                <a:ea typeface="Raleway"/>
                <a:cs typeface="Raleway"/>
                <a:sym typeface="Raleway"/>
              </a:rPr>
              <a:t>Can result in hospitalization as well as damages for life</a:t>
            </a:r>
            <a:endParaRPr sz="2100">
              <a:solidFill>
                <a:schemeClr val="lt1"/>
              </a:solidFill>
              <a:latin typeface="Raleway"/>
              <a:ea typeface="Raleway"/>
              <a:cs typeface="Raleway"/>
              <a:sym typeface="Raleway"/>
            </a:endParaRPr>
          </a:p>
          <a:p>
            <a:pPr marL="0" lvl="0" indent="0" algn="l" rtl="0">
              <a:spcBef>
                <a:spcPts val="900"/>
              </a:spcBef>
              <a:spcAft>
                <a:spcPts val="0"/>
              </a:spcAft>
              <a:buNone/>
            </a:pPr>
            <a:endParaRPr sz="2400">
              <a:solidFill>
                <a:schemeClr val="lt1"/>
              </a:solidFill>
              <a:latin typeface="Raleway"/>
              <a:ea typeface="Raleway"/>
              <a:cs typeface="Raleway"/>
              <a:sym typeface="Raleway"/>
            </a:endParaRPr>
          </a:p>
          <a:p>
            <a:pPr marL="457200" lvl="0" indent="0" algn="ctr" rtl="0">
              <a:spcBef>
                <a:spcPts val="0"/>
              </a:spcBef>
              <a:spcAft>
                <a:spcPts val="0"/>
              </a:spcAft>
              <a:buNone/>
            </a:pPr>
            <a:endParaRPr sz="2400">
              <a:solidFill>
                <a:schemeClr val="lt1"/>
              </a:solidFill>
              <a:latin typeface="Raleway"/>
              <a:ea typeface="Raleway"/>
              <a:cs typeface="Raleway"/>
              <a:sym typeface="Raleway"/>
            </a:endParaRPr>
          </a:p>
          <a:p>
            <a:pPr marL="457200" lvl="0" indent="0" algn="l" rtl="0">
              <a:spcBef>
                <a:spcPts val="0"/>
              </a:spcBef>
              <a:spcAft>
                <a:spcPts val="0"/>
              </a:spcAft>
              <a:buNone/>
            </a:pPr>
            <a:r>
              <a:rPr lang="en" sz="1000">
                <a:solidFill>
                  <a:schemeClr val="lt1"/>
                </a:solidFill>
                <a:latin typeface="Raleway"/>
                <a:ea typeface="Raleway"/>
                <a:cs typeface="Raleway"/>
                <a:sym typeface="Raleway"/>
              </a:rPr>
              <a:t> </a:t>
            </a:r>
            <a:endParaRPr sz="1000">
              <a:solidFill>
                <a:schemeClr val="lt1"/>
              </a:solidFill>
              <a:latin typeface="Raleway"/>
              <a:ea typeface="Raleway"/>
              <a:cs typeface="Raleway"/>
              <a:sym typeface="Raleway"/>
            </a:endParaRPr>
          </a:p>
          <a:p>
            <a:pPr marL="0" lvl="0" indent="0" algn="l" rtl="0">
              <a:spcBef>
                <a:spcPts val="0"/>
              </a:spcBef>
              <a:spcAft>
                <a:spcPts val="0"/>
              </a:spcAft>
              <a:buNone/>
            </a:pPr>
            <a:endParaRPr sz="1000">
              <a:solidFill>
                <a:schemeClr val="lt1"/>
              </a:solidFill>
              <a:latin typeface="Raleway"/>
              <a:ea typeface="Raleway"/>
              <a:cs typeface="Raleway"/>
              <a:sym typeface="Raleway"/>
            </a:endParaRPr>
          </a:p>
        </p:txBody>
      </p:sp>
      <p:pic>
        <p:nvPicPr>
          <p:cNvPr id="147" name="Google Shape;147;p18"/>
          <p:cNvPicPr preferRelativeResize="0"/>
          <p:nvPr/>
        </p:nvPicPr>
        <p:blipFill>
          <a:blip r:embed="rId3">
            <a:alphaModFix/>
          </a:blip>
          <a:stretch>
            <a:fillRect/>
          </a:stretch>
        </p:blipFill>
        <p:spPr>
          <a:xfrm>
            <a:off x="7250148" y="165398"/>
            <a:ext cx="1743700" cy="1743675"/>
          </a:xfrm>
          <a:prstGeom prst="rect">
            <a:avLst/>
          </a:prstGeom>
          <a:noFill/>
          <a:ln>
            <a:noFill/>
          </a:ln>
        </p:spPr>
      </p:pic>
      <p:pic>
        <p:nvPicPr>
          <p:cNvPr id="148" name="Google Shape;148;p18" descr="This video is about intro" title="intro">
            <a:hlinkClick r:id="rId4"/>
          </p:cNvPr>
          <p:cNvPicPr preferRelativeResize="0"/>
          <p:nvPr/>
        </p:nvPicPr>
        <p:blipFill>
          <a:blip r:embed="rId5">
            <a:alphaModFix/>
          </a:blip>
          <a:stretch>
            <a:fillRect/>
          </a:stretch>
        </p:blipFill>
        <p:spPr>
          <a:xfrm>
            <a:off x="8632675" y="4694025"/>
            <a:ext cx="511200" cy="38340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52"/>
        <p:cNvGrpSpPr/>
        <p:nvPr/>
      </p:nvGrpSpPr>
      <p:grpSpPr>
        <a:xfrm>
          <a:off x="0" y="0"/>
          <a:ext cx="0" cy="0"/>
          <a:chOff x="0" y="0"/>
          <a:chExt cx="0" cy="0"/>
        </a:xfrm>
      </p:grpSpPr>
      <p:sp>
        <p:nvSpPr>
          <p:cNvPr id="153" name="Google Shape;153;p19"/>
          <p:cNvSpPr txBox="1">
            <a:spLocks noGrp="1"/>
          </p:cNvSpPr>
          <p:nvPr>
            <p:ph type="title"/>
          </p:nvPr>
        </p:nvSpPr>
        <p:spPr>
          <a:xfrm>
            <a:off x="2491375" y="78550"/>
            <a:ext cx="3467100" cy="627000"/>
          </a:xfrm>
          <a:prstGeom prst="rect">
            <a:avLst/>
          </a:prstGeom>
        </p:spPr>
        <p:txBody>
          <a:bodyPr spcFirstLastPara="1" wrap="square" lIns="0" tIns="0" rIns="0" bIns="0" anchor="b" anchorCtr="0">
            <a:noAutofit/>
          </a:bodyPr>
          <a:lstStyle/>
          <a:p>
            <a:pPr marL="0" lvl="0" indent="0" algn="l" rtl="0">
              <a:spcBef>
                <a:spcPts val="0"/>
              </a:spcBef>
              <a:spcAft>
                <a:spcPts val="0"/>
              </a:spcAft>
              <a:buNone/>
            </a:pPr>
            <a:r>
              <a:rPr lang="en"/>
              <a:t>    </a:t>
            </a:r>
            <a:r>
              <a:rPr lang="en" sz="3000"/>
              <a:t>       Case study</a:t>
            </a:r>
            <a:endParaRPr sz="3000"/>
          </a:p>
          <a:p>
            <a:pPr marL="0" lvl="0" indent="0" algn="l" rtl="0">
              <a:spcBef>
                <a:spcPts val="0"/>
              </a:spcBef>
              <a:spcAft>
                <a:spcPts val="0"/>
              </a:spcAft>
              <a:buNone/>
            </a:pPr>
            <a:r>
              <a:rPr lang="en" sz="1400">
                <a:solidFill>
                  <a:srgbClr val="FF9900"/>
                </a:solidFill>
              </a:rPr>
              <a:t>              </a:t>
            </a:r>
            <a:r>
              <a:rPr lang="en" sz="1400">
                <a:solidFill>
                  <a:srgbClr val="000000"/>
                </a:solidFill>
              </a:rPr>
              <a:t>  </a:t>
            </a:r>
            <a:r>
              <a:rPr lang="en" sz="1800" b="1">
                <a:solidFill>
                  <a:srgbClr val="000000"/>
                </a:solidFill>
                <a:latin typeface="Raleway"/>
                <a:ea typeface="Raleway"/>
                <a:cs typeface="Raleway"/>
                <a:sym typeface="Raleway"/>
              </a:rPr>
              <a:t>Oil spill: Gulf of Mexico</a:t>
            </a:r>
            <a:r>
              <a:rPr lang="en" sz="1800" b="1">
                <a:solidFill>
                  <a:srgbClr val="FF9900"/>
                </a:solidFill>
                <a:latin typeface="Raleway"/>
                <a:ea typeface="Raleway"/>
                <a:cs typeface="Raleway"/>
                <a:sym typeface="Raleway"/>
              </a:rPr>
              <a:t> </a:t>
            </a:r>
            <a:endParaRPr sz="1800" b="1">
              <a:solidFill>
                <a:srgbClr val="FF9900"/>
              </a:solidFill>
              <a:latin typeface="Raleway"/>
              <a:ea typeface="Raleway"/>
              <a:cs typeface="Raleway"/>
              <a:sym typeface="Raleway"/>
            </a:endParaRPr>
          </a:p>
        </p:txBody>
      </p:sp>
      <p:sp>
        <p:nvSpPr>
          <p:cNvPr id="154" name="Google Shape;154;p19"/>
          <p:cNvSpPr txBox="1">
            <a:spLocks noGrp="1"/>
          </p:cNvSpPr>
          <p:nvPr>
            <p:ph type="sldNum" idx="12"/>
          </p:nvPr>
        </p:nvSpPr>
        <p:spPr>
          <a:xfrm>
            <a:off x="8760475" y="4759953"/>
            <a:ext cx="383400" cy="3834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fld id="{00000000-1234-1234-1234-123412341234}" type="slidenum">
              <a:rPr lang="en"/>
              <a:t>6</a:t>
            </a:fld>
            <a:endParaRPr/>
          </a:p>
        </p:txBody>
      </p:sp>
      <p:sp>
        <p:nvSpPr>
          <p:cNvPr id="155" name="Google Shape;155;p19"/>
          <p:cNvSpPr txBox="1"/>
          <p:nvPr/>
        </p:nvSpPr>
        <p:spPr>
          <a:xfrm>
            <a:off x="4149150" y="866200"/>
            <a:ext cx="4431600" cy="3830100"/>
          </a:xfrm>
          <a:prstGeom prst="rect">
            <a:avLst/>
          </a:prstGeom>
          <a:noFill/>
          <a:ln>
            <a:noFill/>
          </a:ln>
        </p:spPr>
        <p:txBody>
          <a:bodyPr spcFirstLastPara="1" wrap="square" lIns="91425" tIns="91425" rIns="91425" bIns="91425" anchor="t" anchorCtr="0">
            <a:noAutofit/>
          </a:bodyPr>
          <a:lstStyle/>
          <a:p>
            <a:pPr marL="457200" lvl="0" indent="-336550" algn="l" rtl="0">
              <a:spcBef>
                <a:spcPts val="0"/>
              </a:spcBef>
              <a:spcAft>
                <a:spcPts val="0"/>
              </a:spcAft>
              <a:buSzPts val="1700"/>
              <a:buFont typeface="Oswald"/>
              <a:buChar char="●"/>
            </a:pPr>
            <a:r>
              <a:rPr lang="en" sz="1700">
                <a:latin typeface="Oswald"/>
                <a:ea typeface="Oswald"/>
                <a:cs typeface="Oswald"/>
                <a:sym typeface="Oswald"/>
              </a:rPr>
              <a:t>Thousands of tons of oil from this clean up have been thrown upon these communities of majority color. These are called “sacrifice zones”</a:t>
            </a:r>
            <a:endParaRPr sz="1700">
              <a:latin typeface="Oswald"/>
              <a:ea typeface="Oswald"/>
              <a:cs typeface="Oswald"/>
              <a:sym typeface="Oswald"/>
            </a:endParaRPr>
          </a:p>
          <a:p>
            <a:pPr marL="0" lvl="0" indent="0" algn="l" rtl="0">
              <a:spcBef>
                <a:spcPts val="0"/>
              </a:spcBef>
              <a:spcAft>
                <a:spcPts val="0"/>
              </a:spcAft>
              <a:buNone/>
            </a:pPr>
            <a:endParaRPr sz="1700">
              <a:latin typeface="Oswald"/>
              <a:ea typeface="Oswald"/>
              <a:cs typeface="Oswald"/>
              <a:sym typeface="Oswald"/>
            </a:endParaRPr>
          </a:p>
          <a:p>
            <a:pPr marL="457200" lvl="0" indent="-336550" algn="l" rtl="0">
              <a:spcBef>
                <a:spcPts val="0"/>
              </a:spcBef>
              <a:spcAft>
                <a:spcPts val="0"/>
              </a:spcAft>
              <a:buSzPts val="1700"/>
              <a:buFont typeface="Oswald"/>
              <a:buChar char="●"/>
            </a:pPr>
            <a:r>
              <a:rPr lang="en" sz="1700">
                <a:latin typeface="Oswald"/>
                <a:ea typeface="Oswald"/>
                <a:cs typeface="Oswald"/>
                <a:sym typeface="Oswald"/>
              </a:rPr>
              <a:t>The waste put into these landfills include:</a:t>
            </a:r>
            <a:endParaRPr sz="1700">
              <a:latin typeface="Oswald"/>
              <a:ea typeface="Oswald"/>
              <a:cs typeface="Oswald"/>
              <a:sym typeface="Oswald"/>
            </a:endParaRPr>
          </a:p>
          <a:p>
            <a:pPr marL="0" lvl="0" indent="0" algn="l" rtl="0">
              <a:spcBef>
                <a:spcPts val="0"/>
              </a:spcBef>
              <a:spcAft>
                <a:spcPts val="0"/>
              </a:spcAft>
              <a:buNone/>
            </a:pPr>
            <a:r>
              <a:rPr lang="en" sz="1700">
                <a:latin typeface="Oswald"/>
                <a:ea typeface="Oswald"/>
                <a:cs typeface="Oswald"/>
                <a:sym typeface="Oswald"/>
              </a:rPr>
              <a:t>- oil-soaked boom</a:t>
            </a:r>
            <a:endParaRPr sz="1700">
              <a:latin typeface="Oswald"/>
              <a:ea typeface="Oswald"/>
              <a:cs typeface="Oswald"/>
              <a:sym typeface="Oswald"/>
            </a:endParaRPr>
          </a:p>
          <a:p>
            <a:pPr marL="0" lvl="0" indent="0" algn="l" rtl="0">
              <a:spcBef>
                <a:spcPts val="0"/>
              </a:spcBef>
              <a:spcAft>
                <a:spcPts val="0"/>
              </a:spcAft>
              <a:buNone/>
            </a:pPr>
            <a:r>
              <a:rPr lang="en" sz="1700">
                <a:latin typeface="Oswald"/>
                <a:ea typeface="Oswald"/>
                <a:cs typeface="Oswald"/>
                <a:sym typeface="Oswald"/>
              </a:rPr>
              <a:t>- oil-stained sand</a:t>
            </a:r>
            <a:endParaRPr sz="1700">
              <a:latin typeface="Oswald"/>
              <a:ea typeface="Oswald"/>
              <a:cs typeface="Oswald"/>
              <a:sym typeface="Oswald"/>
            </a:endParaRPr>
          </a:p>
          <a:p>
            <a:pPr marL="0" lvl="0" indent="0" algn="l" rtl="0">
              <a:spcBef>
                <a:spcPts val="0"/>
              </a:spcBef>
              <a:spcAft>
                <a:spcPts val="0"/>
              </a:spcAft>
              <a:buNone/>
            </a:pPr>
            <a:r>
              <a:rPr lang="en" sz="1700">
                <a:latin typeface="Oswald"/>
                <a:ea typeface="Oswald"/>
                <a:cs typeface="Oswald"/>
                <a:sym typeface="Oswald"/>
              </a:rPr>
              <a:t>- oil-soaked sea grass</a:t>
            </a:r>
            <a:endParaRPr sz="1700">
              <a:latin typeface="Oswald"/>
              <a:ea typeface="Oswald"/>
              <a:cs typeface="Oswald"/>
              <a:sym typeface="Oswald"/>
            </a:endParaRPr>
          </a:p>
          <a:p>
            <a:pPr marL="0" lvl="0" indent="0" algn="l" rtl="0">
              <a:spcBef>
                <a:spcPts val="0"/>
              </a:spcBef>
              <a:spcAft>
                <a:spcPts val="0"/>
              </a:spcAft>
              <a:buNone/>
            </a:pPr>
            <a:r>
              <a:rPr lang="en" sz="1700">
                <a:latin typeface="Oswald"/>
                <a:ea typeface="Oswald"/>
                <a:cs typeface="Oswald"/>
                <a:sym typeface="Oswald"/>
              </a:rPr>
              <a:t>-Tar balls</a:t>
            </a:r>
            <a:endParaRPr sz="1700">
              <a:latin typeface="Oswald"/>
              <a:ea typeface="Oswald"/>
              <a:cs typeface="Oswald"/>
              <a:sym typeface="Oswald"/>
            </a:endParaRPr>
          </a:p>
          <a:p>
            <a:pPr marL="0" lvl="0" indent="0" algn="l" rtl="0">
              <a:spcBef>
                <a:spcPts val="0"/>
              </a:spcBef>
              <a:spcAft>
                <a:spcPts val="0"/>
              </a:spcAft>
              <a:buNone/>
            </a:pPr>
            <a:endParaRPr sz="1700">
              <a:latin typeface="Oswald"/>
              <a:ea typeface="Oswald"/>
              <a:cs typeface="Oswald"/>
              <a:sym typeface="Oswald"/>
            </a:endParaRPr>
          </a:p>
          <a:p>
            <a:pPr marL="457200" lvl="0" indent="-336550" algn="l" rtl="0">
              <a:spcBef>
                <a:spcPts val="0"/>
              </a:spcBef>
              <a:spcAft>
                <a:spcPts val="0"/>
              </a:spcAft>
              <a:buSzPts val="1700"/>
              <a:buFont typeface="Oswald"/>
              <a:buChar char="●"/>
            </a:pPr>
            <a:r>
              <a:rPr lang="en" sz="1700">
                <a:latin typeface="Oswald"/>
                <a:ea typeface="Oswald"/>
                <a:cs typeface="Oswald"/>
                <a:sym typeface="Oswald"/>
              </a:rPr>
              <a:t>These sources can cause cancer and later end up in the water sources of these areas. </a:t>
            </a:r>
            <a:endParaRPr sz="1700">
              <a:latin typeface="Oswald"/>
              <a:ea typeface="Oswald"/>
              <a:cs typeface="Oswald"/>
              <a:sym typeface="Oswald"/>
            </a:endParaRPr>
          </a:p>
          <a:p>
            <a:pPr marL="0" lvl="0" indent="0" algn="l" rtl="0">
              <a:spcBef>
                <a:spcPts val="0"/>
              </a:spcBef>
              <a:spcAft>
                <a:spcPts val="0"/>
              </a:spcAft>
              <a:buNone/>
            </a:pPr>
            <a:endParaRPr sz="1800">
              <a:latin typeface="Oswald"/>
              <a:ea typeface="Oswald"/>
              <a:cs typeface="Oswald"/>
              <a:sym typeface="Oswald"/>
            </a:endParaRPr>
          </a:p>
          <a:p>
            <a:pPr marL="0" lvl="0" indent="0" algn="l" rtl="0">
              <a:spcBef>
                <a:spcPts val="0"/>
              </a:spcBef>
              <a:spcAft>
                <a:spcPts val="0"/>
              </a:spcAft>
              <a:buNone/>
            </a:pPr>
            <a:endParaRPr sz="1800">
              <a:latin typeface="Oswald"/>
              <a:ea typeface="Oswald"/>
              <a:cs typeface="Oswald"/>
              <a:sym typeface="Oswald"/>
            </a:endParaRPr>
          </a:p>
          <a:p>
            <a:pPr marL="914400" lvl="0" indent="0" algn="l" rtl="0">
              <a:spcBef>
                <a:spcPts val="0"/>
              </a:spcBef>
              <a:spcAft>
                <a:spcPts val="0"/>
              </a:spcAft>
              <a:buNone/>
            </a:pPr>
            <a:endParaRPr sz="1800">
              <a:latin typeface="Oswald"/>
              <a:ea typeface="Oswald"/>
              <a:cs typeface="Oswald"/>
              <a:sym typeface="Oswald"/>
            </a:endParaRPr>
          </a:p>
          <a:p>
            <a:pPr marL="0" lvl="0" indent="0" algn="l" rtl="0">
              <a:spcBef>
                <a:spcPts val="0"/>
              </a:spcBef>
              <a:spcAft>
                <a:spcPts val="0"/>
              </a:spcAft>
              <a:buNone/>
            </a:pPr>
            <a:endParaRPr sz="1800">
              <a:latin typeface="Oswald"/>
              <a:ea typeface="Oswald"/>
              <a:cs typeface="Oswald"/>
              <a:sym typeface="Oswald"/>
            </a:endParaRPr>
          </a:p>
          <a:p>
            <a:pPr marL="0" lvl="0" indent="0" algn="l" rtl="0">
              <a:spcBef>
                <a:spcPts val="0"/>
              </a:spcBef>
              <a:spcAft>
                <a:spcPts val="0"/>
              </a:spcAft>
              <a:buNone/>
            </a:pPr>
            <a:endParaRPr sz="1800">
              <a:latin typeface="Oswald"/>
              <a:ea typeface="Oswald"/>
              <a:cs typeface="Oswald"/>
              <a:sym typeface="Oswald"/>
            </a:endParaRPr>
          </a:p>
          <a:p>
            <a:pPr marL="0" lvl="0" indent="0" algn="l" rtl="0">
              <a:spcBef>
                <a:spcPts val="0"/>
              </a:spcBef>
              <a:spcAft>
                <a:spcPts val="0"/>
              </a:spcAft>
              <a:buNone/>
            </a:pPr>
            <a:endParaRPr sz="1800">
              <a:latin typeface="Oswald"/>
              <a:ea typeface="Oswald"/>
              <a:cs typeface="Oswald"/>
              <a:sym typeface="Oswald"/>
            </a:endParaRPr>
          </a:p>
        </p:txBody>
      </p:sp>
      <p:pic>
        <p:nvPicPr>
          <p:cNvPr id="156" name="Google Shape;156;p19"/>
          <p:cNvPicPr preferRelativeResize="0"/>
          <p:nvPr/>
        </p:nvPicPr>
        <p:blipFill>
          <a:blip r:embed="rId3">
            <a:alphaModFix/>
          </a:blip>
          <a:stretch>
            <a:fillRect/>
          </a:stretch>
        </p:blipFill>
        <p:spPr>
          <a:xfrm>
            <a:off x="812350" y="948125"/>
            <a:ext cx="3802075" cy="3666225"/>
          </a:xfrm>
          <a:prstGeom prst="rect">
            <a:avLst/>
          </a:prstGeom>
          <a:noFill/>
          <a:ln>
            <a:noFill/>
          </a:ln>
        </p:spPr>
      </p:pic>
      <p:pic>
        <p:nvPicPr>
          <p:cNvPr id="157" name="Google Shape;157;p19" descr="This video is about intro" title="intro">
            <a:hlinkClick r:id="rId4"/>
          </p:cNvPr>
          <p:cNvPicPr preferRelativeResize="0"/>
          <p:nvPr/>
        </p:nvPicPr>
        <p:blipFill>
          <a:blip r:embed="rId5">
            <a:alphaModFix/>
          </a:blip>
          <a:stretch>
            <a:fillRect/>
          </a:stretch>
        </p:blipFill>
        <p:spPr>
          <a:xfrm>
            <a:off x="8708550" y="4855801"/>
            <a:ext cx="383400" cy="287549"/>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434343"/>
        </a:solidFill>
        <a:effectLst/>
      </p:bgPr>
    </p:bg>
    <p:spTree>
      <p:nvGrpSpPr>
        <p:cNvPr id="1" name="Shape 161"/>
        <p:cNvGrpSpPr/>
        <p:nvPr/>
      </p:nvGrpSpPr>
      <p:grpSpPr>
        <a:xfrm>
          <a:off x="0" y="0"/>
          <a:ext cx="0" cy="0"/>
          <a:chOff x="0" y="0"/>
          <a:chExt cx="0" cy="0"/>
        </a:xfrm>
      </p:grpSpPr>
      <p:sp>
        <p:nvSpPr>
          <p:cNvPr id="162" name="Google Shape;162;p20"/>
          <p:cNvSpPr txBox="1">
            <a:spLocks noGrp="1"/>
          </p:cNvSpPr>
          <p:nvPr>
            <p:ph type="sldNum" idx="12"/>
          </p:nvPr>
        </p:nvSpPr>
        <p:spPr>
          <a:xfrm>
            <a:off x="8760475" y="4759953"/>
            <a:ext cx="383400" cy="3834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fld id="{00000000-1234-1234-1234-123412341234}" type="slidenum">
              <a:rPr lang="en"/>
              <a:t>7</a:t>
            </a:fld>
            <a:endParaRPr/>
          </a:p>
        </p:txBody>
      </p:sp>
      <p:sp>
        <p:nvSpPr>
          <p:cNvPr id="163" name="Google Shape;163;p20"/>
          <p:cNvSpPr/>
          <p:nvPr/>
        </p:nvSpPr>
        <p:spPr>
          <a:xfrm>
            <a:off x="1295825" y="559900"/>
            <a:ext cx="6683400" cy="3711300"/>
          </a:xfrm>
          <a:prstGeom prst="wedgeRoundRectCallout">
            <a:avLst>
              <a:gd name="adj1" fmla="val -20833"/>
              <a:gd name="adj2" fmla="val 62500"/>
              <a:gd name="adj3" fmla="val 0"/>
            </a:avLst>
          </a:prstGeom>
          <a:solidFill>
            <a:schemeClr val="accen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 name="Google Shape;164;p20"/>
          <p:cNvSpPr txBox="1"/>
          <p:nvPr/>
        </p:nvSpPr>
        <p:spPr>
          <a:xfrm>
            <a:off x="1539950" y="330575"/>
            <a:ext cx="5509500" cy="642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sz="2400">
              <a:latin typeface="Raleway"/>
              <a:ea typeface="Raleway"/>
              <a:cs typeface="Raleway"/>
              <a:sym typeface="Raleway"/>
            </a:endParaRPr>
          </a:p>
          <a:p>
            <a:pPr marL="0" lvl="0" indent="0" algn="l" rtl="0">
              <a:spcBef>
                <a:spcPts val="0"/>
              </a:spcBef>
              <a:spcAft>
                <a:spcPts val="0"/>
              </a:spcAft>
              <a:buNone/>
            </a:pPr>
            <a:r>
              <a:rPr lang="en" sz="2400">
                <a:latin typeface="Raleway"/>
                <a:ea typeface="Raleway"/>
                <a:cs typeface="Raleway"/>
                <a:sym typeface="Raleway"/>
              </a:rPr>
              <a:t>Ask yourself….</a:t>
            </a:r>
            <a:endParaRPr sz="2400">
              <a:latin typeface="Raleway"/>
              <a:ea typeface="Raleway"/>
              <a:cs typeface="Raleway"/>
              <a:sym typeface="Raleway"/>
            </a:endParaRPr>
          </a:p>
        </p:txBody>
      </p:sp>
      <p:sp>
        <p:nvSpPr>
          <p:cNvPr id="165" name="Google Shape;165;p20"/>
          <p:cNvSpPr txBox="1"/>
          <p:nvPr/>
        </p:nvSpPr>
        <p:spPr>
          <a:xfrm>
            <a:off x="1817250" y="740075"/>
            <a:ext cx="5509500" cy="642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latin typeface="Raleway"/>
              <a:ea typeface="Raleway"/>
              <a:cs typeface="Raleway"/>
              <a:sym typeface="Raleway"/>
            </a:endParaRPr>
          </a:p>
        </p:txBody>
      </p:sp>
      <p:sp>
        <p:nvSpPr>
          <p:cNvPr id="166" name="Google Shape;166;p20"/>
          <p:cNvSpPr txBox="1"/>
          <p:nvPr/>
        </p:nvSpPr>
        <p:spPr>
          <a:xfrm>
            <a:off x="1539950" y="1659475"/>
            <a:ext cx="5509500" cy="1159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2400">
                <a:latin typeface="Raleway"/>
                <a:ea typeface="Raleway"/>
                <a:cs typeface="Raleway"/>
                <a:sym typeface="Raleway"/>
              </a:rPr>
              <a:t>Is the suffering of a small group of people okay if it helps the majority of people? </a:t>
            </a:r>
            <a:endParaRPr sz="2400">
              <a:latin typeface="Raleway"/>
              <a:ea typeface="Raleway"/>
              <a:cs typeface="Raleway"/>
              <a:sym typeface="Raleway"/>
            </a:endParaRPr>
          </a:p>
        </p:txBody>
      </p:sp>
      <p:pic>
        <p:nvPicPr>
          <p:cNvPr id="167" name="Google Shape;167;p20" descr="This video is about intro" title="intro">
            <a:hlinkClick r:id="rId3"/>
          </p:cNvPr>
          <p:cNvPicPr preferRelativeResize="0"/>
          <p:nvPr/>
        </p:nvPicPr>
        <p:blipFill>
          <a:blip r:embed="rId4">
            <a:alphaModFix/>
          </a:blip>
          <a:stretch>
            <a:fillRect/>
          </a:stretch>
        </p:blipFill>
        <p:spPr>
          <a:xfrm>
            <a:off x="8896152" y="4909625"/>
            <a:ext cx="247726" cy="185800"/>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Shape 171"/>
        <p:cNvGrpSpPr/>
        <p:nvPr/>
      </p:nvGrpSpPr>
      <p:grpSpPr>
        <a:xfrm>
          <a:off x="0" y="0"/>
          <a:ext cx="0" cy="0"/>
          <a:chOff x="0" y="0"/>
          <a:chExt cx="0" cy="0"/>
        </a:xfrm>
      </p:grpSpPr>
      <p:sp>
        <p:nvSpPr>
          <p:cNvPr id="172" name="Google Shape;172;p21"/>
          <p:cNvSpPr txBox="1">
            <a:spLocks noGrp="1"/>
          </p:cNvSpPr>
          <p:nvPr>
            <p:ph type="sldNum" idx="12"/>
          </p:nvPr>
        </p:nvSpPr>
        <p:spPr>
          <a:xfrm>
            <a:off x="8760475" y="4759953"/>
            <a:ext cx="383400" cy="3834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fld id="{00000000-1234-1234-1234-123412341234}" type="slidenum">
              <a:rPr lang="en"/>
              <a:t>8</a:t>
            </a:fld>
            <a:endParaRPr/>
          </a:p>
        </p:txBody>
      </p:sp>
      <p:sp>
        <p:nvSpPr>
          <p:cNvPr id="173" name="Google Shape;173;p21"/>
          <p:cNvSpPr txBox="1"/>
          <p:nvPr/>
        </p:nvSpPr>
        <p:spPr>
          <a:xfrm>
            <a:off x="1027650" y="-411275"/>
            <a:ext cx="7337400" cy="855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4800">
                <a:latin typeface="Oswald"/>
                <a:ea typeface="Oswald"/>
                <a:cs typeface="Oswald"/>
                <a:sym typeface="Oswald"/>
              </a:rPr>
              <a:t>              </a:t>
            </a:r>
            <a:r>
              <a:rPr lang="en" sz="3600">
                <a:latin typeface="Red Hat Display"/>
                <a:ea typeface="Red Hat Display"/>
                <a:cs typeface="Red Hat Display"/>
                <a:sym typeface="Red Hat Display"/>
              </a:rPr>
              <a:t>  </a:t>
            </a:r>
            <a:r>
              <a:rPr lang="en" sz="2400">
                <a:latin typeface="Red Hat Display"/>
                <a:ea typeface="Red Hat Display"/>
                <a:cs typeface="Red Hat Display"/>
                <a:sym typeface="Red Hat Display"/>
              </a:rPr>
              <a:t>        Case study </a:t>
            </a:r>
            <a:endParaRPr sz="2400">
              <a:latin typeface="Red Hat Display"/>
              <a:ea typeface="Red Hat Display"/>
              <a:cs typeface="Red Hat Display"/>
              <a:sym typeface="Red Hat Display"/>
            </a:endParaRPr>
          </a:p>
          <a:p>
            <a:pPr marL="0" lvl="0" indent="0" algn="l" rtl="0">
              <a:spcBef>
                <a:spcPts val="0"/>
              </a:spcBef>
              <a:spcAft>
                <a:spcPts val="0"/>
              </a:spcAft>
              <a:buNone/>
            </a:pPr>
            <a:r>
              <a:rPr lang="en" sz="1800">
                <a:latin typeface="Red Hat Display"/>
                <a:ea typeface="Red Hat Display"/>
                <a:cs typeface="Red Hat Display"/>
                <a:sym typeface="Red Hat Display"/>
              </a:rPr>
              <a:t>                            </a:t>
            </a:r>
            <a:r>
              <a:rPr lang="en" sz="1800">
                <a:solidFill>
                  <a:srgbClr val="FFFFFF"/>
                </a:solidFill>
                <a:latin typeface="Raleway"/>
                <a:ea typeface="Raleway"/>
                <a:cs typeface="Raleway"/>
                <a:sym typeface="Raleway"/>
              </a:rPr>
              <a:t>Native American Land in North Dakota</a:t>
            </a:r>
            <a:r>
              <a:rPr lang="en" sz="2400">
                <a:solidFill>
                  <a:srgbClr val="FFFFFF"/>
                </a:solidFill>
                <a:latin typeface="Raleway"/>
                <a:ea typeface="Raleway"/>
                <a:cs typeface="Raleway"/>
                <a:sym typeface="Raleway"/>
              </a:rPr>
              <a:t>  </a:t>
            </a:r>
            <a:endParaRPr sz="2400">
              <a:solidFill>
                <a:srgbClr val="FFFFFF"/>
              </a:solidFill>
              <a:latin typeface="Raleway"/>
              <a:ea typeface="Raleway"/>
              <a:cs typeface="Raleway"/>
              <a:sym typeface="Raleway"/>
            </a:endParaRPr>
          </a:p>
          <a:p>
            <a:pPr marL="0" lvl="0" indent="0" algn="l" rtl="0">
              <a:spcBef>
                <a:spcPts val="0"/>
              </a:spcBef>
              <a:spcAft>
                <a:spcPts val="0"/>
              </a:spcAft>
              <a:buNone/>
            </a:pPr>
            <a:r>
              <a:rPr lang="en" sz="4800">
                <a:latin typeface="Oswald"/>
                <a:ea typeface="Oswald"/>
                <a:cs typeface="Oswald"/>
                <a:sym typeface="Oswald"/>
              </a:rPr>
              <a:t>                       </a:t>
            </a:r>
            <a:endParaRPr sz="1800">
              <a:latin typeface="Oswald"/>
              <a:ea typeface="Oswald"/>
              <a:cs typeface="Oswald"/>
              <a:sym typeface="Oswald"/>
            </a:endParaRPr>
          </a:p>
        </p:txBody>
      </p:sp>
      <p:pic>
        <p:nvPicPr>
          <p:cNvPr id="174" name="Google Shape;174;p21" descr="How Native Americans and environmentalists stopped a $3.8 billion oil pipeline. &#10;&#10;Subscribe to our channel! http://goo.gl/0bsAjO&#10;&#10;For more on the Dakota Access Pipeline and the Army Corps of Engineers' decision, read Brad Plumer's article over at Vox.com: http://www.vox.com/2016/12/4/13836848/army-corps-blocks-dakota-access-pipeline&#10;&#10;Vox.com is a news website that helps you cut through the noise and understand what's really driving the events in the headlines. Check out http://www.vox.com to get up to speed on everything from Kurdistan to the Kim Kardashian app. &#10;&#10;Check out our full video catalog: http://goo.gl/IZONyE&#10;Follow Vox on Twitter: http://goo.gl/XFrZ5H&#10;Or on Facebook: http://goo.gl/U2g06o" title="The fight over the Dakota Access Pipeline, explained">
            <a:hlinkClick r:id="rId3"/>
          </p:cNvPr>
          <p:cNvPicPr preferRelativeResize="0"/>
          <p:nvPr/>
        </p:nvPicPr>
        <p:blipFill>
          <a:blip r:embed="rId4">
            <a:alphaModFix/>
          </a:blip>
          <a:stretch>
            <a:fillRect/>
          </a:stretch>
        </p:blipFill>
        <p:spPr>
          <a:xfrm>
            <a:off x="671638" y="755625"/>
            <a:ext cx="7800725" cy="4387725"/>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78"/>
        <p:cNvGrpSpPr/>
        <p:nvPr/>
      </p:nvGrpSpPr>
      <p:grpSpPr>
        <a:xfrm>
          <a:off x="0" y="0"/>
          <a:ext cx="0" cy="0"/>
          <a:chOff x="0" y="0"/>
          <a:chExt cx="0" cy="0"/>
        </a:xfrm>
      </p:grpSpPr>
      <p:sp>
        <p:nvSpPr>
          <p:cNvPr id="179" name="Google Shape;179;p22"/>
          <p:cNvSpPr txBox="1">
            <a:spLocks noGrp="1"/>
          </p:cNvSpPr>
          <p:nvPr>
            <p:ph type="ctrTitle" idx="4294967295"/>
          </p:nvPr>
        </p:nvSpPr>
        <p:spPr>
          <a:xfrm>
            <a:off x="4363300" y="-391887"/>
            <a:ext cx="3697800" cy="1764300"/>
          </a:xfrm>
          <a:prstGeom prst="rect">
            <a:avLst/>
          </a:prstGeom>
        </p:spPr>
        <p:txBody>
          <a:bodyPr spcFirstLastPara="1" wrap="square" lIns="0" tIns="0" rIns="0" bIns="0" anchor="b" anchorCtr="0">
            <a:noAutofit/>
          </a:bodyPr>
          <a:lstStyle/>
          <a:p>
            <a:pPr marL="0" lvl="0" indent="0" algn="l" rtl="0">
              <a:lnSpc>
                <a:spcPct val="80000"/>
              </a:lnSpc>
              <a:spcBef>
                <a:spcPts val="0"/>
              </a:spcBef>
              <a:spcAft>
                <a:spcPts val="0"/>
              </a:spcAft>
              <a:buNone/>
            </a:pPr>
            <a:r>
              <a:rPr lang="en" sz="3000">
                <a:solidFill>
                  <a:schemeClr val="accent1"/>
                </a:solidFill>
              </a:rPr>
              <a:t>Why </a:t>
            </a:r>
            <a:r>
              <a:rPr lang="en" sz="3000">
                <a:solidFill>
                  <a:srgbClr val="FFFFFF"/>
                </a:solidFill>
              </a:rPr>
              <a:t>is this happening? </a:t>
            </a:r>
            <a:endParaRPr sz="3000">
              <a:solidFill>
                <a:srgbClr val="FFFFFF"/>
              </a:solidFill>
            </a:endParaRPr>
          </a:p>
        </p:txBody>
      </p:sp>
      <p:sp>
        <p:nvSpPr>
          <p:cNvPr id="180" name="Google Shape;180;p22"/>
          <p:cNvSpPr txBox="1">
            <a:spLocks noGrp="1"/>
          </p:cNvSpPr>
          <p:nvPr>
            <p:ph type="subTitle" idx="4294967295"/>
          </p:nvPr>
        </p:nvSpPr>
        <p:spPr>
          <a:xfrm>
            <a:off x="2565425" y="1702400"/>
            <a:ext cx="5743500" cy="2848800"/>
          </a:xfrm>
          <a:prstGeom prst="rect">
            <a:avLst/>
          </a:prstGeom>
        </p:spPr>
        <p:txBody>
          <a:bodyPr spcFirstLastPara="1" wrap="square" lIns="0" tIns="0" rIns="0" bIns="0" anchor="t" anchorCtr="0">
            <a:noAutofit/>
          </a:bodyPr>
          <a:lstStyle/>
          <a:p>
            <a:pPr marL="0" lvl="0" indent="0" algn="l" rtl="0">
              <a:spcBef>
                <a:spcPts val="600"/>
              </a:spcBef>
              <a:spcAft>
                <a:spcPts val="0"/>
              </a:spcAft>
              <a:buNone/>
            </a:pPr>
            <a:r>
              <a:rPr lang="en" sz="1600"/>
              <a:t>Dr. Robert Bullard said it best when he said, “ When certain lands are seen as exploitable, the people that happen to be living there are viewed as expendable. Hence the genocide of Native people and the exploitation of slaves. At the same time, pollution is seen as just a byproduct of moving to the highest level of the economy. Smoke, air pollution, water pollution...that is the smell of progress.”</a:t>
            </a:r>
            <a:endParaRPr sz="1600"/>
          </a:p>
          <a:p>
            <a:pPr marL="0" lvl="0" indent="0" algn="l" rtl="0">
              <a:spcBef>
                <a:spcPts val="600"/>
              </a:spcBef>
              <a:spcAft>
                <a:spcPts val="0"/>
              </a:spcAft>
              <a:buNone/>
            </a:pPr>
            <a:endParaRPr sz="1600"/>
          </a:p>
          <a:p>
            <a:pPr marL="0" lvl="0" indent="0" algn="l" rtl="0">
              <a:spcBef>
                <a:spcPts val="600"/>
              </a:spcBef>
              <a:spcAft>
                <a:spcPts val="0"/>
              </a:spcAft>
              <a:buNone/>
            </a:pPr>
            <a:r>
              <a:rPr lang="en" sz="1600"/>
              <a:t>At the end of the day people will do whatever they can to get more </a:t>
            </a:r>
            <a:r>
              <a:rPr lang="en" sz="1600">
                <a:solidFill>
                  <a:schemeClr val="accent1"/>
                </a:solidFill>
              </a:rPr>
              <a:t>MONEY </a:t>
            </a:r>
            <a:endParaRPr sz="1600">
              <a:solidFill>
                <a:schemeClr val="accent1"/>
              </a:solidFill>
            </a:endParaRPr>
          </a:p>
        </p:txBody>
      </p:sp>
      <p:grpSp>
        <p:nvGrpSpPr>
          <p:cNvPr id="181" name="Google Shape;181;p22"/>
          <p:cNvGrpSpPr/>
          <p:nvPr/>
        </p:nvGrpSpPr>
        <p:grpSpPr>
          <a:xfrm>
            <a:off x="836643" y="266559"/>
            <a:ext cx="1854745" cy="1854695"/>
            <a:chOff x="6643075" y="3664250"/>
            <a:chExt cx="407950" cy="407975"/>
          </a:xfrm>
        </p:grpSpPr>
        <p:sp>
          <p:nvSpPr>
            <p:cNvPr id="182" name="Google Shape;182;p22"/>
            <p:cNvSpPr/>
            <p:nvPr/>
          </p:nvSpPr>
          <p:spPr>
            <a:xfrm>
              <a:off x="6794075" y="3815250"/>
              <a:ext cx="211300" cy="211300"/>
            </a:xfrm>
            <a:custGeom>
              <a:avLst/>
              <a:gdLst/>
              <a:ahLst/>
              <a:cxnLst/>
              <a:rect l="l" t="t" r="r" b="b"/>
              <a:pathLst>
                <a:path w="8452" h="8452" fill="none" extrusionOk="0">
                  <a:moveTo>
                    <a:pt x="0" y="8135"/>
                  </a:moveTo>
                  <a:lnTo>
                    <a:pt x="0" y="8135"/>
                  </a:lnTo>
                  <a:lnTo>
                    <a:pt x="438" y="8257"/>
                  </a:lnTo>
                  <a:lnTo>
                    <a:pt x="852" y="8354"/>
                  </a:lnTo>
                  <a:lnTo>
                    <a:pt x="1291" y="8403"/>
                  </a:lnTo>
                  <a:lnTo>
                    <a:pt x="1729" y="8452"/>
                  </a:lnTo>
                  <a:lnTo>
                    <a:pt x="2168" y="8452"/>
                  </a:lnTo>
                  <a:lnTo>
                    <a:pt x="2606" y="8427"/>
                  </a:lnTo>
                  <a:lnTo>
                    <a:pt x="3020" y="8378"/>
                  </a:lnTo>
                  <a:lnTo>
                    <a:pt x="3458" y="8281"/>
                  </a:lnTo>
                  <a:lnTo>
                    <a:pt x="3872" y="8184"/>
                  </a:lnTo>
                  <a:lnTo>
                    <a:pt x="4311" y="8037"/>
                  </a:lnTo>
                  <a:lnTo>
                    <a:pt x="4701" y="7867"/>
                  </a:lnTo>
                  <a:lnTo>
                    <a:pt x="5115" y="7672"/>
                  </a:lnTo>
                  <a:lnTo>
                    <a:pt x="5504" y="7429"/>
                  </a:lnTo>
                  <a:lnTo>
                    <a:pt x="5870" y="7185"/>
                  </a:lnTo>
                  <a:lnTo>
                    <a:pt x="6235" y="6893"/>
                  </a:lnTo>
                  <a:lnTo>
                    <a:pt x="6576" y="6576"/>
                  </a:lnTo>
                  <a:lnTo>
                    <a:pt x="6576" y="6576"/>
                  </a:lnTo>
                  <a:lnTo>
                    <a:pt x="6892" y="6235"/>
                  </a:lnTo>
                  <a:lnTo>
                    <a:pt x="7185" y="5870"/>
                  </a:lnTo>
                  <a:lnTo>
                    <a:pt x="7428" y="5505"/>
                  </a:lnTo>
                  <a:lnTo>
                    <a:pt x="7672" y="5115"/>
                  </a:lnTo>
                  <a:lnTo>
                    <a:pt x="7867" y="4701"/>
                  </a:lnTo>
                  <a:lnTo>
                    <a:pt x="8037" y="4311"/>
                  </a:lnTo>
                  <a:lnTo>
                    <a:pt x="8183" y="3873"/>
                  </a:lnTo>
                  <a:lnTo>
                    <a:pt x="8281" y="3459"/>
                  </a:lnTo>
                  <a:lnTo>
                    <a:pt x="8378" y="3020"/>
                  </a:lnTo>
                  <a:lnTo>
                    <a:pt x="8427" y="2606"/>
                  </a:lnTo>
                  <a:lnTo>
                    <a:pt x="8451" y="2168"/>
                  </a:lnTo>
                  <a:lnTo>
                    <a:pt x="8451" y="1730"/>
                  </a:lnTo>
                  <a:lnTo>
                    <a:pt x="8402" y="1291"/>
                  </a:lnTo>
                  <a:lnTo>
                    <a:pt x="8354" y="853"/>
                  </a:lnTo>
                  <a:lnTo>
                    <a:pt x="8256" y="439"/>
                  </a:lnTo>
                  <a:lnTo>
                    <a:pt x="8135" y="0"/>
                  </a:lnTo>
                </a:path>
              </a:pathLst>
            </a:custGeom>
            <a:solidFill>
              <a:schemeClr val="accent3"/>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 name="Google Shape;183;p22"/>
            <p:cNvSpPr/>
            <p:nvPr/>
          </p:nvSpPr>
          <p:spPr>
            <a:xfrm>
              <a:off x="6643075" y="3664250"/>
              <a:ext cx="407950" cy="407975"/>
            </a:xfrm>
            <a:custGeom>
              <a:avLst/>
              <a:gdLst/>
              <a:ahLst/>
              <a:cxnLst/>
              <a:rect l="l" t="t" r="r" b="b"/>
              <a:pathLst>
                <a:path w="16318" h="16319" fill="none" extrusionOk="0">
                  <a:moveTo>
                    <a:pt x="16074" y="244"/>
                  </a:moveTo>
                  <a:lnTo>
                    <a:pt x="16074" y="244"/>
                  </a:lnTo>
                  <a:lnTo>
                    <a:pt x="15928" y="122"/>
                  </a:lnTo>
                  <a:lnTo>
                    <a:pt x="15758" y="49"/>
                  </a:lnTo>
                  <a:lnTo>
                    <a:pt x="15538" y="0"/>
                  </a:lnTo>
                  <a:lnTo>
                    <a:pt x="15319" y="0"/>
                  </a:lnTo>
                  <a:lnTo>
                    <a:pt x="15051" y="25"/>
                  </a:lnTo>
                  <a:lnTo>
                    <a:pt x="14759" y="73"/>
                  </a:lnTo>
                  <a:lnTo>
                    <a:pt x="14442" y="171"/>
                  </a:lnTo>
                  <a:lnTo>
                    <a:pt x="14102" y="293"/>
                  </a:lnTo>
                  <a:lnTo>
                    <a:pt x="13736" y="439"/>
                  </a:lnTo>
                  <a:lnTo>
                    <a:pt x="13347" y="609"/>
                  </a:lnTo>
                  <a:lnTo>
                    <a:pt x="12957" y="828"/>
                  </a:lnTo>
                  <a:lnTo>
                    <a:pt x="12543" y="1048"/>
                  </a:lnTo>
                  <a:lnTo>
                    <a:pt x="11666" y="1608"/>
                  </a:lnTo>
                  <a:lnTo>
                    <a:pt x="10716" y="2265"/>
                  </a:lnTo>
                  <a:lnTo>
                    <a:pt x="10716" y="2265"/>
                  </a:lnTo>
                  <a:lnTo>
                    <a:pt x="10278" y="2095"/>
                  </a:lnTo>
                  <a:lnTo>
                    <a:pt x="9815" y="1949"/>
                  </a:lnTo>
                  <a:lnTo>
                    <a:pt x="9352" y="1851"/>
                  </a:lnTo>
                  <a:lnTo>
                    <a:pt x="8890" y="1778"/>
                  </a:lnTo>
                  <a:lnTo>
                    <a:pt x="8427" y="1730"/>
                  </a:lnTo>
                  <a:lnTo>
                    <a:pt x="7940" y="1730"/>
                  </a:lnTo>
                  <a:lnTo>
                    <a:pt x="7477" y="1778"/>
                  </a:lnTo>
                  <a:lnTo>
                    <a:pt x="7014" y="1827"/>
                  </a:lnTo>
                  <a:lnTo>
                    <a:pt x="6551" y="1924"/>
                  </a:lnTo>
                  <a:lnTo>
                    <a:pt x="6089" y="2070"/>
                  </a:lnTo>
                  <a:lnTo>
                    <a:pt x="5650" y="2241"/>
                  </a:lnTo>
                  <a:lnTo>
                    <a:pt x="5212" y="2436"/>
                  </a:lnTo>
                  <a:lnTo>
                    <a:pt x="4774" y="2679"/>
                  </a:lnTo>
                  <a:lnTo>
                    <a:pt x="4384" y="2972"/>
                  </a:lnTo>
                  <a:lnTo>
                    <a:pt x="3994" y="3264"/>
                  </a:lnTo>
                  <a:lnTo>
                    <a:pt x="3605" y="3605"/>
                  </a:lnTo>
                  <a:lnTo>
                    <a:pt x="3605" y="3605"/>
                  </a:lnTo>
                  <a:lnTo>
                    <a:pt x="3264" y="3995"/>
                  </a:lnTo>
                  <a:lnTo>
                    <a:pt x="2971" y="4384"/>
                  </a:lnTo>
                  <a:lnTo>
                    <a:pt x="2679" y="4774"/>
                  </a:lnTo>
                  <a:lnTo>
                    <a:pt x="2436" y="5212"/>
                  </a:lnTo>
                  <a:lnTo>
                    <a:pt x="2241" y="5651"/>
                  </a:lnTo>
                  <a:lnTo>
                    <a:pt x="2070" y="6089"/>
                  </a:lnTo>
                  <a:lnTo>
                    <a:pt x="1924" y="6552"/>
                  </a:lnTo>
                  <a:lnTo>
                    <a:pt x="1827" y="7015"/>
                  </a:lnTo>
                  <a:lnTo>
                    <a:pt x="1778" y="7477"/>
                  </a:lnTo>
                  <a:lnTo>
                    <a:pt x="1729" y="7940"/>
                  </a:lnTo>
                  <a:lnTo>
                    <a:pt x="1729" y="8427"/>
                  </a:lnTo>
                  <a:lnTo>
                    <a:pt x="1778" y="8890"/>
                  </a:lnTo>
                  <a:lnTo>
                    <a:pt x="1851" y="9353"/>
                  </a:lnTo>
                  <a:lnTo>
                    <a:pt x="1948" y="9815"/>
                  </a:lnTo>
                  <a:lnTo>
                    <a:pt x="2095" y="10278"/>
                  </a:lnTo>
                  <a:lnTo>
                    <a:pt x="2265" y="10716"/>
                  </a:lnTo>
                  <a:lnTo>
                    <a:pt x="2265" y="10716"/>
                  </a:lnTo>
                  <a:lnTo>
                    <a:pt x="1607" y="11666"/>
                  </a:lnTo>
                  <a:lnTo>
                    <a:pt x="1047" y="12543"/>
                  </a:lnTo>
                  <a:lnTo>
                    <a:pt x="828" y="12957"/>
                  </a:lnTo>
                  <a:lnTo>
                    <a:pt x="609" y="13347"/>
                  </a:lnTo>
                  <a:lnTo>
                    <a:pt x="438" y="13737"/>
                  </a:lnTo>
                  <a:lnTo>
                    <a:pt x="292" y="14102"/>
                  </a:lnTo>
                  <a:lnTo>
                    <a:pt x="170" y="14443"/>
                  </a:lnTo>
                  <a:lnTo>
                    <a:pt x="73" y="14759"/>
                  </a:lnTo>
                  <a:lnTo>
                    <a:pt x="24" y="15052"/>
                  </a:lnTo>
                  <a:lnTo>
                    <a:pt x="0" y="15320"/>
                  </a:lnTo>
                  <a:lnTo>
                    <a:pt x="0" y="15539"/>
                  </a:lnTo>
                  <a:lnTo>
                    <a:pt x="49" y="15758"/>
                  </a:lnTo>
                  <a:lnTo>
                    <a:pt x="122" y="15928"/>
                  </a:lnTo>
                  <a:lnTo>
                    <a:pt x="244" y="16075"/>
                  </a:lnTo>
                  <a:lnTo>
                    <a:pt x="244" y="16075"/>
                  </a:lnTo>
                  <a:lnTo>
                    <a:pt x="341" y="16172"/>
                  </a:lnTo>
                  <a:lnTo>
                    <a:pt x="487" y="16245"/>
                  </a:lnTo>
                  <a:lnTo>
                    <a:pt x="633" y="16294"/>
                  </a:lnTo>
                  <a:lnTo>
                    <a:pt x="804" y="16318"/>
                  </a:lnTo>
                  <a:lnTo>
                    <a:pt x="974" y="16318"/>
                  </a:lnTo>
                  <a:lnTo>
                    <a:pt x="1169" y="16318"/>
                  </a:lnTo>
                  <a:lnTo>
                    <a:pt x="1388" y="16269"/>
                  </a:lnTo>
                  <a:lnTo>
                    <a:pt x="1632" y="16221"/>
                  </a:lnTo>
                  <a:lnTo>
                    <a:pt x="2143" y="16075"/>
                  </a:lnTo>
                  <a:lnTo>
                    <a:pt x="2703" y="15831"/>
                  </a:lnTo>
                  <a:lnTo>
                    <a:pt x="3312" y="15539"/>
                  </a:lnTo>
                  <a:lnTo>
                    <a:pt x="3946" y="15149"/>
                  </a:lnTo>
                  <a:lnTo>
                    <a:pt x="4652" y="14711"/>
                  </a:lnTo>
                  <a:lnTo>
                    <a:pt x="5358" y="14224"/>
                  </a:lnTo>
                  <a:lnTo>
                    <a:pt x="6113" y="13663"/>
                  </a:lnTo>
                  <a:lnTo>
                    <a:pt x="6892" y="13055"/>
                  </a:lnTo>
                  <a:lnTo>
                    <a:pt x="7696" y="12397"/>
                  </a:lnTo>
                  <a:lnTo>
                    <a:pt x="8500" y="11691"/>
                  </a:lnTo>
                  <a:lnTo>
                    <a:pt x="9304" y="10936"/>
                  </a:lnTo>
                  <a:lnTo>
                    <a:pt x="10132" y="10132"/>
                  </a:lnTo>
                  <a:lnTo>
                    <a:pt x="10132" y="10132"/>
                  </a:lnTo>
                  <a:lnTo>
                    <a:pt x="10935" y="9304"/>
                  </a:lnTo>
                  <a:lnTo>
                    <a:pt x="11690" y="8500"/>
                  </a:lnTo>
                  <a:lnTo>
                    <a:pt x="12397" y="7696"/>
                  </a:lnTo>
                  <a:lnTo>
                    <a:pt x="13054" y="6893"/>
                  </a:lnTo>
                  <a:lnTo>
                    <a:pt x="13663" y="6113"/>
                  </a:lnTo>
                  <a:lnTo>
                    <a:pt x="14223" y="5358"/>
                  </a:lnTo>
                  <a:lnTo>
                    <a:pt x="14710" y="4652"/>
                  </a:lnTo>
                  <a:lnTo>
                    <a:pt x="15149" y="3946"/>
                  </a:lnTo>
                  <a:lnTo>
                    <a:pt x="15538" y="3313"/>
                  </a:lnTo>
                  <a:lnTo>
                    <a:pt x="15831" y="2704"/>
                  </a:lnTo>
                  <a:lnTo>
                    <a:pt x="16074" y="2144"/>
                  </a:lnTo>
                  <a:lnTo>
                    <a:pt x="16220" y="1632"/>
                  </a:lnTo>
                  <a:lnTo>
                    <a:pt x="16269" y="1389"/>
                  </a:lnTo>
                  <a:lnTo>
                    <a:pt x="16318" y="1169"/>
                  </a:lnTo>
                  <a:lnTo>
                    <a:pt x="16318" y="975"/>
                  </a:lnTo>
                  <a:lnTo>
                    <a:pt x="16318" y="804"/>
                  </a:lnTo>
                  <a:lnTo>
                    <a:pt x="16293" y="634"/>
                  </a:lnTo>
                  <a:lnTo>
                    <a:pt x="16245" y="487"/>
                  </a:lnTo>
                  <a:lnTo>
                    <a:pt x="16172" y="341"/>
                  </a:lnTo>
                  <a:lnTo>
                    <a:pt x="16074" y="244"/>
                  </a:lnTo>
                  <a:lnTo>
                    <a:pt x="16074" y="244"/>
                  </a:lnTo>
                  <a:close/>
                  <a:moveTo>
                    <a:pt x="1827" y="13810"/>
                  </a:moveTo>
                  <a:lnTo>
                    <a:pt x="1827" y="13810"/>
                  </a:lnTo>
                  <a:lnTo>
                    <a:pt x="1754" y="13737"/>
                  </a:lnTo>
                  <a:lnTo>
                    <a:pt x="1729" y="13639"/>
                  </a:lnTo>
                  <a:lnTo>
                    <a:pt x="1681" y="13542"/>
                  </a:lnTo>
                  <a:lnTo>
                    <a:pt x="1681" y="13444"/>
                  </a:lnTo>
                  <a:lnTo>
                    <a:pt x="1681" y="13176"/>
                  </a:lnTo>
                  <a:lnTo>
                    <a:pt x="1754" y="12884"/>
                  </a:lnTo>
                  <a:lnTo>
                    <a:pt x="1875" y="12519"/>
                  </a:lnTo>
                  <a:lnTo>
                    <a:pt x="2046" y="12153"/>
                  </a:lnTo>
                  <a:lnTo>
                    <a:pt x="2265" y="11715"/>
                  </a:lnTo>
                  <a:lnTo>
                    <a:pt x="2533" y="11277"/>
                  </a:lnTo>
                  <a:lnTo>
                    <a:pt x="2533" y="11277"/>
                  </a:lnTo>
                  <a:lnTo>
                    <a:pt x="2752" y="11642"/>
                  </a:lnTo>
                  <a:lnTo>
                    <a:pt x="3020" y="12007"/>
                  </a:lnTo>
                  <a:lnTo>
                    <a:pt x="3288" y="12373"/>
                  </a:lnTo>
                  <a:lnTo>
                    <a:pt x="3605" y="12714"/>
                  </a:lnTo>
                  <a:lnTo>
                    <a:pt x="3605" y="12714"/>
                  </a:lnTo>
                  <a:lnTo>
                    <a:pt x="3897" y="12957"/>
                  </a:lnTo>
                  <a:lnTo>
                    <a:pt x="4165" y="13201"/>
                  </a:lnTo>
                  <a:lnTo>
                    <a:pt x="4165" y="13201"/>
                  </a:lnTo>
                  <a:lnTo>
                    <a:pt x="3751" y="13444"/>
                  </a:lnTo>
                  <a:lnTo>
                    <a:pt x="3361" y="13639"/>
                  </a:lnTo>
                  <a:lnTo>
                    <a:pt x="3020" y="13785"/>
                  </a:lnTo>
                  <a:lnTo>
                    <a:pt x="2679" y="13883"/>
                  </a:lnTo>
                  <a:lnTo>
                    <a:pt x="2411" y="13956"/>
                  </a:lnTo>
                  <a:lnTo>
                    <a:pt x="2168" y="13956"/>
                  </a:lnTo>
                  <a:lnTo>
                    <a:pt x="2070" y="13931"/>
                  </a:lnTo>
                  <a:lnTo>
                    <a:pt x="1973" y="13907"/>
                  </a:lnTo>
                  <a:lnTo>
                    <a:pt x="1900" y="13858"/>
                  </a:lnTo>
                  <a:lnTo>
                    <a:pt x="1827" y="13810"/>
                  </a:lnTo>
                  <a:lnTo>
                    <a:pt x="1827" y="13810"/>
                  </a:lnTo>
                  <a:close/>
                  <a:moveTo>
                    <a:pt x="8159" y="4482"/>
                  </a:moveTo>
                  <a:lnTo>
                    <a:pt x="8159" y="4482"/>
                  </a:lnTo>
                  <a:lnTo>
                    <a:pt x="8037" y="4482"/>
                  </a:lnTo>
                  <a:lnTo>
                    <a:pt x="7940" y="4433"/>
                  </a:lnTo>
                  <a:lnTo>
                    <a:pt x="7842" y="4384"/>
                  </a:lnTo>
                  <a:lnTo>
                    <a:pt x="7745" y="4311"/>
                  </a:lnTo>
                  <a:lnTo>
                    <a:pt x="7672" y="4238"/>
                  </a:lnTo>
                  <a:lnTo>
                    <a:pt x="7623" y="4141"/>
                  </a:lnTo>
                  <a:lnTo>
                    <a:pt x="7574" y="4019"/>
                  </a:lnTo>
                  <a:lnTo>
                    <a:pt x="7574" y="3897"/>
                  </a:lnTo>
                  <a:lnTo>
                    <a:pt x="7574" y="3897"/>
                  </a:lnTo>
                  <a:lnTo>
                    <a:pt x="7574" y="3775"/>
                  </a:lnTo>
                  <a:lnTo>
                    <a:pt x="7623" y="3678"/>
                  </a:lnTo>
                  <a:lnTo>
                    <a:pt x="7672" y="3580"/>
                  </a:lnTo>
                  <a:lnTo>
                    <a:pt x="7745" y="3483"/>
                  </a:lnTo>
                  <a:lnTo>
                    <a:pt x="7842" y="3410"/>
                  </a:lnTo>
                  <a:lnTo>
                    <a:pt x="7940" y="3361"/>
                  </a:lnTo>
                  <a:lnTo>
                    <a:pt x="8037" y="3337"/>
                  </a:lnTo>
                  <a:lnTo>
                    <a:pt x="8159" y="3313"/>
                  </a:lnTo>
                  <a:lnTo>
                    <a:pt x="8159" y="3313"/>
                  </a:lnTo>
                  <a:lnTo>
                    <a:pt x="8281" y="3337"/>
                  </a:lnTo>
                  <a:lnTo>
                    <a:pt x="8378" y="3361"/>
                  </a:lnTo>
                  <a:lnTo>
                    <a:pt x="8476" y="3410"/>
                  </a:lnTo>
                  <a:lnTo>
                    <a:pt x="8573" y="3483"/>
                  </a:lnTo>
                  <a:lnTo>
                    <a:pt x="8646" y="3580"/>
                  </a:lnTo>
                  <a:lnTo>
                    <a:pt x="8695" y="3678"/>
                  </a:lnTo>
                  <a:lnTo>
                    <a:pt x="8743" y="3775"/>
                  </a:lnTo>
                  <a:lnTo>
                    <a:pt x="8743" y="3897"/>
                  </a:lnTo>
                  <a:lnTo>
                    <a:pt x="8743" y="3897"/>
                  </a:lnTo>
                  <a:lnTo>
                    <a:pt x="8743" y="4019"/>
                  </a:lnTo>
                  <a:lnTo>
                    <a:pt x="8695" y="4141"/>
                  </a:lnTo>
                  <a:lnTo>
                    <a:pt x="8646" y="4238"/>
                  </a:lnTo>
                  <a:lnTo>
                    <a:pt x="8573" y="4311"/>
                  </a:lnTo>
                  <a:lnTo>
                    <a:pt x="8476" y="4384"/>
                  </a:lnTo>
                  <a:lnTo>
                    <a:pt x="8378" y="4433"/>
                  </a:lnTo>
                  <a:lnTo>
                    <a:pt x="8281" y="4482"/>
                  </a:lnTo>
                  <a:lnTo>
                    <a:pt x="8159" y="4482"/>
                  </a:lnTo>
                  <a:lnTo>
                    <a:pt x="8159" y="4482"/>
                  </a:lnTo>
                  <a:close/>
                  <a:moveTo>
                    <a:pt x="9133" y="5943"/>
                  </a:moveTo>
                  <a:lnTo>
                    <a:pt x="9133" y="5943"/>
                  </a:lnTo>
                  <a:lnTo>
                    <a:pt x="9036" y="5943"/>
                  </a:lnTo>
                  <a:lnTo>
                    <a:pt x="8963" y="5919"/>
                  </a:lnTo>
                  <a:lnTo>
                    <a:pt x="8841" y="5846"/>
                  </a:lnTo>
                  <a:lnTo>
                    <a:pt x="8768" y="5724"/>
                  </a:lnTo>
                  <a:lnTo>
                    <a:pt x="8743" y="5651"/>
                  </a:lnTo>
                  <a:lnTo>
                    <a:pt x="8743" y="5553"/>
                  </a:lnTo>
                  <a:lnTo>
                    <a:pt x="8743" y="5553"/>
                  </a:lnTo>
                  <a:lnTo>
                    <a:pt x="8743" y="5480"/>
                  </a:lnTo>
                  <a:lnTo>
                    <a:pt x="8768" y="5407"/>
                  </a:lnTo>
                  <a:lnTo>
                    <a:pt x="8841" y="5285"/>
                  </a:lnTo>
                  <a:lnTo>
                    <a:pt x="8963" y="5212"/>
                  </a:lnTo>
                  <a:lnTo>
                    <a:pt x="9036" y="5188"/>
                  </a:lnTo>
                  <a:lnTo>
                    <a:pt x="9133" y="5164"/>
                  </a:lnTo>
                  <a:lnTo>
                    <a:pt x="9133" y="5164"/>
                  </a:lnTo>
                  <a:lnTo>
                    <a:pt x="9206" y="5188"/>
                  </a:lnTo>
                  <a:lnTo>
                    <a:pt x="9279" y="5212"/>
                  </a:lnTo>
                  <a:lnTo>
                    <a:pt x="9401" y="5285"/>
                  </a:lnTo>
                  <a:lnTo>
                    <a:pt x="9474" y="5407"/>
                  </a:lnTo>
                  <a:lnTo>
                    <a:pt x="9498" y="5480"/>
                  </a:lnTo>
                  <a:lnTo>
                    <a:pt x="9523" y="5553"/>
                  </a:lnTo>
                  <a:lnTo>
                    <a:pt x="9523" y="5553"/>
                  </a:lnTo>
                  <a:lnTo>
                    <a:pt x="9498" y="5651"/>
                  </a:lnTo>
                  <a:lnTo>
                    <a:pt x="9474" y="5724"/>
                  </a:lnTo>
                  <a:lnTo>
                    <a:pt x="9401" y="5846"/>
                  </a:lnTo>
                  <a:lnTo>
                    <a:pt x="9279" y="5919"/>
                  </a:lnTo>
                  <a:lnTo>
                    <a:pt x="9206" y="5943"/>
                  </a:lnTo>
                  <a:lnTo>
                    <a:pt x="9133" y="5943"/>
                  </a:lnTo>
                  <a:lnTo>
                    <a:pt x="9133" y="5943"/>
                  </a:lnTo>
                  <a:close/>
                  <a:moveTo>
                    <a:pt x="9986" y="4409"/>
                  </a:moveTo>
                  <a:lnTo>
                    <a:pt x="9986" y="4409"/>
                  </a:lnTo>
                  <a:lnTo>
                    <a:pt x="9888" y="4409"/>
                  </a:lnTo>
                  <a:lnTo>
                    <a:pt x="9815" y="4384"/>
                  </a:lnTo>
                  <a:lnTo>
                    <a:pt x="9693" y="4287"/>
                  </a:lnTo>
                  <a:lnTo>
                    <a:pt x="9620" y="4165"/>
                  </a:lnTo>
                  <a:lnTo>
                    <a:pt x="9596" y="4092"/>
                  </a:lnTo>
                  <a:lnTo>
                    <a:pt x="9596" y="4019"/>
                  </a:lnTo>
                  <a:lnTo>
                    <a:pt x="9596" y="4019"/>
                  </a:lnTo>
                  <a:lnTo>
                    <a:pt x="9596" y="3946"/>
                  </a:lnTo>
                  <a:lnTo>
                    <a:pt x="9620" y="3873"/>
                  </a:lnTo>
                  <a:lnTo>
                    <a:pt x="9693" y="3751"/>
                  </a:lnTo>
                  <a:lnTo>
                    <a:pt x="9815" y="3654"/>
                  </a:lnTo>
                  <a:lnTo>
                    <a:pt x="9888" y="3629"/>
                  </a:lnTo>
                  <a:lnTo>
                    <a:pt x="9986" y="3629"/>
                  </a:lnTo>
                  <a:lnTo>
                    <a:pt x="9986" y="3629"/>
                  </a:lnTo>
                  <a:lnTo>
                    <a:pt x="10059" y="3629"/>
                  </a:lnTo>
                  <a:lnTo>
                    <a:pt x="10132" y="3654"/>
                  </a:lnTo>
                  <a:lnTo>
                    <a:pt x="10253" y="3751"/>
                  </a:lnTo>
                  <a:lnTo>
                    <a:pt x="10327" y="3873"/>
                  </a:lnTo>
                  <a:lnTo>
                    <a:pt x="10351" y="3946"/>
                  </a:lnTo>
                  <a:lnTo>
                    <a:pt x="10375" y="4019"/>
                  </a:lnTo>
                  <a:lnTo>
                    <a:pt x="10375" y="4019"/>
                  </a:lnTo>
                  <a:lnTo>
                    <a:pt x="10351" y="4092"/>
                  </a:lnTo>
                  <a:lnTo>
                    <a:pt x="10327" y="4165"/>
                  </a:lnTo>
                  <a:lnTo>
                    <a:pt x="10253" y="4287"/>
                  </a:lnTo>
                  <a:lnTo>
                    <a:pt x="10132" y="4384"/>
                  </a:lnTo>
                  <a:lnTo>
                    <a:pt x="10059" y="4409"/>
                  </a:lnTo>
                  <a:lnTo>
                    <a:pt x="9986" y="4409"/>
                  </a:lnTo>
                  <a:lnTo>
                    <a:pt x="9986" y="4409"/>
                  </a:lnTo>
                  <a:close/>
                  <a:moveTo>
                    <a:pt x="13200" y="4165"/>
                  </a:moveTo>
                  <a:lnTo>
                    <a:pt x="13200" y="4165"/>
                  </a:lnTo>
                  <a:lnTo>
                    <a:pt x="12957" y="3897"/>
                  </a:lnTo>
                  <a:lnTo>
                    <a:pt x="12713" y="3605"/>
                  </a:lnTo>
                  <a:lnTo>
                    <a:pt x="12713" y="3605"/>
                  </a:lnTo>
                  <a:lnTo>
                    <a:pt x="12372" y="3288"/>
                  </a:lnTo>
                  <a:lnTo>
                    <a:pt x="12007" y="3020"/>
                  </a:lnTo>
                  <a:lnTo>
                    <a:pt x="11642" y="2752"/>
                  </a:lnTo>
                  <a:lnTo>
                    <a:pt x="11276" y="2533"/>
                  </a:lnTo>
                  <a:lnTo>
                    <a:pt x="11276" y="2533"/>
                  </a:lnTo>
                  <a:lnTo>
                    <a:pt x="11715" y="2265"/>
                  </a:lnTo>
                  <a:lnTo>
                    <a:pt x="12153" y="2046"/>
                  </a:lnTo>
                  <a:lnTo>
                    <a:pt x="12518" y="1876"/>
                  </a:lnTo>
                  <a:lnTo>
                    <a:pt x="12884" y="1754"/>
                  </a:lnTo>
                  <a:lnTo>
                    <a:pt x="13176" y="1681"/>
                  </a:lnTo>
                  <a:lnTo>
                    <a:pt x="13444" y="1681"/>
                  </a:lnTo>
                  <a:lnTo>
                    <a:pt x="13541" y="1681"/>
                  </a:lnTo>
                  <a:lnTo>
                    <a:pt x="13639" y="1730"/>
                  </a:lnTo>
                  <a:lnTo>
                    <a:pt x="13736" y="1754"/>
                  </a:lnTo>
                  <a:lnTo>
                    <a:pt x="13809" y="1827"/>
                  </a:lnTo>
                  <a:lnTo>
                    <a:pt x="13809" y="1827"/>
                  </a:lnTo>
                  <a:lnTo>
                    <a:pt x="13858" y="1900"/>
                  </a:lnTo>
                  <a:lnTo>
                    <a:pt x="13907" y="1973"/>
                  </a:lnTo>
                  <a:lnTo>
                    <a:pt x="13931" y="2070"/>
                  </a:lnTo>
                  <a:lnTo>
                    <a:pt x="13955" y="2168"/>
                  </a:lnTo>
                  <a:lnTo>
                    <a:pt x="13955" y="2411"/>
                  </a:lnTo>
                  <a:lnTo>
                    <a:pt x="13882" y="2679"/>
                  </a:lnTo>
                  <a:lnTo>
                    <a:pt x="13785" y="3020"/>
                  </a:lnTo>
                  <a:lnTo>
                    <a:pt x="13639" y="3361"/>
                  </a:lnTo>
                  <a:lnTo>
                    <a:pt x="13444" y="3751"/>
                  </a:lnTo>
                  <a:lnTo>
                    <a:pt x="13200" y="4165"/>
                  </a:lnTo>
                  <a:lnTo>
                    <a:pt x="13200" y="4165"/>
                  </a:lnTo>
                  <a:close/>
                </a:path>
              </a:pathLst>
            </a:custGeom>
            <a:solidFill>
              <a:schemeClr val="accent3"/>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4" name="Google Shape;184;p22"/>
          <p:cNvGrpSpPr/>
          <p:nvPr/>
        </p:nvGrpSpPr>
        <p:grpSpPr>
          <a:xfrm rot="-587398">
            <a:off x="764292" y="3503010"/>
            <a:ext cx="762543" cy="762457"/>
            <a:chOff x="576250" y="4319400"/>
            <a:chExt cx="442075" cy="442050"/>
          </a:xfrm>
        </p:grpSpPr>
        <p:sp>
          <p:nvSpPr>
            <p:cNvPr id="185" name="Google Shape;185;p22"/>
            <p:cNvSpPr/>
            <p:nvPr/>
          </p:nvSpPr>
          <p:spPr>
            <a:xfrm>
              <a:off x="576250" y="4319400"/>
              <a:ext cx="442075" cy="442050"/>
            </a:xfrm>
            <a:custGeom>
              <a:avLst/>
              <a:gdLst/>
              <a:ahLst/>
              <a:cxnLst/>
              <a:rect l="l" t="t" r="r" b="b"/>
              <a:pathLst>
                <a:path w="17683" h="17682" fill="none" extrusionOk="0">
                  <a:moveTo>
                    <a:pt x="11472" y="17292"/>
                  </a:moveTo>
                  <a:lnTo>
                    <a:pt x="11472" y="12153"/>
                  </a:lnTo>
                  <a:lnTo>
                    <a:pt x="16416" y="7209"/>
                  </a:lnTo>
                  <a:lnTo>
                    <a:pt x="16416" y="7209"/>
                  </a:lnTo>
                  <a:lnTo>
                    <a:pt x="16562" y="7063"/>
                  </a:lnTo>
                  <a:lnTo>
                    <a:pt x="16684" y="6868"/>
                  </a:lnTo>
                  <a:lnTo>
                    <a:pt x="16830" y="6674"/>
                  </a:lnTo>
                  <a:lnTo>
                    <a:pt x="16927" y="6479"/>
                  </a:lnTo>
                  <a:lnTo>
                    <a:pt x="17146" y="6040"/>
                  </a:lnTo>
                  <a:lnTo>
                    <a:pt x="17317" y="5553"/>
                  </a:lnTo>
                  <a:lnTo>
                    <a:pt x="17439" y="5042"/>
                  </a:lnTo>
                  <a:lnTo>
                    <a:pt x="17560" y="4506"/>
                  </a:lnTo>
                  <a:lnTo>
                    <a:pt x="17633" y="3970"/>
                  </a:lnTo>
                  <a:lnTo>
                    <a:pt x="17658" y="3434"/>
                  </a:lnTo>
                  <a:lnTo>
                    <a:pt x="17682" y="2898"/>
                  </a:lnTo>
                  <a:lnTo>
                    <a:pt x="17682" y="2411"/>
                  </a:lnTo>
                  <a:lnTo>
                    <a:pt x="17658" y="1949"/>
                  </a:lnTo>
                  <a:lnTo>
                    <a:pt x="17609" y="1510"/>
                  </a:lnTo>
                  <a:lnTo>
                    <a:pt x="17536" y="1145"/>
                  </a:lnTo>
                  <a:lnTo>
                    <a:pt x="17463" y="828"/>
                  </a:lnTo>
                  <a:lnTo>
                    <a:pt x="17366" y="585"/>
                  </a:lnTo>
                  <a:lnTo>
                    <a:pt x="17292" y="487"/>
                  </a:lnTo>
                  <a:lnTo>
                    <a:pt x="17244" y="439"/>
                  </a:lnTo>
                  <a:lnTo>
                    <a:pt x="17244" y="439"/>
                  </a:lnTo>
                  <a:lnTo>
                    <a:pt x="17195" y="390"/>
                  </a:lnTo>
                  <a:lnTo>
                    <a:pt x="17098" y="317"/>
                  </a:lnTo>
                  <a:lnTo>
                    <a:pt x="16854" y="219"/>
                  </a:lnTo>
                  <a:lnTo>
                    <a:pt x="16537" y="146"/>
                  </a:lnTo>
                  <a:lnTo>
                    <a:pt x="16172" y="73"/>
                  </a:lnTo>
                  <a:lnTo>
                    <a:pt x="15734" y="25"/>
                  </a:lnTo>
                  <a:lnTo>
                    <a:pt x="15271" y="0"/>
                  </a:lnTo>
                  <a:lnTo>
                    <a:pt x="14784" y="0"/>
                  </a:lnTo>
                  <a:lnTo>
                    <a:pt x="14248" y="25"/>
                  </a:lnTo>
                  <a:lnTo>
                    <a:pt x="13712" y="49"/>
                  </a:lnTo>
                  <a:lnTo>
                    <a:pt x="13176" y="122"/>
                  </a:lnTo>
                  <a:lnTo>
                    <a:pt x="12641" y="244"/>
                  </a:lnTo>
                  <a:lnTo>
                    <a:pt x="12129" y="366"/>
                  </a:lnTo>
                  <a:lnTo>
                    <a:pt x="11642" y="536"/>
                  </a:lnTo>
                  <a:lnTo>
                    <a:pt x="11204" y="755"/>
                  </a:lnTo>
                  <a:lnTo>
                    <a:pt x="10985" y="853"/>
                  </a:lnTo>
                  <a:lnTo>
                    <a:pt x="10814" y="999"/>
                  </a:lnTo>
                  <a:lnTo>
                    <a:pt x="10619" y="1121"/>
                  </a:lnTo>
                  <a:lnTo>
                    <a:pt x="10473" y="1267"/>
                  </a:lnTo>
                  <a:lnTo>
                    <a:pt x="5529" y="6211"/>
                  </a:lnTo>
                  <a:lnTo>
                    <a:pt x="390" y="6211"/>
                  </a:lnTo>
                  <a:lnTo>
                    <a:pt x="390" y="6211"/>
                  </a:lnTo>
                  <a:lnTo>
                    <a:pt x="244" y="6235"/>
                  </a:lnTo>
                  <a:lnTo>
                    <a:pt x="147" y="6259"/>
                  </a:lnTo>
                  <a:lnTo>
                    <a:pt x="49" y="6308"/>
                  </a:lnTo>
                  <a:lnTo>
                    <a:pt x="0" y="6381"/>
                  </a:lnTo>
                  <a:lnTo>
                    <a:pt x="0" y="6454"/>
                  </a:lnTo>
                  <a:lnTo>
                    <a:pt x="25" y="6552"/>
                  </a:lnTo>
                  <a:lnTo>
                    <a:pt x="74" y="6649"/>
                  </a:lnTo>
                  <a:lnTo>
                    <a:pt x="171" y="6771"/>
                  </a:lnTo>
                  <a:lnTo>
                    <a:pt x="2582" y="9158"/>
                  </a:lnTo>
                  <a:lnTo>
                    <a:pt x="2265" y="9474"/>
                  </a:lnTo>
                  <a:lnTo>
                    <a:pt x="950" y="9718"/>
                  </a:lnTo>
                  <a:lnTo>
                    <a:pt x="950" y="9718"/>
                  </a:lnTo>
                  <a:lnTo>
                    <a:pt x="804" y="9767"/>
                  </a:lnTo>
                  <a:lnTo>
                    <a:pt x="682" y="9815"/>
                  </a:lnTo>
                  <a:lnTo>
                    <a:pt x="609" y="9913"/>
                  </a:lnTo>
                  <a:lnTo>
                    <a:pt x="561" y="9986"/>
                  </a:lnTo>
                  <a:lnTo>
                    <a:pt x="561" y="10083"/>
                  </a:lnTo>
                  <a:lnTo>
                    <a:pt x="585" y="10205"/>
                  </a:lnTo>
                  <a:lnTo>
                    <a:pt x="634" y="10302"/>
                  </a:lnTo>
                  <a:lnTo>
                    <a:pt x="731" y="10424"/>
                  </a:lnTo>
                  <a:lnTo>
                    <a:pt x="7258" y="16951"/>
                  </a:lnTo>
                  <a:lnTo>
                    <a:pt x="7258" y="16951"/>
                  </a:lnTo>
                  <a:lnTo>
                    <a:pt x="7380" y="17049"/>
                  </a:lnTo>
                  <a:lnTo>
                    <a:pt x="7477" y="17097"/>
                  </a:lnTo>
                  <a:lnTo>
                    <a:pt x="7599" y="17122"/>
                  </a:lnTo>
                  <a:lnTo>
                    <a:pt x="7697" y="17122"/>
                  </a:lnTo>
                  <a:lnTo>
                    <a:pt x="7770" y="17073"/>
                  </a:lnTo>
                  <a:lnTo>
                    <a:pt x="7867" y="17000"/>
                  </a:lnTo>
                  <a:lnTo>
                    <a:pt x="7916" y="16878"/>
                  </a:lnTo>
                  <a:lnTo>
                    <a:pt x="7965" y="16732"/>
                  </a:lnTo>
                  <a:lnTo>
                    <a:pt x="8208" y="15417"/>
                  </a:lnTo>
                  <a:lnTo>
                    <a:pt x="8525" y="15100"/>
                  </a:lnTo>
                  <a:lnTo>
                    <a:pt x="10911" y="17511"/>
                  </a:lnTo>
                  <a:lnTo>
                    <a:pt x="10911" y="17511"/>
                  </a:lnTo>
                  <a:lnTo>
                    <a:pt x="11033" y="17609"/>
                  </a:lnTo>
                  <a:lnTo>
                    <a:pt x="11131" y="17658"/>
                  </a:lnTo>
                  <a:lnTo>
                    <a:pt x="11228" y="17682"/>
                  </a:lnTo>
                  <a:lnTo>
                    <a:pt x="11301" y="17682"/>
                  </a:lnTo>
                  <a:lnTo>
                    <a:pt x="11374" y="17633"/>
                  </a:lnTo>
                  <a:lnTo>
                    <a:pt x="11423" y="17536"/>
                  </a:lnTo>
                  <a:lnTo>
                    <a:pt x="11447" y="17438"/>
                  </a:lnTo>
                  <a:lnTo>
                    <a:pt x="11472" y="17292"/>
                  </a:lnTo>
                  <a:lnTo>
                    <a:pt x="11472" y="17292"/>
                  </a:lnTo>
                  <a:close/>
                  <a:moveTo>
                    <a:pt x="6162" y="12202"/>
                  </a:moveTo>
                  <a:lnTo>
                    <a:pt x="6162" y="12202"/>
                  </a:lnTo>
                  <a:lnTo>
                    <a:pt x="6089" y="12275"/>
                  </a:lnTo>
                  <a:lnTo>
                    <a:pt x="6016" y="12324"/>
                  </a:lnTo>
                  <a:lnTo>
                    <a:pt x="5919" y="12348"/>
                  </a:lnTo>
                  <a:lnTo>
                    <a:pt x="5821" y="12348"/>
                  </a:lnTo>
                  <a:lnTo>
                    <a:pt x="5724" y="12348"/>
                  </a:lnTo>
                  <a:lnTo>
                    <a:pt x="5626" y="12324"/>
                  </a:lnTo>
                  <a:lnTo>
                    <a:pt x="5553" y="12275"/>
                  </a:lnTo>
                  <a:lnTo>
                    <a:pt x="5480" y="12202"/>
                  </a:lnTo>
                  <a:lnTo>
                    <a:pt x="5480" y="12202"/>
                  </a:lnTo>
                  <a:lnTo>
                    <a:pt x="5407" y="12129"/>
                  </a:lnTo>
                  <a:lnTo>
                    <a:pt x="5359" y="12056"/>
                  </a:lnTo>
                  <a:lnTo>
                    <a:pt x="5334" y="11959"/>
                  </a:lnTo>
                  <a:lnTo>
                    <a:pt x="5334" y="11861"/>
                  </a:lnTo>
                  <a:lnTo>
                    <a:pt x="5334" y="11764"/>
                  </a:lnTo>
                  <a:lnTo>
                    <a:pt x="5359" y="11666"/>
                  </a:lnTo>
                  <a:lnTo>
                    <a:pt x="5407" y="11593"/>
                  </a:lnTo>
                  <a:lnTo>
                    <a:pt x="5480" y="11520"/>
                  </a:lnTo>
                  <a:lnTo>
                    <a:pt x="8013" y="8987"/>
                  </a:lnTo>
                  <a:lnTo>
                    <a:pt x="8013" y="8987"/>
                  </a:lnTo>
                  <a:lnTo>
                    <a:pt x="8086" y="8939"/>
                  </a:lnTo>
                  <a:lnTo>
                    <a:pt x="8159" y="8890"/>
                  </a:lnTo>
                  <a:lnTo>
                    <a:pt x="8257" y="8865"/>
                  </a:lnTo>
                  <a:lnTo>
                    <a:pt x="8354" y="8841"/>
                  </a:lnTo>
                  <a:lnTo>
                    <a:pt x="8452" y="8865"/>
                  </a:lnTo>
                  <a:lnTo>
                    <a:pt x="8525" y="8890"/>
                  </a:lnTo>
                  <a:lnTo>
                    <a:pt x="8622" y="8939"/>
                  </a:lnTo>
                  <a:lnTo>
                    <a:pt x="8695" y="8987"/>
                  </a:lnTo>
                  <a:lnTo>
                    <a:pt x="8695" y="8987"/>
                  </a:lnTo>
                  <a:lnTo>
                    <a:pt x="8744" y="9060"/>
                  </a:lnTo>
                  <a:lnTo>
                    <a:pt x="8793" y="9158"/>
                  </a:lnTo>
                  <a:lnTo>
                    <a:pt x="8817" y="9231"/>
                  </a:lnTo>
                  <a:lnTo>
                    <a:pt x="8841" y="9328"/>
                  </a:lnTo>
                  <a:lnTo>
                    <a:pt x="8817" y="9426"/>
                  </a:lnTo>
                  <a:lnTo>
                    <a:pt x="8793" y="9523"/>
                  </a:lnTo>
                  <a:lnTo>
                    <a:pt x="8744" y="9596"/>
                  </a:lnTo>
                  <a:lnTo>
                    <a:pt x="8695" y="9669"/>
                  </a:lnTo>
                  <a:lnTo>
                    <a:pt x="6162" y="12202"/>
                  </a:lnTo>
                  <a:close/>
                  <a:moveTo>
                    <a:pt x="13396" y="7307"/>
                  </a:moveTo>
                  <a:lnTo>
                    <a:pt x="13396" y="7307"/>
                  </a:lnTo>
                  <a:lnTo>
                    <a:pt x="13274" y="7404"/>
                  </a:lnTo>
                  <a:lnTo>
                    <a:pt x="13152" y="7477"/>
                  </a:lnTo>
                  <a:lnTo>
                    <a:pt x="13006" y="7526"/>
                  </a:lnTo>
                  <a:lnTo>
                    <a:pt x="12836" y="7550"/>
                  </a:lnTo>
                  <a:lnTo>
                    <a:pt x="12689" y="7526"/>
                  </a:lnTo>
                  <a:lnTo>
                    <a:pt x="12543" y="7477"/>
                  </a:lnTo>
                  <a:lnTo>
                    <a:pt x="12421" y="7404"/>
                  </a:lnTo>
                  <a:lnTo>
                    <a:pt x="12300" y="7307"/>
                  </a:lnTo>
                  <a:lnTo>
                    <a:pt x="10376" y="5383"/>
                  </a:lnTo>
                  <a:lnTo>
                    <a:pt x="10376" y="5383"/>
                  </a:lnTo>
                  <a:lnTo>
                    <a:pt x="10278" y="5261"/>
                  </a:lnTo>
                  <a:lnTo>
                    <a:pt x="10205" y="5139"/>
                  </a:lnTo>
                  <a:lnTo>
                    <a:pt x="10156" y="4993"/>
                  </a:lnTo>
                  <a:lnTo>
                    <a:pt x="10132" y="4847"/>
                  </a:lnTo>
                  <a:lnTo>
                    <a:pt x="10156" y="4676"/>
                  </a:lnTo>
                  <a:lnTo>
                    <a:pt x="10205" y="4530"/>
                  </a:lnTo>
                  <a:lnTo>
                    <a:pt x="10278" y="4408"/>
                  </a:lnTo>
                  <a:lnTo>
                    <a:pt x="10376" y="4287"/>
                  </a:lnTo>
                  <a:lnTo>
                    <a:pt x="10376" y="4287"/>
                  </a:lnTo>
                  <a:lnTo>
                    <a:pt x="11326" y="3313"/>
                  </a:lnTo>
                  <a:lnTo>
                    <a:pt x="11326" y="3313"/>
                  </a:lnTo>
                  <a:lnTo>
                    <a:pt x="11496" y="3166"/>
                  </a:lnTo>
                  <a:lnTo>
                    <a:pt x="11666" y="3045"/>
                  </a:lnTo>
                  <a:lnTo>
                    <a:pt x="11861" y="2947"/>
                  </a:lnTo>
                  <a:lnTo>
                    <a:pt x="12032" y="2850"/>
                  </a:lnTo>
                  <a:lnTo>
                    <a:pt x="12227" y="2777"/>
                  </a:lnTo>
                  <a:lnTo>
                    <a:pt x="12446" y="2728"/>
                  </a:lnTo>
                  <a:lnTo>
                    <a:pt x="12641" y="2704"/>
                  </a:lnTo>
                  <a:lnTo>
                    <a:pt x="12836" y="2704"/>
                  </a:lnTo>
                  <a:lnTo>
                    <a:pt x="13055" y="2704"/>
                  </a:lnTo>
                  <a:lnTo>
                    <a:pt x="13250" y="2728"/>
                  </a:lnTo>
                  <a:lnTo>
                    <a:pt x="13469" y="2777"/>
                  </a:lnTo>
                  <a:lnTo>
                    <a:pt x="13664" y="2850"/>
                  </a:lnTo>
                  <a:lnTo>
                    <a:pt x="13834" y="2947"/>
                  </a:lnTo>
                  <a:lnTo>
                    <a:pt x="14029" y="3045"/>
                  </a:lnTo>
                  <a:lnTo>
                    <a:pt x="14199" y="3166"/>
                  </a:lnTo>
                  <a:lnTo>
                    <a:pt x="14370" y="3313"/>
                  </a:lnTo>
                  <a:lnTo>
                    <a:pt x="14370" y="3313"/>
                  </a:lnTo>
                  <a:lnTo>
                    <a:pt x="14516" y="3483"/>
                  </a:lnTo>
                  <a:lnTo>
                    <a:pt x="14638" y="3653"/>
                  </a:lnTo>
                  <a:lnTo>
                    <a:pt x="14735" y="3848"/>
                  </a:lnTo>
                  <a:lnTo>
                    <a:pt x="14833" y="4019"/>
                  </a:lnTo>
                  <a:lnTo>
                    <a:pt x="14906" y="4214"/>
                  </a:lnTo>
                  <a:lnTo>
                    <a:pt x="14954" y="4433"/>
                  </a:lnTo>
                  <a:lnTo>
                    <a:pt x="14979" y="4628"/>
                  </a:lnTo>
                  <a:lnTo>
                    <a:pt x="14979" y="4847"/>
                  </a:lnTo>
                  <a:lnTo>
                    <a:pt x="14979" y="5042"/>
                  </a:lnTo>
                  <a:lnTo>
                    <a:pt x="14954" y="5237"/>
                  </a:lnTo>
                  <a:lnTo>
                    <a:pt x="14906" y="5456"/>
                  </a:lnTo>
                  <a:lnTo>
                    <a:pt x="14833" y="5651"/>
                  </a:lnTo>
                  <a:lnTo>
                    <a:pt x="14735" y="5821"/>
                  </a:lnTo>
                  <a:lnTo>
                    <a:pt x="14638" y="6016"/>
                  </a:lnTo>
                  <a:lnTo>
                    <a:pt x="14516" y="6186"/>
                  </a:lnTo>
                  <a:lnTo>
                    <a:pt x="14370" y="6357"/>
                  </a:lnTo>
                  <a:lnTo>
                    <a:pt x="14370" y="6357"/>
                  </a:lnTo>
                  <a:lnTo>
                    <a:pt x="13396" y="7307"/>
                  </a:lnTo>
                  <a:lnTo>
                    <a:pt x="13396" y="7307"/>
                  </a:lnTo>
                  <a:close/>
                </a:path>
              </a:pathLst>
            </a:custGeom>
            <a:solidFill>
              <a:schemeClr val="accent3"/>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 name="Google Shape;186;p22"/>
            <p:cNvSpPr/>
            <p:nvPr/>
          </p:nvSpPr>
          <p:spPr>
            <a:xfrm>
              <a:off x="595725" y="4668875"/>
              <a:ext cx="73100" cy="73100"/>
            </a:xfrm>
            <a:custGeom>
              <a:avLst/>
              <a:gdLst/>
              <a:ahLst/>
              <a:cxnLst/>
              <a:rect l="l" t="t" r="r" b="b"/>
              <a:pathLst>
                <a:path w="2924" h="2924" fill="none" extrusionOk="0">
                  <a:moveTo>
                    <a:pt x="2656" y="269"/>
                  </a:moveTo>
                  <a:lnTo>
                    <a:pt x="2656" y="269"/>
                  </a:lnTo>
                  <a:lnTo>
                    <a:pt x="2509" y="147"/>
                  </a:lnTo>
                  <a:lnTo>
                    <a:pt x="2363" y="74"/>
                  </a:lnTo>
                  <a:lnTo>
                    <a:pt x="2193" y="25"/>
                  </a:lnTo>
                  <a:lnTo>
                    <a:pt x="2022" y="1"/>
                  </a:lnTo>
                  <a:lnTo>
                    <a:pt x="1852" y="25"/>
                  </a:lnTo>
                  <a:lnTo>
                    <a:pt x="1681" y="74"/>
                  </a:lnTo>
                  <a:lnTo>
                    <a:pt x="1511" y="147"/>
                  </a:lnTo>
                  <a:lnTo>
                    <a:pt x="1365" y="269"/>
                  </a:lnTo>
                  <a:lnTo>
                    <a:pt x="1365" y="269"/>
                  </a:lnTo>
                  <a:lnTo>
                    <a:pt x="1219" y="488"/>
                  </a:lnTo>
                  <a:lnTo>
                    <a:pt x="999" y="829"/>
                  </a:lnTo>
                  <a:lnTo>
                    <a:pt x="561" y="1730"/>
                  </a:lnTo>
                  <a:lnTo>
                    <a:pt x="171" y="2558"/>
                  </a:lnTo>
                  <a:lnTo>
                    <a:pt x="1" y="2924"/>
                  </a:lnTo>
                  <a:lnTo>
                    <a:pt x="1" y="2924"/>
                  </a:lnTo>
                  <a:lnTo>
                    <a:pt x="366" y="2753"/>
                  </a:lnTo>
                  <a:lnTo>
                    <a:pt x="1194" y="2363"/>
                  </a:lnTo>
                  <a:lnTo>
                    <a:pt x="2095" y="1925"/>
                  </a:lnTo>
                  <a:lnTo>
                    <a:pt x="2436" y="1706"/>
                  </a:lnTo>
                  <a:lnTo>
                    <a:pt x="2656" y="1560"/>
                  </a:lnTo>
                  <a:lnTo>
                    <a:pt x="2656" y="1560"/>
                  </a:lnTo>
                  <a:lnTo>
                    <a:pt x="2777" y="1414"/>
                  </a:lnTo>
                  <a:lnTo>
                    <a:pt x="2850" y="1243"/>
                  </a:lnTo>
                  <a:lnTo>
                    <a:pt x="2899" y="1073"/>
                  </a:lnTo>
                  <a:lnTo>
                    <a:pt x="2923" y="902"/>
                  </a:lnTo>
                  <a:lnTo>
                    <a:pt x="2899" y="732"/>
                  </a:lnTo>
                  <a:lnTo>
                    <a:pt x="2850" y="561"/>
                  </a:lnTo>
                  <a:lnTo>
                    <a:pt x="2777" y="415"/>
                  </a:lnTo>
                  <a:lnTo>
                    <a:pt x="2656" y="269"/>
                  </a:lnTo>
                  <a:lnTo>
                    <a:pt x="2656" y="269"/>
                  </a:lnTo>
                  <a:close/>
                </a:path>
              </a:pathLst>
            </a:custGeom>
            <a:solidFill>
              <a:schemeClr val="accent3"/>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187;p22"/>
            <p:cNvSpPr/>
            <p:nvPr/>
          </p:nvSpPr>
          <p:spPr>
            <a:xfrm>
              <a:off x="652350" y="4711500"/>
              <a:ext cx="46925" cy="46925"/>
            </a:xfrm>
            <a:custGeom>
              <a:avLst/>
              <a:gdLst/>
              <a:ahLst/>
              <a:cxnLst/>
              <a:rect l="l" t="t" r="r" b="b"/>
              <a:pathLst>
                <a:path w="1877" h="1877" fill="none" extrusionOk="0">
                  <a:moveTo>
                    <a:pt x="1657" y="244"/>
                  </a:moveTo>
                  <a:lnTo>
                    <a:pt x="1657" y="244"/>
                  </a:lnTo>
                  <a:lnTo>
                    <a:pt x="1535" y="147"/>
                  </a:lnTo>
                  <a:lnTo>
                    <a:pt x="1413" y="74"/>
                  </a:lnTo>
                  <a:lnTo>
                    <a:pt x="1267" y="25"/>
                  </a:lnTo>
                  <a:lnTo>
                    <a:pt x="1121" y="1"/>
                  </a:lnTo>
                  <a:lnTo>
                    <a:pt x="975" y="25"/>
                  </a:lnTo>
                  <a:lnTo>
                    <a:pt x="829" y="74"/>
                  </a:lnTo>
                  <a:lnTo>
                    <a:pt x="707" y="147"/>
                  </a:lnTo>
                  <a:lnTo>
                    <a:pt x="585" y="244"/>
                  </a:lnTo>
                  <a:lnTo>
                    <a:pt x="585" y="244"/>
                  </a:lnTo>
                  <a:lnTo>
                    <a:pt x="464" y="391"/>
                  </a:lnTo>
                  <a:lnTo>
                    <a:pt x="366" y="610"/>
                  </a:lnTo>
                  <a:lnTo>
                    <a:pt x="269" y="878"/>
                  </a:lnTo>
                  <a:lnTo>
                    <a:pt x="171" y="1170"/>
                  </a:lnTo>
                  <a:lnTo>
                    <a:pt x="50" y="1681"/>
                  </a:lnTo>
                  <a:lnTo>
                    <a:pt x="1" y="1876"/>
                  </a:lnTo>
                  <a:lnTo>
                    <a:pt x="1" y="1876"/>
                  </a:lnTo>
                  <a:lnTo>
                    <a:pt x="220" y="1852"/>
                  </a:lnTo>
                  <a:lnTo>
                    <a:pt x="731" y="1706"/>
                  </a:lnTo>
                  <a:lnTo>
                    <a:pt x="999" y="1633"/>
                  </a:lnTo>
                  <a:lnTo>
                    <a:pt x="1267" y="1535"/>
                  </a:lnTo>
                  <a:lnTo>
                    <a:pt x="1511" y="1413"/>
                  </a:lnTo>
                  <a:lnTo>
                    <a:pt x="1657" y="1316"/>
                  </a:lnTo>
                  <a:lnTo>
                    <a:pt x="1657" y="1316"/>
                  </a:lnTo>
                  <a:lnTo>
                    <a:pt x="1754" y="1194"/>
                  </a:lnTo>
                  <a:lnTo>
                    <a:pt x="1827" y="1048"/>
                  </a:lnTo>
                  <a:lnTo>
                    <a:pt x="1876" y="926"/>
                  </a:lnTo>
                  <a:lnTo>
                    <a:pt x="1876" y="780"/>
                  </a:lnTo>
                  <a:lnTo>
                    <a:pt x="1876" y="634"/>
                  </a:lnTo>
                  <a:lnTo>
                    <a:pt x="1827" y="488"/>
                  </a:lnTo>
                  <a:lnTo>
                    <a:pt x="1754" y="366"/>
                  </a:lnTo>
                  <a:lnTo>
                    <a:pt x="1657" y="244"/>
                  </a:lnTo>
                  <a:lnTo>
                    <a:pt x="1657" y="244"/>
                  </a:lnTo>
                  <a:close/>
                </a:path>
              </a:pathLst>
            </a:custGeom>
            <a:solidFill>
              <a:schemeClr val="accent3"/>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188;p22"/>
            <p:cNvSpPr/>
            <p:nvPr/>
          </p:nvSpPr>
          <p:spPr>
            <a:xfrm>
              <a:off x="579300" y="4638450"/>
              <a:ext cx="46900" cy="46900"/>
            </a:xfrm>
            <a:custGeom>
              <a:avLst/>
              <a:gdLst/>
              <a:ahLst/>
              <a:cxnLst/>
              <a:rect l="l" t="t" r="r" b="b"/>
              <a:pathLst>
                <a:path w="1876" h="1876" fill="none" extrusionOk="0">
                  <a:moveTo>
                    <a:pt x="1632" y="219"/>
                  </a:moveTo>
                  <a:lnTo>
                    <a:pt x="1632" y="219"/>
                  </a:lnTo>
                  <a:lnTo>
                    <a:pt x="1510" y="122"/>
                  </a:lnTo>
                  <a:lnTo>
                    <a:pt x="1388" y="49"/>
                  </a:lnTo>
                  <a:lnTo>
                    <a:pt x="1242" y="0"/>
                  </a:lnTo>
                  <a:lnTo>
                    <a:pt x="1096" y="0"/>
                  </a:lnTo>
                  <a:lnTo>
                    <a:pt x="950" y="0"/>
                  </a:lnTo>
                  <a:lnTo>
                    <a:pt x="828" y="49"/>
                  </a:lnTo>
                  <a:lnTo>
                    <a:pt x="682" y="122"/>
                  </a:lnTo>
                  <a:lnTo>
                    <a:pt x="560" y="219"/>
                  </a:lnTo>
                  <a:lnTo>
                    <a:pt x="560" y="219"/>
                  </a:lnTo>
                  <a:lnTo>
                    <a:pt x="463" y="366"/>
                  </a:lnTo>
                  <a:lnTo>
                    <a:pt x="341" y="609"/>
                  </a:lnTo>
                  <a:lnTo>
                    <a:pt x="244" y="877"/>
                  </a:lnTo>
                  <a:lnTo>
                    <a:pt x="171" y="1145"/>
                  </a:lnTo>
                  <a:lnTo>
                    <a:pt x="25" y="1656"/>
                  </a:lnTo>
                  <a:lnTo>
                    <a:pt x="0" y="1876"/>
                  </a:lnTo>
                  <a:lnTo>
                    <a:pt x="0" y="1876"/>
                  </a:lnTo>
                  <a:lnTo>
                    <a:pt x="195" y="1827"/>
                  </a:lnTo>
                  <a:lnTo>
                    <a:pt x="707" y="1705"/>
                  </a:lnTo>
                  <a:lnTo>
                    <a:pt x="999" y="1608"/>
                  </a:lnTo>
                  <a:lnTo>
                    <a:pt x="1267" y="1510"/>
                  </a:lnTo>
                  <a:lnTo>
                    <a:pt x="1486" y="1413"/>
                  </a:lnTo>
                  <a:lnTo>
                    <a:pt x="1632" y="1291"/>
                  </a:lnTo>
                  <a:lnTo>
                    <a:pt x="1632" y="1291"/>
                  </a:lnTo>
                  <a:lnTo>
                    <a:pt x="1729" y="1169"/>
                  </a:lnTo>
                  <a:lnTo>
                    <a:pt x="1802" y="1048"/>
                  </a:lnTo>
                  <a:lnTo>
                    <a:pt x="1851" y="901"/>
                  </a:lnTo>
                  <a:lnTo>
                    <a:pt x="1876" y="755"/>
                  </a:lnTo>
                  <a:lnTo>
                    <a:pt x="1851" y="609"/>
                  </a:lnTo>
                  <a:lnTo>
                    <a:pt x="1802" y="463"/>
                  </a:lnTo>
                  <a:lnTo>
                    <a:pt x="1729" y="341"/>
                  </a:lnTo>
                  <a:lnTo>
                    <a:pt x="1632" y="219"/>
                  </a:lnTo>
                  <a:lnTo>
                    <a:pt x="1632" y="219"/>
                  </a:lnTo>
                  <a:close/>
                </a:path>
              </a:pathLst>
            </a:custGeom>
            <a:solidFill>
              <a:schemeClr val="accent3"/>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89" name="Google Shape;189;p22"/>
          <p:cNvSpPr/>
          <p:nvPr/>
        </p:nvSpPr>
        <p:spPr>
          <a:xfrm>
            <a:off x="1117045" y="2644085"/>
            <a:ext cx="289939" cy="276809"/>
          </a:xfrm>
          <a:custGeom>
            <a:avLst/>
            <a:gdLst/>
            <a:ahLst/>
            <a:cxnLst/>
            <a:rect l="l" t="t" r="r" b="b"/>
            <a:pathLst>
              <a:path w="15101" h="14419" fill="none" extrusionOk="0">
                <a:moveTo>
                  <a:pt x="7234" y="293"/>
                </a:moveTo>
                <a:lnTo>
                  <a:pt x="7234" y="293"/>
                </a:lnTo>
                <a:lnTo>
                  <a:pt x="7307" y="171"/>
                </a:lnTo>
                <a:lnTo>
                  <a:pt x="7380" y="74"/>
                </a:lnTo>
                <a:lnTo>
                  <a:pt x="7477" y="25"/>
                </a:lnTo>
                <a:lnTo>
                  <a:pt x="7550" y="1"/>
                </a:lnTo>
                <a:lnTo>
                  <a:pt x="7623" y="25"/>
                </a:lnTo>
                <a:lnTo>
                  <a:pt x="7721" y="74"/>
                </a:lnTo>
                <a:lnTo>
                  <a:pt x="7794" y="171"/>
                </a:lnTo>
                <a:lnTo>
                  <a:pt x="7867" y="293"/>
                </a:lnTo>
                <a:lnTo>
                  <a:pt x="9523" y="4092"/>
                </a:lnTo>
                <a:lnTo>
                  <a:pt x="9523" y="4092"/>
                </a:lnTo>
                <a:lnTo>
                  <a:pt x="9596" y="4214"/>
                </a:lnTo>
                <a:lnTo>
                  <a:pt x="9718" y="4360"/>
                </a:lnTo>
                <a:lnTo>
                  <a:pt x="9840" y="4482"/>
                </a:lnTo>
                <a:lnTo>
                  <a:pt x="9986" y="4604"/>
                </a:lnTo>
                <a:lnTo>
                  <a:pt x="10132" y="4701"/>
                </a:lnTo>
                <a:lnTo>
                  <a:pt x="10302" y="4774"/>
                </a:lnTo>
                <a:lnTo>
                  <a:pt x="10449" y="4847"/>
                </a:lnTo>
                <a:lnTo>
                  <a:pt x="10619" y="4872"/>
                </a:lnTo>
                <a:lnTo>
                  <a:pt x="14711" y="5286"/>
                </a:lnTo>
                <a:lnTo>
                  <a:pt x="14711" y="5286"/>
                </a:lnTo>
                <a:lnTo>
                  <a:pt x="14857" y="5310"/>
                </a:lnTo>
                <a:lnTo>
                  <a:pt x="14979" y="5359"/>
                </a:lnTo>
                <a:lnTo>
                  <a:pt x="15052" y="5407"/>
                </a:lnTo>
                <a:lnTo>
                  <a:pt x="15100" y="5505"/>
                </a:lnTo>
                <a:lnTo>
                  <a:pt x="15100" y="5578"/>
                </a:lnTo>
                <a:lnTo>
                  <a:pt x="15076" y="5675"/>
                </a:lnTo>
                <a:lnTo>
                  <a:pt x="15027" y="5773"/>
                </a:lnTo>
                <a:lnTo>
                  <a:pt x="14906" y="5895"/>
                </a:lnTo>
                <a:lnTo>
                  <a:pt x="11837" y="8622"/>
                </a:lnTo>
                <a:lnTo>
                  <a:pt x="11837" y="8622"/>
                </a:lnTo>
                <a:lnTo>
                  <a:pt x="11715" y="8744"/>
                </a:lnTo>
                <a:lnTo>
                  <a:pt x="11618" y="8890"/>
                </a:lnTo>
                <a:lnTo>
                  <a:pt x="11545" y="9061"/>
                </a:lnTo>
                <a:lnTo>
                  <a:pt x="11472" y="9231"/>
                </a:lnTo>
                <a:lnTo>
                  <a:pt x="11423" y="9402"/>
                </a:lnTo>
                <a:lnTo>
                  <a:pt x="11398" y="9572"/>
                </a:lnTo>
                <a:lnTo>
                  <a:pt x="11398" y="9743"/>
                </a:lnTo>
                <a:lnTo>
                  <a:pt x="11423" y="9913"/>
                </a:lnTo>
                <a:lnTo>
                  <a:pt x="12300" y="13956"/>
                </a:lnTo>
                <a:lnTo>
                  <a:pt x="12300" y="13956"/>
                </a:lnTo>
                <a:lnTo>
                  <a:pt x="12324" y="14102"/>
                </a:lnTo>
                <a:lnTo>
                  <a:pt x="12300" y="14200"/>
                </a:lnTo>
                <a:lnTo>
                  <a:pt x="12275" y="14297"/>
                </a:lnTo>
                <a:lnTo>
                  <a:pt x="12227" y="14370"/>
                </a:lnTo>
                <a:lnTo>
                  <a:pt x="12129" y="14394"/>
                </a:lnTo>
                <a:lnTo>
                  <a:pt x="12032" y="14419"/>
                </a:lnTo>
                <a:lnTo>
                  <a:pt x="11910" y="14370"/>
                </a:lnTo>
                <a:lnTo>
                  <a:pt x="11788" y="14321"/>
                </a:lnTo>
                <a:lnTo>
                  <a:pt x="8232" y="12227"/>
                </a:lnTo>
                <a:lnTo>
                  <a:pt x="8232" y="12227"/>
                </a:lnTo>
                <a:lnTo>
                  <a:pt x="8086" y="12154"/>
                </a:lnTo>
                <a:lnTo>
                  <a:pt x="7916" y="12105"/>
                </a:lnTo>
                <a:lnTo>
                  <a:pt x="7721" y="12081"/>
                </a:lnTo>
                <a:lnTo>
                  <a:pt x="7550" y="12081"/>
                </a:lnTo>
                <a:lnTo>
                  <a:pt x="7380" y="12081"/>
                </a:lnTo>
                <a:lnTo>
                  <a:pt x="7185" y="12105"/>
                </a:lnTo>
                <a:lnTo>
                  <a:pt x="7015" y="12154"/>
                </a:lnTo>
                <a:lnTo>
                  <a:pt x="6868" y="12227"/>
                </a:lnTo>
                <a:lnTo>
                  <a:pt x="3313" y="14321"/>
                </a:lnTo>
                <a:lnTo>
                  <a:pt x="3313" y="14321"/>
                </a:lnTo>
                <a:lnTo>
                  <a:pt x="3191" y="14370"/>
                </a:lnTo>
                <a:lnTo>
                  <a:pt x="3069" y="14419"/>
                </a:lnTo>
                <a:lnTo>
                  <a:pt x="2972" y="14394"/>
                </a:lnTo>
                <a:lnTo>
                  <a:pt x="2874" y="14370"/>
                </a:lnTo>
                <a:lnTo>
                  <a:pt x="2826" y="14297"/>
                </a:lnTo>
                <a:lnTo>
                  <a:pt x="2801" y="14200"/>
                </a:lnTo>
                <a:lnTo>
                  <a:pt x="2777" y="14102"/>
                </a:lnTo>
                <a:lnTo>
                  <a:pt x="2801" y="13956"/>
                </a:lnTo>
                <a:lnTo>
                  <a:pt x="3678" y="9913"/>
                </a:lnTo>
                <a:lnTo>
                  <a:pt x="3678" y="9913"/>
                </a:lnTo>
                <a:lnTo>
                  <a:pt x="3702" y="9743"/>
                </a:lnTo>
                <a:lnTo>
                  <a:pt x="3702" y="9572"/>
                </a:lnTo>
                <a:lnTo>
                  <a:pt x="3678" y="9402"/>
                </a:lnTo>
                <a:lnTo>
                  <a:pt x="3629" y="9231"/>
                </a:lnTo>
                <a:lnTo>
                  <a:pt x="3556" y="9061"/>
                </a:lnTo>
                <a:lnTo>
                  <a:pt x="3483" y="8890"/>
                </a:lnTo>
                <a:lnTo>
                  <a:pt x="3386" y="8744"/>
                </a:lnTo>
                <a:lnTo>
                  <a:pt x="3264" y="8622"/>
                </a:lnTo>
                <a:lnTo>
                  <a:pt x="195" y="5895"/>
                </a:lnTo>
                <a:lnTo>
                  <a:pt x="195" y="5895"/>
                </a:lnTo>
                <a:lnTo>
                  <a:pt x="73" y="5773"/>
                </a:lnTo>
                <a:lnTo>
                  <a:pt x="25" y="5675"/>
                </a:lnTo>
                <a:lnTo>
                  <a:pt x="0" y="5578"/>
                </a:lnTo>
                <a:lnTo>
                  <a:pt x="0" y="5505"/>
                </a:lnTo>
                <a:lnTo>
                  <a:pt x="49" y="5407"/>
                </a:lnTo>
                <a:lnTo>
                  <a:pt x="122" y="5359"/>
                </a:lnTo>
                <a:lnTo>
                  <a:pt x="244" y="5310"/>
                </a:lnTo>
                <a:lnTo>
                  <a:pt x="390" y="5286"/>
                </a:lnTo>
                <a:lnTo>
                  <a:pt x="4482" y="4872"/>
                </a:lnTo>
                <a:lnTo>
                  <a:pt x="4482" y="4872"/>
                </a:lnTo>
                <a:lnTo>
                  <a:pt x="4652" y="4847"/>
                </a:lnTo>
                <a:lnTo>
                  <a:pt x="4798" y="4774"/>
                </a:lnTo>
                <a:lnTo>
                  <a:pt x="4969" y="4701"/>
                </a:lnTo>
                <a:lnTo>
                  <a:pt x="5115" y="4604"/>
                </a:lnTo>
                <a:lnTo>
                  <a:pt x="5261" y="4482"/>
                </a:lnTo>
                <a:lnTo>
                  <a:pt x="5383" y="4360"/>
                </a:lnTo>
                <a:lnTo>
                  <a:pt x="5505" y="4214"/>
                </a:lnTo>
                <a:lnTo>
                  <a:pt x="5578" y="4092"/>
                </a:lnTo>
                <a:lnTo>
                  <a:pt x="7234" y="293"/>
                </a:lnTo>
                <a:close/>
              </a:path>
            </a:pathLst>
          </a:custGeom>
          <a:solidFill>
            <a:schemeClr val="accent3"/>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 name="Google Shape;190;p22"/>
          <p:cNvSpPr/>
          <p:nvPr/>
        </p:nvSpPr>
        <p:spPr>
          <a:xfrm rot="2697081">
            <a:off x="240895" y="2752014"/>
            <a:ext cx="440095" cy="420219"/>
          </a:xfrm>
          <a:custGeom>
            <a:avLst/>
            <a:gdLst/>
            <a:ahLst/>
            <a:cxnLst/>
            <a:rect l="l" t="t" r="r" b="b"/>
            <a:pathLst>
              <a:path w="15101" h="14419" fill="none" extrusionOk="0">
                <a:moveTo>
                  <a:pt x="7234" y="293"/>
                </a:moveTo>
                <a:lnTo>
                  <a:pt x="7234" y="293"/>
                </a:lnTo>
                <a:lnTo>
                  <a:pt x="7307" y="171"/>
                </a:lnTo>
                <a:lnTo>
                  <a:pt x="7380" y="74"/>
                </a:lnTo>
                <a:lnTo>
                  <a:pt x="7477" y="25"/>
                </a:lnTo>
                <a:lnTo>
                  <a:pt x="7550" y="1"/>
                </a:lnTo>
                <a:lnTo>
                  <a:pt x="7623" y="25"/>
                </a:lnTo>
                <a:lnTo>
                  <a:pt x="7721" y="74"/>
                </a:lnTo>
                <a:lnTo>
                  <a:pt x="7794" y="171"/>
                </a:lnTo>
                <a:lnTo>
                  <a:pt x="7867" y="293"/>
                </a:lnTo>
                <a:lnTo>
                  <a:pt x="9523" y="4092"/>
                </a:lnTo>
                <a:lnTo>
                  <a:pt x="9523" y="4092"/>
                </a:lnTo>
                <a:lnTo>
                  <a:pt x="9596" y="4214"/>
                </a:lnTo>
                <a:lnTo>
                  <a:pt x="9718" y="4360"/>
                </a:lnTo>
                <a:lnTo>
                  <a:pt x="9840" y="4482"/>
                </a:lnTo>
                <a:lnTo>
                  <a:pt x="9986" y="4604"/>
                </a:lnTo>
                <a:lnTo>
                  <a:pt x="10132" y="4701"/>
                </a:lnTo>
                <a:lnTo>
                  <a:pt x="10302" y="4774"/>
                </a:lnTo>
                <a:lnTo>
                  <a:pt x="10449" y="4847"/>
                </a:lnTo>
                <a:lnTo>
                  <a:pt x="10619" y="4872"/>
                </a:lnTo>
                <a:lnTo>
                  <a:pt x="14711" y="5286"/>
                </a:lnTo>
                <a:lnTo>
                  <a:pt x="14711" y="5286"/>
                </a:lnTo>
                <a:lnTo>
                  <a:pt x="14857" y="5310"/>
                </a:lnTo>
                <a:lnTo>
                  <a:pt x="14979" y="5359"/>
                </a:lnTo>
                <a:lnTo>
                  <a:pt x="15052" y="5407"/>
                </a:lnTo>
                <a:lnTo>
                  <a:pt x="15100" y="5505"/>
                </a:lnTo>
                <a:lnTo>
                  <a:pt x="15100" y="5578"/>
                </a:lnTo>
                <a:lnTo>
                  <a:pt x="15076" y="5675"/>
                </a:lnTo>
                <a:lnTo>
                  <a:pt x="15027" y="5773"/>
                </a:lnTo>
                <a:lnTo>
                  <a:pt x="14906" y="5895"/>
                </a:lnTo>
                <a:lnTo>
                  <a:pt x="11837" y="8622"/>
                </a:lnTo>
                <a:lnTo>
                  <a:pt x="11837" y="8622"/>
                </a:lnTo>
                <a:lnTo>
                  <a:pt x="11715" y="8744"/>
                </a:lnTo>
                <a:lnTo>
                  <a:pt x="11618" y="8890"/>
                </a:lnTo>
                <a:lnTo>
                  <a:pt x="11545" y="9061"/>
                </a:lnTo>
                <a:lnTo>
                  <a:pt x="11472" y="9231"/>
                </a:lnTo>
                <a:lnTo>
                  <a:pt x="11423" y="9402"/>
                </a:lnTo>
                <a:lnTo>
                  <a:pt x="11398" y="9572"/>
                </a:lnTo>
                <a:lnTo>
                  <a:pt x="11398" y="9743"/>
                </a:lnTo>
                <a:lnTo>
                  <a:pt x="11423" y="9913"/>
                </a:lnTo>
                <a:lnTo>
                  <a:pt x="12300" y="13956"/>
                </a:lnTo>
                <a:lnTo>
                  <a:pt x="12300" y="13956"/>
                </a:lnTo>
                <a:lnTo>
                  <a:pt x="12324" y="14102"/>
                </a:lnTo>
                <a:lnTo>
                  <a:pt x="12300" y="14200"/>
                </a:lnTo>
                <a:lnTo>
                  <a:pt x="12275" y="14297"/>
                </a:lnTo>
                <a:lnTo>
                  <a:pt x="12227" y="14370"/>
                </a:lnTo>
                <a:lnTo>
                  <a:pt x="12129" y="14394"/>
                </a:lnTo>
                <a:lnTo>
                  <a:pt x="12032" y="14419"/>
                </a:lnTo>
                <a:lnTo>
                  <a:pt x="11910" y="14370"/>
                </a:lnTo>
                <a:lnTo>
                  <a:pt x="11788" y="14321"/>
                </a:lnTo>
                <a:lnTo>
                  <a:pt x="8232" y="12227"/>
                </a:lnTo>
                <a:lnTo>
                  <a:pt x="8232" y="12227"/>
                </a:lnTo>
                <a:lnTo>
                  <a:pt x="8086" y="12154"/>
                </a:lnTo>
                <a:lnTo>
                  <a:pt x="7916" y="12105"/>
                </a:lnTo>
                <a:lnTo>
                  <a:pt x="7721" y="12081"/>
                </a:lnTo>
                <a:lnTo>
                  <a:pt x="7550" y="12081"/>
                </a:lnTo>
                <a:lnTo>
                  <a:pt x="7380" y="12081"/>
                </a:lnTo>
                <a:lnTo>
                  <a:pt x="7185" y="12105"/>
                </a:lnTo>
                <a:lnTo>
                  <a:pt x="7015" y="12154"/>
                </a:lnTo>
                <a:lnTo>
                  <a:pt x="6868" y="12227"/>
                </a:lnTo>
                <a:lnTo>
                  <a:pt x="3313" y="14321"/>
                </a:lnTo>
                <a:lnTo>
                  <a:pt x="3313" y="14321"/>
                </a:lnTo>
                <a:lnTo>
                  <a:pt x="3191" y="14370"/>
                </a:lnTo>
                <a:lnTo>
                  <a:pt x="3069" y="14419"/>
                </a:lnTo>
                <a:lnTo>
                  <a:pt x="2972" y="14394"/>
                </a:lnTo>
                <a:lnTo>
                  <a:pt x="2874" y="14370"/>
                </a:lnTo>
                <a:lnTo>
                  <a:pt x="2826" y="14297"/>
                </a:lnTo>
                <a:lnTo>
                  <a:pt x="2801" y="14200"/>
                </a:lnTo>
                <a:lnTo>
                  <a:pt x="2777" y="14102"/>
                </a:lnTo>
                <a:lnTo>
                  <a:pt x="2801" y="13956"/>
                </a:lnTo>
                <a:lnTo>
                  <a:pt x="3678" y="9913"/>
                </a:lnTo>
                <a:lnTo>
                  <a:pt x="3678" y="9913"/>
                </a:lnTo>
                <a:lnTo>
                  <a:pt x="3702" y="9743"/>
                </a:lnTo>
                <a:lnTo>
                  <a:pt x="3702" y="9572"/>
                </a:lnTo>
                <a:lnTo>
                  <a:pt x="3678" y="9402"/>
                </a:lnTo>
                <a:lnTo>
                  <a:pt x="3629" y="9231"/>
                </a:lnTo>
                <a:lnTo>
                  <a:pt x="3556" y="9061"/>
                </a:lnTo>
                <a:lnTo>
                  <a:pt x="3483" y="8890"/>
                </a:lnTo>
                <a:lnTo>
                  <a:pt x="3386" y="8744"/>
                </a:lnTo>
                <a:lnTo>
                  <a:pt x="3264" y="8622"/>
                </a:lnTo>
                <a:lnTo>
                  <a:pt x="195" y="5895"/>
                </a:lnTo>
                <a:lnTo>
                  <a:pt x="195" y="5895"/>
                </a:lnTo>
                <a:lnTo>
                  <a:pt x="73" y="5773"/>
                </a:lnTo>
                <a:lnTo>
                  <a:pt x="25" y="5675"/>
                </a:lnTo>
                <a:lnTo>
                  <a:pt x="0" y="5578"/>
                </a:lnTo>
                <a:lnTo>
                  <a:pt x="0" y="5505"/>
                </a:lnTo>
                <a:lnTo>
                  <a:pt x="49" y="5407"/>
                </a:lnTo>
                <a:lnTo>
                  <a:pt x="122" y="5359"/>
                </a:lnTo>
                <a:lnTo>
                  <a:pt x="244" y="5310"/>
                </a:lnTo>
                <a:lnTo>
                  <a:pt x="390" y="5286"/>
                </a:lnTo>
                <a:lnTo>
                  <a:pt x="4482" y="4872"/>
                </a:lnTo>
                <a:lnTo>
                  <a:pt x="4482" y="4872"/>
                </a:lnTo>
                <a:lnTo>
                  <a:pt x="4652" y="4847"/>
                </a:lnTo>
                <a:lnTo>
                  <a:pt x="4798" y="4774"/>
                </a:lnTo>
                <a:lnTo>
                  <a:pt x="4969" y="4701"/>
                </a:lnTo>
                <a:lnTo>
                  <a:pt x="5115" y="4604"/>
                </a:lnTo>
                <a:lnTo>
                  <a:pt x="5261" y="4482"/>
                </a:lnTo>
                <a:lnTo>
                  <a:pt x="5383" y="4360"/>
                </a:lnTo>
                <a:lnTo>
                  <a:pt x="5505" y="4214"/>
                </a:lnTo>
                <a:lnTo>
                  <a:pt x="5578" y="4092"/>
                </a:lnTo>
                <a:lnTo>
                  <a:pt x="7234" y="293"/>
                </a:lnTo>
                <a:close/>
              </a:path>
            </a:pathLst>
          </a:custGeom>
          <a:solidFill>
            <a:schemeClr val="accent3"/>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 name="Google Shape;191;p22"/>
          <p:cNvSpPr/>
          <p:nvPr/>
        </p:nvSpPr>
        <p:spPr>
          <a:xfrm>
            <a:off x="3449277" y="2489853"/>
            <a:ext cx="176266" cy="168378"/>
          </a:xfrm>
          <a:custGeom>
            <a:avLst/>
            <a:gdLst/>
            <a:ahLst/>
            <a:cxnLst/>
            <a:rect l="l" t="t" r="r" b="b"/>
            <a:pathLst>
              <a:path w="15101" h="14419" fill="none" extrusionOk="0">
                <a:moveTo>
                  <a:pt x="7234" y="293"/>
                </a:moveTo>
                <a:lnTo>
                  <a:pt x="7234" y="293"/>
                </a:lnTo>
                <a:lnTo>
                  <a:pt x="7307" y="171"/>
                </a:lnTo>
                <a:lnTo>
                  <a:pt x="7380" y="74"/>
                </a:lnTo>
                <a:lnTo>
                  <a:pt x="7477" y="25"/>
                </a:lnTo>
                <a:lnTo>
                  <a:pt x="7550" y="1"/>
                </a:lnTo>
                <a:lnTo>
                  <a:pt x="7623" y="25"/>
                </a:lnTo>
                <a:lnTo>
                  <a:pt x="7721" y="74"/>
                </a:lnTo>
                <a:lnTo>
                  <a:pt x="7794" y="171"/>
                </a:lnTo>
                <a:lnTo>
                  <a:pt x="7867" y="293"/>
                </a:lnTo>
                <a:lnTo>
                  <a:pt x="9523" y="4092"/>
                </a:lnTo>
                <a:lnTo>
                  <a:pt x="9523" y="4092"/>
                </a:lnTo>
                <a:lnTo>
                  <a:pt x="9596" y="4214"/>
                </a:lnTo>
                <a:lnTo>
                  <a:pt x="9718" y="4360"/>
                </a:lnTo>
                <a:lnTo>
                  <a:pt x="9840" y="4482"/>
                </a:lnTo>
                <a:lnTo>
                  <a:pt x="9986" y="4604"/>
                </a:lnTo>
                <a:lnTo>
                  <a:pt x="10132" y="4701"/>
                </a:lnTo>
                <a:lnTo>
                  <a:pt x="10302" y="4774"/>
                </a:lnTo>
                <a:lnTo>
                  <a:pt x="10449" y="4847"/>
                </a:lnTo>
                <a:lnTo>
                  <a:pt x="10619" y="4872"/>
                </a:lnTo>
                <a:lnTo>
                  <a:pt x="14711" y="5286"/>
                </a:lnTo>
                <a:lnTo>
                  <a:pt x="14711" y="5286"/>
                </a:lnTo>
                <a:lnTo>
                  <a:pt x="14857" y="5310"/>
                </a:lnTo>
                <a:lnTo>
                  <a:pt x="14979" y="5359"/>
                </a:lnTo>
                <a:lnTo>
                  <a:pt x="15052" y="5407"/>
                </a:lnTo>
                <a:lnTo>
                  <a:pt x="15100" y="5505"/>
                </a:lnTo>
                <a:lnTo>
                  <a:pt x="15100" y="5578"/>
                </a:lnTo>
                <a:lnTo>
                  <a:pt x="15076" y="5675"/>
                </a:lnTo>
                <a:lnTo>
                  <a:pt x="15027" y="5773"/>
                </a:lnTo>
                <a:lnTo>
                  <a:pt x="14906" y="5895"/>
                </a:lnTo>
                <a:lnTo>
                  <a:pt x="11837" y="8622"/>
                </a:lnTo>
                <a:lnTo>
                  <a:pt x="11837" y="8622"/>
                </a:lnTo>
                <a:lnTo>
                  <a:pt x="11715" y="8744"/>
                </a:lnTo>
                <a:lnTo>
                  <a:pt x="11618" y="8890"/>
                </a:lnTo>
                <a:lnTo>
                  <a:pt x="11545" y="9061"/>
                </a:lnTo>
                <a:lnTo>
                  <a:pt x="11472" y="9231"/>
                </a:lnTo>
                <a:lnTo>
                  <a:pt x="11423" y="9402"/>
                </a:lnTo>
                <a:lnTo>
                  <a:pt x="11398" y="9572"/>
                </a:lnTo>
                <a:lnTo>
                  <a:pt x="11398" y="9743"/>
                </a:lnTo>
                <a:lnTo>
                  <a:pt x="11423" y="9913"/>
                </a:lnTo>
                <a:lnTo>
                  <a:pt x="12300" y="13956"/>
                </a:lnTo>
                <a:lnTo>
                  <a:pt x="12300" y="13956"/>
                </a:lnTo>
                <a:lnTo>
                  <a:pt x="12324" y="14102"/>
                </a:lnTo>
                <a:lnTo>
                  <a:pt x="12300" y="14200"/>
                </a:lnTo>
                <a:lnTo>
                  <a:pt x="12275" y="14297"/>
                </a:lnTo>
                <a:lnTo>
                  <a:pt x="12227" y="14370"/>
                </a:lnTo>
                <a:lnTo>
                  <a:pt x="12129" y="14394"/>
                </a:lnTo>
                <a:lnTo>
                  <a:pt x="12032" y="14419"/>
                </a:lnTo>
                <a:lnTo>
                  <a:pt x="11910" y="14370"/>
                </a:lnTo>
                <a:lnTo>
                  <a:pt x="11788" y="14321"/>
                </a:lnTo>
                <a:lnTo>
                  <a:pt x="8232" y="12227"/>
                </a:lnTo>
                <a:lnTo>
                  <a:pt x="8232" y="12227"/>
                </a:lnTo>
                <a:lnTo>
                  <a:pt x="8086" y="12154"/>
                </a:lnTo>
                <a:lnTo>
                  <a:pt x="7916" y="12105"/>
                </a:lnTo>
                <a:lnTo>
                  <a:pt x="7721" y="12081"/>
                </a:lnTo>
                <a:lnTo>
                  <a:pt x="7550" y="12081"/>
                </a:lnTo>
                <a:lnTo>
                  <a:pt x="7380" y="12081"/>
                </a:lnTo>
                <a:lnTo>
                  <a:pt x="7185" y="12105"/>
                </a:lnTo>
                <a:lnTo>
                  <a:pt x="7015" y="12154"/>
                </a:lnTo>
                <a:lnTo>
                  <a:pt x="6868" y="12227"/>
                </a:lnTo>
                <a:lnTo>
                  <a:pt x="3313" y="14321"/>
                </a:lnTo>
                <a:lnTo>
                  <a:pt x="3313" y="14321"/>
                </a:lnTo>
                <a:lnTo>
                  <a:pt x="3191" y="14370"/>
                </a:lnTo>
                <a:lnTo>
                  <a:pt x="3069" y="14419"/>
                </a:lnTo>
                <a:lnTo>
                  <a:pt x="2972" y="14394"/>
                </a:lnTo>
                <a:lnTo>
                  <a:pt x="2874" y="14370"/>
                </a:lnTo>
                <a:lnTo>
                  <a:pt x="2826" y="14297"/>
                </a:lnTo>
                <a:lnTo>
                  <a:pt x="2801" y="14200"/>
                </a:lnTo>
                <a:lnTo>
                  <a:pt x="2777" y="14102"/>
                </a:lnTo>
                <a:lnTo>
                  <a:pt x="2801" y="13956"/>
                </a:lnTo>
                <a:lnTo>
                  <a:pt x="3678" y="9913"/>
                </a:lnTo>
                <a:lnTo>
                  <a:pt x="3678" y="9913"/>
                </a:lnTo>
                <a:lnTo>
                  <a:pt x="3702" y="9743"/>
                </a:lnTo>
                <a:lnTo>
                  <a:pt x="3702" y="9572"/>
                </a:lnTo>
                <a:lnTo>
                  <a:pt x="3678" y="9402"/>
                </a:lnTo>
                <a:lnTo>
                  <a:pt x="3629" y="9231"/>
                </a:lnTo>
                <a:lnTo>
                  <a:pt x="3556" y="9061"/>
                </a:lnTo>
                <a:lnTo>
                  <a:pt x="3483" y="8890"/>
                </a:lnTo>
                <a:lnTo>
                  <a:pt x="3386" y="8744"/>
                </a:lnTo>
                <a:lnTo>
                  <a:pt x="3264" y="8622"/>
                </a:lnTo>
                <a:lnTo>
                  <a:pt x="195" y="5895"/>
                </a:lnTo>
                <a:lnTo>
                  <a:pt x="195" y="5895"/>
                </a:lnTo>
                <a:lnTo>
                  <a:pt x="73" y="5773"/>
                </a:lnTo>
                <a:lnTo>
                  <a:pt x="25" y="5675"/>
                </a:lnTo>
                <a:lnTo>
                  <a:pt x="0" y="5578"/>
                </a:lnTo>
                <a:lnTo>
                  <a:pt x="0" y="5505"/>
                </a:lnTo>
                <a:lnTo>
                  <a:pt x="49" y="5407"/>
                </a:lnTo>
                <a:lnTo>
                  <a:pt x="122" y="5359"/>
                </a:lnTo>
                <a:lnTo>
                  <a:pt x="244" y="5310"/>
                </a:lnTo>
                <a:lnTo>
                  <a:pt x="390" y="5286"/>
                </a:lnTo>
                <a:lnTo>
                  <a:pt x="4482" y="4872"/>
                </a:lnTo>
                <a:lnTo>
                  <a:pt x="4482" y="4872"/>
                </a:lnTo>
                <a:lnTo>
                  <a:pt x="4652" y="4847"/>
                </a:lnTo>
                <a:lnTo>
                  <a:pt x="4798" y="4774"/>
                </a:lnTo>
                <a:lnTo>
                  <a:pt x="4969" y="4701"/>
                </a:lnTo>
                <a:lnTo>
                  <a:pt x="5115" y="4604"/>
                </a:lnTo>
                <a:lnTo>
                  <a:pt x="5261" y="4482"/>
                </a:lnTo>
                <a:lnTo>
                  <a:pt x="5383" y="4360"/>
                </a:lnTo>
                <a:lnTo>
                  <a:pt x="5505" y="4214"/>
                </a:lnTo>
                <a:lnTo>
                  <a:pt x="5578" y="4092"/>
                </a:lnTo>
                <a:lnTo>
                  <a:pt x="7234" y="293"/>
                </a:lnTo>
                <a:close/>
              </a:path>
            </a:pathLst>
          </a:custGeom>
          <a:solidFill>
            <a:schemeClr val="accent3"/>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 name="Google Shape;192;p22"/>
          <p:cNvSpPr/>
          <p:nvPr/>
        </p:nvSpPr>
        <p:spPr>
          <a:xfrm rot="1280597">
            <a:off x="989841" y="2147546"/>
            <a:ext cx="176235" cy="168356"/>
          </a:xfrm>
          <a:custGeom>
            <a:avLst/>
            <a:gdLst/>
            <a:ahLst/>
            <a:cxnLst/>
            <a:rect l="l" t="t" r="r" b="b"/>
            <a:pathLst>
              <a:path w="15101" h="14419" fill="none" extrusionOk="0">
                <a:moveTo>
                  <a:pt x="7234" y="293"/>
                </a:moveTo>
                <a:lnTo>
                  <a:pt x="7234" y="293"/>
                </a:lnTo>
                <a:lnTo>
                  <a:pt x="7307" y="171"/>
                </a:lnTo>
                <a:lnTo>
                  <a:pt x="7380" y="74"/>
                </a:lnTo>
                <a:lnTo>
                  <a:pt x="7477" y="25"/>
                </a:lnTo>
                <a:lnTo>
                  <a:pt x="7550" y="1"/>
                </a:lnTo>
                <a:lnTo>
                  <a:pt x="7623" y="25"/>
                </a:lnTo>
                <a:lnTo>
                  <a:pt x="7721" y="74"/>
                </a:lnTo>
                <a:lnTo>
                  <a:pt x="7794" y="171"/>
                </a:lnTo>
                <a:lnTo>
                  <a:pt x="7867" y="293"/>
                </a:lnTo>
                <a:lnTo>
                  <a:pt x="9523" y="4092"/>
                </a:lnTo>
                <a:lnTo>
                  <a:pt x="9523" y="4092"/>
                </a:lnTo>
                <a:lnTo>
                  <a:pt x="9596" y="4214"/>
                </a:lnTo>
                <a:lnTo>
                  <a:pt x="9718" y="4360"/>
                </a:lnTo>
                <a:lnTo>
                  <a:pt x="9840" y="4482"/>
                </a:lnTo>
                <a:lnTo>
                  <a:pt x="9986" y="4604"/>
                </a:lnTo>
                <a:lnTo>
                  <a:pt x="10132" y="4701"/>
                </a:lnTo>
                <a:lnTo>
                  <a:pt x="10302" y="4774"/>
                </a:lnTo>
                <a:lnTo>
                  <a:pt x="10449" y="4847"/>
                </a:lnTo>
                <a:lnTo>
                  <a:pt x="10619" y="4872"/>
                </a:lnTo>
                <a:lnTo>
                  <a:pt x="14711" y="5286"/>
                </a:lnTo>
                <a:lnTo>
                  <a:pt x="14711" y="5286"/>
                </a:lnTo>
                <a:lnTo>
                  <a:pt x="14857" y="5310"/>
                </a:lnTo>
                <a:lnTo>
                  <a:pt x="14979" y="5359"/>
                </a:lnTo>
                <a:lnTo>
                  <a:pt x="15052" y="5407"/>
                </a:lnTo>
                <a:lnTo>
                  <a:pt x="15100" y="5505"/>
                </a:lnTo>
                <a:lnTo>
                  <a:pt x="15100" y="5578"/>
                </a:lnTo>
                <a:lnTo>
                  <a:pt x="15076" y="5675"/>
                </a:lnTo>
                <a:lnTo>
                  <a:pt x="15027" y="5773"/>
                </a:lnTo>
                <a:lnTo>
                  <a:pt x="14906" y="5895"/>
                </a:lnTo>
                <a:lnTo>
                  <a:pt x="11837" y="8622"/>
                </a:lnTo>
                <a:lnTo>
                  <a:pt x="11837" y="8622"/>
                </a:lnTo>
                <a:lnTo>
                  <a:pt x="11715" y="8744"/>
                </a:lnTo>
                <a:lnTo>
                  <a:pt x="11618" y="8890"/>
                </a:lnTo>
                <a:lnTo>
                  <a:pt x="11545" y="9061"/>
                </a:lnTo>
                <a:lnTo>
                  <a:pt x="11472" y="9231"/>
                </a:lnTo>
                <a:lnTo>
                  <a:pt x="11423" y="9402"/>
                </a:lnTo>
                <a:lnTo>
                  <a:pt x="11398" y="9572"/>
                </a:lnTo>
                <a:lnTo>
                  <a:pt x="11398" y="9743"/>
                </a:lnTo>
                <a:lnTo>
                  <a:pt x="11423" y="9913"/>
                </a:lnTo>
                <a:lnTo>
                  <a:pt x="12300" y="13956"/>
                </a:lnTo>
                <a:lnTo>
                  <a:pt x="12300" y="13956"/>
                </a:lnTo>
                <a:lnTo>
                  <a:pt x="12324" y="14102"/>
                </a:lnTo>
                <a:lnTo>
                  <a:pt x="12300" y="14200"/>
                </a:lnTo>
                <a:lnTo>
                  <a:pt x="12275" y="14297"/>
                </a:lnTo>
                <a:lnTo>
                  <a:pt x="12227" y="14370"/>
                </a:lnTo>
                <a:lnTo>
                  <a:pt x="12129" y="14394"/>
                </a:lnTo>
                <a:lnTo>
                  <a:pt x="12032" y="14419"/>
                </a:lnTo>
                <a:lnTo>
                  <a:pt x="11910" y="14370"/>
                </a:lnTo>
                <a:lnTo>
                  <a:pt x="11788" y="14321"/>
                </a:lnTo>
                <a:lnTo>
                  <a:pt x="8232" y="12227"/>
                </a:lnTo>
                <a:lnTo>
                  <a:pt x="8232" y="12227"/>
                </a:lnTo>
                <a:lnTo>
                  <a:pt x="8086" y="12154"/>
                </a:lnTo>
                <a:lnTo>
                  <a:pt x="7916" y="12105"/>
                </a:lnTo>
                <a:lnTo>
                  <a:pt x="7721" y="12081"/>
                </a:lnTo>
                <a:lnTo>
                  <a:pt x="7550" y="12081"/>
                </a:lnTo>
                <a:lnTo>
                  <a:pt x="7380" y="12081"/>
                </a:lnTo>
                <a:lnTo>
                  <a:pt x="7185" y="12105"/>
                </a:lnTo>
                <a:lnTo>
                  <a:pt x="7015" y="12154"/>
                </a:lnTo>
                <a:lnTo>
                  <a:pt x="6868" y="12227"/>
                </a:lnTo>
                <a:lnTo>
                  <a:pt x="3313" y="14321"/>
                </a:lnTo>
                <a:lnTo>
                  <a:pt x="3313" y="14321"/>
                </a:lnTo>
                <a:lnTo>
                  <a:pt x="3191" y="14370"/>
                </a:lnTo>
                <a:lnTo>
                  <a:pt x="3069" y="14419"/>
                </a:lnTo>
                <a:lnTo>
                  <a:pt x="2972" y="14394"/>
                </a:lnTo>
                <a:lnTo>
                  <a:pt x="2874" y="14370"/>
                </a:lnTo>
                <a:lnTo>
                  <a:pt x="2826" y="14297"/>
                </a:lnTo>
                <a:lnTo>
                  <a:pt x="2801" y="14200"/>
                </a:lnTo>
                <a:lnTo>
                  <a:pt x="2777" y="14102"/>
                </a:lnTo>
                <a:lnTo>
                  <a:pt x="2801" y="13956"/>
                </a:lnTo>
                <a:lnTo>
                  <a:pt x="3678" y="9913"/>
                </a:lnTo>
                <a:lnTo>
                  <a:pt x="3678" y="9913"/>
                </a:lnTo>
                <a:lnTo>
                  <a:pt x="3702" y="9743"/>
                </a:lnTo>
                <a:lnTo>
                  <a:pt x="3702" y="9572"/>
                </a:lnTo>
                <a:lnTo>
                  <a:pt x="3678" y="9402"/>
                </a:lnTo>
                <a:lnTo>
                  <a:pt x="3629" y="9231"/>
                </a:lnTo>
                <a:lnTo>
                  <a:pt x="3556" y="9061"/>
                </a:lnTo>
                <a:lnTo>
                  <a:pt x="3483" y="8890"/>
                </a:lnTo>
                <a:lnTo>
                  <a:pt x="3386" y="8744"/>
                </a:lnTo>
                <a:lnTo>
                  <a:pt x="3264" y="8622"/>
                </a:lnTo>
                <a:lnTo>
                  <a:pt x="195" y="5895"/>
                </a:lnTo>
                <a:lnTo>
                  <a:pt x="195" y="5895"/>
                </a:lnTo>
                <a:lnTo>
                  <a:pt x="73" y="5773"/>
                </a:lnTo>
                <a:lnTo>
                  <a:pt x="25" y="5675"/>
                </a:lnTo>
                <a:lnTo>
                  <a:pt x="0" y="5578"/>
                </a:lnTo>
                <a:lnTo>
                  <a:pt x="0" y="5505"/>
                </a:lnTo>
                <a:lnTo>
                  <a:pt x="49" y="5407"/>
                </a:lnTo>
                <a:lnTo>
                  <a:pt x="122" y="5359"/>
                </a:lnTo>
                <a:lnTo>
                  <a:pt x="244" y="5310"/>
                </a:lnTo>
                <a:lnTo>
                  <a:pt x="390" y="5286"/>
                </a:lnTo>
                <a:lnTo>
                  <a:pt x="4482" y="4872"/>
                </a:lnTo>
                <a:lnTo>
                  <a:pt x="4482" y="4872"/>
                </a:lnTo>
                <a:lnTo>
                  <a:pt x="4652" y="4847"/>
                </a:lnTo>
                <a:lnTo>
                  <a:pt x="4798" y="4774"/>
                </a:lnTo>
                <a:lnTo>
                  <a:pt x="4969" y="4701"/>
                </a:lnTo>
                <a:lnTo>
                  <a:pt x="5115" y="4604"/>
                </a:lnTo>
                <a:lnTo>
                  <a:pt x="5261" y="4482"/>
                </a:lnTo>
                <a:lnTo>
                  <a:pt x="5383" y="4360"/>
                </a:lnTo>
                <a:lnTo>
                  <a:pt x="5505" y="4214"/>
                </a:lnTo>
                <a:lnTo>
                  <a:pt x="5578" y="4092"/>
                </a:lnTo>
                <a:lnTo>
                  <a:pt x="7234" y="293"/>
                </a:lnTo>
                <a:close/>
              </a:path>
            </a:pathLst>
          </a:custGeom>
          <a:solidFill>
            <a:schemeClr val="accent3"/>
          </a:solidFill>
          <a:ln w="1905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 name="Google Shape;193;p22"/>
          <p:cNvSpPr txBox="1">
            <a:spLocks noGrp="1"/>
          </p:cNvSpPr>
          <p:nvPr>
            <p:ph type="sldNum" idx="12"/>
          </p:nvPr>
        </p:nvSpPr>
        <p:spPr>
          <a:xfrm>
            <a:off x="8760475" y="4759953"/>
            <a:ext cx="383400" cy="3834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fld id="{00000000-1234-1234-1234-123412341234}" type="slidenum">
              <a:rPr lang="en"/>
              <a:t>9</a:t>
            </a:fld>
            <a:endParaRPr/>
          </a:p>
        </p:txBody>
      </p:sp>
      <p:pic>
        <p:nvPicPr>
          <p:cNvPr id="194" name="Google Shape;194;p22" descr="This video is about intro" title="intro">
            <a:hlinkClick r:id="rId4"/>
          </p:cNvPr>
          <p:cNvPicPr preferRelativeResize="0"/>
          <p:nvPr/>
        </p:nvPicPr>
        <p:blipFill>
          <a:blip r:embed="rId5">
            <a:alphaModFix/>
          </a:blip>
          <a:stretch>
            <a:fillRect/>
          </a:stretch>
        </p:blipFill>
        <p:spPr>
          <a:xfrm>
            <a:off x="8760474" y="4759992"/>
            <a:ext cx="383400" cy="287551"/>
          </a:xfrm>
          <a:prstGeom prst="rect">
            <a:avLst/>
          </a:prstGeom>
          <a:noFill/>
          <a:ln>
            <a:noFill/>
          </a:ln>
        </p:spPr>
      </p:pic>
    </p:spTree>
  </p:cSld>
  <p:clrMapOvr>
    <a:masterClrMapping/>
  </p:clrMapOvr>
</p:sld>
</file>

<file path=ppt/theme/theme1.xml><?xml version="1.0" encoding="utf-8"?>
<a:theme xmlns:a="http://schemas.openxmlformats.org/drawingml/2006/main" name="Rutland template">
  <a:themeElements>
    <a:clrScheme name="Custom 347">
      <a:dk1>
        <a:srgbClr val="142236"/>
      </a:dk1>
      <a:lt1>
        <a:srgbClr val="FFFFFF"/>
      </a:lt1>
      <a:dk2>
        <a:srgbClr val="667180"/>
      </a:dk2>
      <a:lt2>
        <a:srgbClr val="E5E8EB"/>
      </a:lt2>
      <a:accent1>
        <a:srgbClr val="FF6035"/>
      </a:accent1>
      <a:accent2>
        <a:srgbClr val="BB1C0B"/>
      </a:accent2>
      <a:accent3>
        <a:srgbClr val="1DC8E6"/>
      </a:accent3>
      <a:accent4>
        <a:srgbClr val="0D7FA3"/>
      </a:accent4>
      <a:accent5>
        <a:srgbClr val="8FC55D"/>
      </a:accent5>
      <a:accent6>
        <a:srgbClr val="4E9934"/>
      </a:accent6>
      <a:hlink>
        <a:srgbClr val="FFFFFF"/>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478</Words>
  <Application>Microsoft Macintosh PowerPoint</Application>
  <PresentationFormat>On-screen Show (16:9)</PresentationFormat>
  <Paragraphs>66</Paragraphs>
  <Slides>10</Slides>
  <Notes>10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10</vt:i4>
      </vt:variant>
    </vt:vector>
  </HeadingPairs>
  <TitlesOfParts>
    <vt:vector size="18" baseType="lpstr">
      <vt:lpstr>Red Hat Display</vt:lpstr>
      <vt:lpstr>Raleway SemiBold</vt:lpstr>
      <vt:lpstr>Red Hat Display Black</vt:lpstr>
      <vt:lpstr>Oswald</vt:lpstr>
      <vt:lpstr>Raleway</vt:lpstr>
      <vt:lpstr>Merriweather</vt:lpstr>
      <vt:lpstr>Arial</vt:lpstr>
      <vt:lpstr>Rutland template</vt:lpstr>
      <vt:lpstr>The Color of Pollution: Environmental Racism in America By: Alexis Haroun </vt:lpstr>
      <vt:lpstr>What exactly is environmental racism? </vt:lpstr>
      <vt:lpstr>                                   Case study</vt:lpstr>
      <vt:lpstr>Why  is this a violation of human rights?</vt:lpstr>
      <vt:lpstr>PowerPoint Presentation</vt:lpstr>
      <vt:lpstr>           Case study                 Oil spill: Gulf of Mexico </vt:lpstr>
      <vt:lpstr>PowerPoint Presentation</vt:lpstr>
      <vt:lpstr>PowerPoint Presentation</vt:lpstr>
      <vt:lpstr>Why is this happening? </vt:lpstr>
      <vt:lpstr>What can you do?  </vt:lpstr>
    </vt:vector>
  </TitlesOfParts>
  <LinksUpToDate>false</LinksUpToDate>
  <SharedDoc>false</SharedDoc>
  <HyperlinksChanged>false</HyperlinksChanged>
  <AppVersion>15.0034</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Color of Pollution: Environmental Racism in America By: Alexis Haroun </dc:title>
  <cp:lastModifiedBy>Microsoft Office User</cp:lastModifiedBy>
  <cp:revision>1</cp:revision>
  <dcterms:modified xsi:type="dcterms:W3CDTF">2020-05-19T14:34:29Z</dcterms:modified>
</cp:coreProperties>
</file>