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12"/>
  </p:notesMasterIdLst>
  <p:sldIdLst>
    <p:sldId id="256" r:id="rId2"/>
    <p:sldId id="257" r:id="rId3"/>
    <p:sldId id="266" r:id="rId4"/>
    <p:sldId id="259" r:id="rId5"/>
    <p:sldId id="260" r:id="rId6"/>
    <p:sldId id="268" r:id="rId7"/>
    <p:sldId id="267"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531EC-EFDF-4671-B280-976845188DC7}" v="161" dt="2020-04-27T15:13:52.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3110" autoAdjust="0"/>
  </p:normalViewPr>
  <p:slideViewPr>
    <p:cSldViewPr snapToGrid="0">
      <p:cViewPr varScale="1">
        <p:scale>
          <a:sx n="69" d="100"/>
          <a:sy n="69" d="100"/>
        </p:scale>
        <p:origin x="2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microsoft.com/office/2016/11/relationships/changesInfo" Target="changesInfos/changesInfo1.xml"/><Relationship Id="rId18"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 hinojosa" userId="2f017c3627a50f76" providerId="LiveId" clId="{B27531EC-EFDF-4671-B280-976845188DC7}"/>
    <pc:docChg chg="undo redo custSel mod addSld delSld modSld sldOrd">
      <pc:chgData name="jos hinojosa" userId="2f017c3627a50f76" providerId="LiveId" clId="{B27531EC-EFDF-4671-B280-976845188DC7}" dt="2020-04-27T15:13:52.511" v="3953"/>
      <pc:docMkLst>
        <pc:docMk/>
      </pc:docMkLst>
      <pc:sldChg chg="addSp delSp modSp modAnim">
        <pc:chgData name="jos hinojosa" userId="2f017c3627a50f76" providerId="LiveId" clId="{B27531EC-EFDF-4671-B280-976845188DC7}" dt="2020-04-27T15:12:59.414" v="3946"/>
        <pc:sldMkLst>
          <pc:docMk/>
          <pc:sldMk cId="2862995515" sldId="256"/>
        </pc:sldMkLst>
        <pc:spChg chg="mod">
          <ac:chgData name="jos hinojosa" userId="2f017c3627a50f76" providerId="LiveId" clId="{B27531EC-EFDF-4671-B280-976845188DC7}" dt="2020-04-20T15:20:40.744" v="3084" actId="20577"/>
          <ac:spMkLst>
            <pc:docMk/>
            <pc:sldMk cId="2862995515" sldId="256"/>
            <ac:spMk id="2" creationId="{EC8058A5-FE6C-4ACC-942A-2CADC7D85F70}"/>
          </ac:spMkLst>
        </pc:spChg>
        <pc:spChg chg="mod">
          <ac:chgData name="jos hinojosa" userId="2f017c3627a50f76" providerId="LiveId" clId="{B27531EC-EFDF-4671-B280-976845188DC7}" dt="2020-03-25T20:01:18.595" v="97" actId="1076"/>
          <ac:spMkLst>
            <pc:docMk/>
            <pc:sldMk cId="2862995515" sldId="256"/>
            <ac:spMk id="3" creationId="{BA39ED66-C9B1-458E-953B-290F28968693}"/>
          </ac:spMkLst>
        </pc:spChg>
        <pc:spChg chg="add del mod">
          <ac:chgData name="jos hinojosa" userId="2f017c3627a50f76" providerId="LiveId" clId="{B27531EC-EFDF-4671-B280-976845188DC7}" dt="2020-03-25T19:56:26.636" v="8"/>
          <ac:spMkLst>
            <pc:docMk/>
            <pc:sldMk cId="2862995515" sldId="256"/>
            <ac:spMk id="6" creationId="{E72B1F79-D9BE-4600-A48C-C8B1959435F2}"/>
          </ac:spMkLst>
        </pc:spChg>
        <pc:picChg chg="mod">
          <ac:chgData name="jos hinojosa" userId="2f017c3627a50f76" providerId="LiveId" clId="{B27531EC-EFDF-4671-B280-976845188DC7}" dt="2020-04-27T15:11:26.729" v="3939" actId="1076"/>
          <ac:picMkLst>
            <pc:docMk/>
            <pc:sldMk cId="2862995515" sldId="256"/>
            <ac:picMk id="4" creationId="{2691D991-BF95-40BE-A92B-80D824F017AE}"/>
          </ac:picMkLst>
        </pc:picChg>
        <pc:picChg chg="add mod ord">
          <ac:chgData name="jos hinojosa" userId="2f017c3627a50f76" providerId="LiveId" clId="{B27531EC-EFDF-4671-B280-976845188DC7}" dt="2020-03-25T20:01:06.977" v="96" actId="14100"/>
          <ac:picMkLst>
            <pc:docMk/>
            <pc:sldMk cId="2862995515" sldId="256"/>
            <ac:picMk id="5" creationId="{568F81EB-B18B-400D-B537-40FAF78AD7BF}"/>
          </ac:picMkLst>
        </pc:picChg>
      </pc:sldChg>
      <pc:sldChg chg="addSp delSp modSp modAnim">
        <pc:chgData name="jos hinojosa" userId="2f017c3627a50f76" providerId="LiveId" clId="{B27531EC-EFDF-4671-B280-976845188DC7}" dt="2020-04-27T15:13:06.467" v="3947"/>
        <pc:sldMkLst>
          <pc:docMk/>
          <pc:sldMk cId="1294241402" sldId="257"/>
        </pc:sldMkLst>
        <pc:spChg chg="mod">
          <ac:chgData name="jos hinojosa" userId="2f017c3627a50f76" providerId="LiveId" clId="{B27531EC-EFDF-4671-B280-976845188DC7}" dt="2020-04-13T14:51:17.871" v="2571" actId="20577"/>
          <ac:spMkLst>
            <pc:docMk/>
            <pc:sldMk cId="1294241402" sldId="257"/>
            <ac:spMk id="2" creationId="{C94A0A85-5198-49E7-8753-77BED0E2D95B}"/>
          </ac:spMkLst>
        </pc:spChg>
        <pc:spChg chg="del">
          <ac:chgData name="jos hinojosa" userId="2f017c3627a50f76" providerId="LiveId" clId="{B27531EC-EFDF-4671-B280-976845188DC7}" dt="2020-03-25T19:59:20.872" v="26" actId="931"/>
          <ac:spMkLst>
            <pc:docMk/>
            <pc:sldMk cId="1294241402" sldId="257"/>
            <ac:spMk id="3" creationId="{22F30C20-5A42-47DD-AB5F-6FE1E1C17562}"/>
          </ac:spMkLst>
        </pc:spChg>
        <pc:spChg chg="add mod">
          <ac:chgData name="jos hinojosa" userId="2f017c3627a50f76" providerId="LiveId" clId="{B27531EC-EFDF-4671-B280-976845188DC7}" dt="2020-04-13T14:52:38.178" v="2746" actId="20577"/>
          <ac:spMkLst>
            <pc:docMk/>
            <pc:sldMk cId="1294241402" sldId="257"/>
            <ac:spMk id="3" creationId="{A591FE79-6491-40F9-BEC9-C8D00A9CB943}"/>
          </ac:spMkLst>
        </pc:spChg>
        <pc:spChg chg="add del mod">
          <ac:chgData name="jos hinojosa" userId="2f017c3627a50f76" providerId="LiveId" clId="{B27531EC-EFDF-4671-B280-976845188DC7}" dt="2020-03-25T19:59:59.309" v="92"/>
          <ac:spMkLst>
            <pc:docMk/>
            <pc:sldMk cId="1294241402" sldId="257"/>
            <ac:spMk id="6" creationId="{768255F5-5603-4DBD-B319-0C87FF7718F6}"/>
          </ac:spMkLst>
        </pc:spChg>
        <pc:spChg chg="add del mod">
          <ac:chgData name="jos hinojosa" userId="2f017c3627a50f76" providerId="LiveId" clId="{B27531EC-EFDF-4671-B280-976845188DC7}" dt="2020-04-13T14:51:19.107" v="2573"/>
          <ac:spMkLst>
            <pc:docMk/>
            <pc:sldMk cId="1294241402" sldId="257"/>
            <ac:spMk id="7" creationId="{239896C6-2823-4E4D-83F9-FD812802FD68}"/>
          </ac:spMkLst>
        </pc:spChg>
        <pc:spChg chg="add del mod">
          <ac:chgData name="jos hinojosa" userId="2f017c3627a50f76" providerId="LiveId" clId="{B27531EC-EFDF-4671-B280-976845188DC7}" dt="2020-04-13T14:53:10.609" v="2753"/>
          <ac:spMkLst>
            <pc:docMk/>
            <pc:sldMk cId="1294241402" sldId="257"/>
            <ac:spMk id="8" creationId="{B1C470BF-49E7-4679-A263-6F57999AD7EC}"/>
          </ac:spMkLst>
        </pc:spChg>
        <pc:spChg chg="add del mod">
          <ac:chgData name="jos hinojosa" userId="2f017c3627a50f76" providerId="LiveId" clId="{B27531EC-EFDF-4671-B280-976845188DC7}" dt="2020-04-13T14:54:31.065" v="2771" actId="478"/>
          <ac:spMkLst>
            <pc:docMk/>
            <pc:sldMk cId="1294241402" sldId="257"/>
            <ac:spMk id="11" creationId="{3683CED3-3688-47E8-9CB7-F67423EF7E52}"/>
          </ac:spMkLst>
        </pc:spChg>
        <pc:spChg chg="add del mod">
          <ac:chgData name="jos hinojosa" userId="2f017c3627a50f76" providerId="LiveId" clId="{B27531EC-EFDF-4671-B280-976845188DC7}" dt="2020-04-13T14:55:42.048" v="2784"/>
          <ac:spMkLst>
            <pc:docMk/>
            <pc:sldMk cId="1294241402" sldId="257"/>
            <ac:spMk id="14" creationId="{61181898-94EC-4701-96F0-58279ADACB0F}"/>
          </ac:spMkLst>
        </pc:spChg>
        <pc:picChg chg="add mod ord">
          <ac:chgData name="jos hinojosa" userId="2f017c3627a50f76" providerId="LiveId" clId="{B27531EC-EFDF-4671-B280-976845188DC7}" dt="2020-03-25T20:04:11.967" v="157" actId="14100"/>
          <ac:picMkLst>
            <pc:docMk/>
            <pc:sldMk cId="1294241402" sldId="257"/>
            <ac:picMk id="5" creationId="{A06D9A47-6DB6-4BAF-8CA8-F42B9FB305EC}"/>
          </ac:picMkLst>
        </pc:picChg>
        <pc:picChg chg="add mod">
          <ac:chgData name="jos hinojosa" userId="2f017c3627a50f76" providerId="LiveId" clId="{B27531EC-EFDF-4671-B280-976845188DC7}" dt="2020-04-13T14:54:24.070" v="2769" actId="1076"/>
          <ac:picMkLst>
            <pc:docMk/>
            <pc:sldMk cId="1294241402" sldId="257"/>
            <ac:picMk id="6" creationId="{AD559B24-250E-4772-A543-2DAC2B81BA52}"/>
          </ac:picMkLst>
        </pc:picChg>
        <pc:picChg chg="mod">
          <ac:chgData name="jos hinojosa" userId="2f017c3627a50f76" providerId="LiveId" clId="{B27531EC-EFDF-4671-B280-976845188DC7}" dt="2020-04-27T15:11:32.370" v="3940" actId="1076"/>
          <ac:picMkLst>
            <pc:docMk/>
            <pc:sldMk cId="1294241402" sldId="257"/>
            <ac:picMk id="7" creationId="{AA6A36B2-BCD6-45A3-A987-D3C7356C134B}"/>
          </ac:picMkLst>
        </pc:picChg>
        <pc:picChg chg="add del mod">
          <ac:chgData name="jos hinojosa" userId="2f017c3627a50f76" providerId="LiveId" clId="{B27531EC-EFDF-4671-B280-976845188DC7}" dt="2020-04-13T14:54:31.065" v="2771" actId="478"/>
          <ac:picMkLst>
            <pc:docMk/>
            <pc:sldMk cId="1294241402" sldId="257"/>
            <ac:picMk id="10" creationId="{0A12373E-7AC9-485D-9841-E38C6C696429}"/>
          </ac:picMkLst>
        </pc:picChg>
        <pc:picChg chg="add mod modCrop">
          <ac:chgData name="jos hinojosa" userId="2f017c3627a50f76" providerId="LiveId" clId="{B27531EC-EFDF-4671-B280-976845188DC7}" dt="2020-04-13T14:56:07.758" v="2787" actId="1076"/>
          <ac:picMkLst>
            <pc:docMk/>
            <pc:sldMk cId="1294241402" sldId="257"/>
            <ac:picMk id="13" creationId="{A5C729A8-D472-4987-ACDD-6DFDB7955DCE}"/>
          </ac:picMkLst>
        </pc:picChg>
      </pc:sldChg>
      <pc:sldChg chg="addSp delSp modSp add del">
        <pc:chgData name="jos hinojosa" userId="2f017c3627a50f76" providerId="LiveId" clId="{B27531EC-EFDF-4671-B280-976845188DC7}" dt="2020-04-02T14:18:27.017" v="2552" actId="2696"/>
        <pc:sldMkLst>
          <pc:docMk/>
          <pc:sldMk cId="125660711" sldId="258"/>
        </pc:sldMkLst>
        <pc:spChg chg="mod">
          <ac:chgData name="jos hinojosa" userId="2f017c3627a50f76" providerId="LiveId" clId="{B27531EC-EFDF-4671-B280-976845188DC7}" dt="2020-03-25T20:08:48.690" v="268" actId="20577"/>
          <ac:spMkLst>
            <pc:docMk/>
            <pc:sldMk cId="125660711" sldId="258"/>
            <ac:spMk id="2" creationId="{B3B65B87-FFA4-414F-B32D-C2A6CC8C226F}"/>
          </ac:spMkLst>
        </pc:spChg>
        <pc:spChg chg="mod">
          <ac:chgData name="jos hinojosa" userId="2f017c3627a50f76" providerId="LiveId" clId="{B27531EC-EFDF-4671-B280-976845188DC7}" dt="2020-03-25T20:27:17.327" v="700" actId="20577"/>
          <ac:spMkLst>
            <pc:docMk/>
            <pc:sldMk cId="125660711" sldId="258"/>
            <ac:spMk id="3" creationId="{BC3C2958-F3AD-4858-B5C5-6FCC81C33C09}"/>
          </ac:spMkLst>
        </pc:spChg>
        <pc:spChg chg="add del mod">
          <ac:chgData name="jos hinojosa" userId="2f017c3627a50f76" providerId="LiveId" clId="{B27531EC-EFDF-4671-B280-976845188DC7}" dt="2020-03-25T20:15:34.354" v="553"/>
          <ac:spMkLst>
            <pc:docMk/>
            <pc:sldMk cId="125660711" sldId="258"/>
            <ac:spMk id="6" creationId="{C563A511-5B27-4477-9593-A17FCCEF1D8A}"/>
          </ac:spMkLst>
        </pc:spChg>
        <pc:picChg chg="add mod">
          <ac:chgData name="jos hinojosa" userId="2f017c3627a50f76" providerId="LiveId" clId="{B27531EC-EFDF-4671-B280-976845188DC7}" dt="2020-03-25T20:15:32.644" v="551" actId="14100"/>
          <ac:picMkLst>
            <pc:docMk/>
            <pc:sldMk cId="125660711" sldId="258"/>
            <ac:picMk id="5" creationId="{8F62B0C5-23E8-4F65-910C-5144DBD80033}"/>
          </ac:picMkLst>
        </pc:picChg>
      </pc:sldChg>
      <pc:sldChg chg="addSp delSp modSp add ord modAnim">
        <pc:chgData name="jos hinojosa" userId="2f017c3627a50f76" providerId="LiveId" clId="{B27531EC-EFDF-4671-B280-976845188DC7}" dt="2020-04-27T15:13:14.525" v="3948"/>
        <pc:sldMkLst>
          <pc:docMk/>
          <pc:sldMk cId="3284604216" sldId="259"/>
        </pc:sldMkLst>
        <pc:spChg chg="mod">
          <ac:chgData name="jos hinojosa" userId="2f017c3627a50f76" providerId="LiveId" clId="{B27531EC-EFDF-4671-B280-976845188DC7}" dt="2020-03-25T20:17:17.337" v="584" actId="20577"/>
          <ac:spMkLst>
            <pc:docMk/>
            <pc:sldMk cId="3284604216" sldId="259"/>
            <ac:spMk id="2" creationId="{81C259EE-D50D-45D3-AB3A-812BE75FF52C}"/>
          </ac:spMkLst>
        </pc:spChg>
        <pc:spChg chg="mod">
          <ac:chgData name="jos hinojosa" userId="2f017c3627a50f76" providerId="LiveId" clId="{B27531EC-EFDF-4671-B280-976845188DC7}" dt="2020-04-01T17:22:01.338" v="2169" actId="14100"/>
          <ac:spMkLst>
            <pc:docMk/>
            <pc:sldMk cId="3284604216" sldId="259"/>
            <ac:spMk id="3" creationId="{CEAD4D49-A941-48BA-9CCD-D26CDEAACF86}"/>
          </ac:spMkLst>
        </pc:spChg>
        <pc:spChg chg="add del mod">
          <ac:chgData name="jos hinojosa" userId="2f017c3627a50f76" providerId="LiveId" clId="{B27531EC-EFDF-4671-B280-976845188DC7}" dt="2020-03-25T20:22:41.172" v="616"/>
          <ac:spMkLst>
            <pc:docMk/>
            <pc:sldMk cId="3284604216" sldId="259"/>
            <ac:spMk id="6" creationId="{E99E855B-B05D-43D2-9B1B-398BD32C7F14}"/>
          </ac:spMkLst>
        </pc:spChg>
        <pc:graphicFrameChg chg="add del modGraphic">
          <ac:chgData name="jos hinojosa" userId="2f017c3627a50f76" providerId="LiveId" clId="{B27531EC-EFDF-4671-B280-976845188DC7}" dt="2020-04-01T17:20:57.099" v="2049" actId="27309"/>
          <ac:graphicFrameMkLst>
            <pc:docMk/>
            <pc:sldMk cId="3284604216" sldId="259"/>
            <ac:graphicFrameMk id="6" creationId="{7A75128C-CB0C-4ACC-BDFA-1D417114850E}"/>
          </ac:graphicFrameMkLst>
        </pc:graphicFrameChg>
        <pc:picChg chg="add mod">
          <ac:chgData name="jos hinojosa" userId="2f017c3627a50f76" providerId="LiveId" clId="{B27531EC-EFDF-4671-B280-976845188DC7}" dt="2020-03-25T20:22:39.174" v="614" actId="14100"/>
          <ac:picMkLst>
            <pc:docMk/>
            <pc:sldMk cId="3284604216" sldId="259"/>
            <ac:picMk id="5" creationId="{01B88047-BB39-48E1-9676-3BA4F2A1EB62}"/>
          </ac:picMkLst>
        </pc:picChg>
        <pc:picChg chg="mod">
          <ac:chgData name="jos hinojosa" userId="2f017c3627a50f76" providerId="LiveId" clId="{B27531EC-EFDF-4671-B280-976845188DC7}" dt="2020-04-27T15:11:37.405" v="3941" actId="1076"/>
          <ac:picMkLst>
            <pc:docMk/>
            <pc:sldMk cId="3284604216" sldId="259"/>
            <ac:picMk id="6" creationId="{8C0E79A2-41D1-4E96-A347-BE453CA858BF}"/>
          </ac:picMkLst>
        </pc:picChg>
      </pc:sldChg>
      <pc:sldChg chg="addSp delSp modSp add mod ord setBg modAnim modNotesTx">
        <pc:chgData name="jos hinojosa" userId="2f017c3627a50f76" providerId="LiveId" clId="{B27531EC-EFDF-4671-B280-976845188DC7}" dt="2020-04-27T15:13:19.560" v="3949"/>
        <pc:sldMkLst>
          <pc:docMk/>
          <pc:sldMk cId="50826537" sldId="260"/>
        </pc:sldMkLst>
        <pc:spChg chg="mod">
          <ac:chgData name="jos hinojosa" userId="2f017c3627a50f76" providerId="LiveId" clId="{B27531EC-EFDF-4671-B280-976845188DC7}" dt="2020-04-01T17:43:52.840" v="2330" actId="26606"/>
          <ac:spMkLst>
            <pc:docMk/>
            <pc:sldMk cId="50826537" sldId="260"/>
            <ac:spMk id="2" creationId="{0948BC8D-4112-4FFE-A1D0-A00DE578BE80}"/>
          </ac:spMkLst>
        </pc:spChg>
        <pc:spChg chg="del mod">
          <ac:chgData name="jos hinojosa" userId="2f017c3627a50f76" providerId="LiveId" clId="{B27531EC-EFDF-4671-B280-976845188DC7}" dt="2020-03-27T18:11:57.832" v="785" actId="931"/>
          <ac:spMkLst>
            <pc:docMk/>
            <pc:sldMk cId="50826537" sldId="260"/>
            <ac:spMk id="3" creationId="{95D2B370-D576-4039-B7E9-9EE484DAAC61}"/>
          </ac:spMkLst>
        </pc:spChg>
        <pc:spChg chg="add del mod">
          <ac:chgData name="jos hinojosa" userId="2f017c3627a50f76" providerId="LiveId" clId="{B27531EC-EFDF-4671-B280-976845188DC7}" dt="2020-03-27T18:12:22.417" v="793"/>
          <ac:spMkLst>
            <pc:docMk/>
            <pc:sldMk cId="50826537" sldId="260"/>
            <ac:spMk id="6" creationId="{3B07B11B-A0AB-462A-A941-BF2255FC7FE3}"/>
          </ac:spMkLst>
        </pc:spChg>
        <pc:spChg chg="add del mod">
          <ac:chgData name="jos hinojosa" userId="2f017c3627a50f76" providerId="LiveId" clId="{B27531EC-EFDF-4671-B280-976845188DC7}" dt="2020-04-01T17:43:52.682" v="2329" actId="47"/>
          <ac:spMkLst>
            <pc:docMk/>
            <pc:sldMk cId="50826537" sldId="260"/>
            <ac:spMk id="7" creationId="{9F67AF69-F91D-4B3B-A6EC-457CC7FDBB4F}"/>
          </ac:spMkLst>
        </pc:spChg>
        <pc:spChg chg="add del">
          <ac:chgData name="jos hinojosa" userId="2f017c3627a50f76" providerId="LiveId" clId="{B27531EC-EFDF-4671-B280-976845188DC7}" dt="2020-04-01T17:39:39.423" v="2285" actId="26606"/>
          <ac:spMkLst>
            <pc:docMk/>
            <pc:sldMk cId="50826537" sldId="260"/>
            <ac:spMk id="12" creationId="{284B70D5-875B-433D-BDBD-1522A85D6C1D}"/>
          </ac:spMkLst>
        </pc:spChg>
        <pc:spChg chg="add del">
          <ac:chgData name="jos hinojosa" userId="2f017c3627a50f76" providerId="LiveId" clId="{B27531EC-EFDF-4671-B280-976845188DC7}" dt="2020-04-01T17:39:39.423" v="2285" actId="26606"/>
          <ac:spMkLst>
            <pc:docMk/>
            <pc:sldMk cId="50826537" sldId="260"/>
            <ac:spMk id="16" creationId="{1E299956-A9E7-4FC1-A0B1-D590CA9730E8}"/>
          </ac:spMkLst>
        </pc:spChg>
        <pc:spChg chg="add del">
          <ac:chgData name="jos hinojosa" userId="2f017c3627a50f76" providerId="LiveId" clId="{B27531EC-EFDF-4671-B280-976845188DC7}" dt="2020-04-01T17:39:39.423" v="2285" actId="26606"/>
          <ac:spMkLst>
            <pc:docMk/>
            <pc:sldMk cId="50826537" sldId="260"/>
            <ac:spMk id="18" creationId="{17FC539C-B783-4B03-9F9E-D13430F3F64F}"/>
          </ac:spMkLst>
        </pc:spChg>
        <pc:spChg chg="add del">
          <ac:chgData name="jos hinojosa" userId="2f017c3627a50f76" providerId="LiveId" clId="{B27531EC-EFDF-4671-B280-976845188DC7}" dt="2020-04-01T17:43:52.840" v="2330" actId="26606"/>
          <ac:spMkLst>
            <pc:docMk/>
            <pc:sldMk cId="50826537" sldId="260"/>
            <ac:spMk id="21" creationId="{4E4490D0-3672-446A-AC12-B4830333BDDD}"/>
          </ac:spMkLst>
        </pc:spChg>
        <pc:spChg chg="add del">
          <ac:chgData name="jos hinojosa" userId="2f017c3627a50f76" providerId="LiveId" clId="{B27531EC-EFDF-4671-B280-976845188DC7}" dt="2020-04-01T17:43:52.840" v="2330" actId="26606"/>
          <ac:spMkLst>
            <pc:docMk/>
            <pc:sldMk cId="50826537" sldId="260"/>
            <ac:spMk id="22" creationId="{B4C27B90-DF2B-4D00-BA07-18ED774CD2F1}"/>
          </ac:spMkLst>
        </pc:spChg>
        <pc:spChg chg="add del">
          <ac:chgData name="jos hinojosa" userId="2f017c3627a50f76" providerId="LiveId" clId="{B27531EC-EFDF-4671-B280-976845188DC7}" dt="2020-04-01T17:43:52.840" v="2330" actId="26606"/>
          <ac:spMkLst>
            <pc:docMk/>
            <pc:sldMk cId="50826537" sldId="260"/>
            <ac:spMk id="23" creationId="{39CB82C2-DF65-4EC1-8280-F201D50F570B}"/>
          </ac:spMkLst>
        </pc:spChg>
        <pc:spChg chg="add del">
          <ac:chgData name="jos hinojosa" userId="2f017c3627a50f76" providerId="LiveId" clId="{B27531EC-EFDF-4671-B280-976845188DC7}" dt="2020-04-01T17:43:52.840" v="2330" actId="26606"/>
          <ac:spMkLst>
            <pc:docMk/>
            <pc:sldMk cId="50826537" sldId="260"/>
            <ac:spMk id="24" creationId="{593ACC25-C262-417A-8AA9-0641C772BDB6}"/>
          </ac:spMkLst>
        </pc:spChg>
        <pc:spChg chg="add del">
          <ac:chgData name="jos hinojosa" userId="2f017c3627a50f76" providerId="LiveId" clId="{B27531EC-EFDF-4671-B280-976845188DC7}" dt="2020-04-01T17:43:52.840" v="2330" actId="26606"/>
          <ac:spMkLst>
            <pc:docMk/>
            <pc:sldMk cId="50826537" sldId="260"/>
            <ac:spMk id="26" creationId="{FA4CD5CB-D209-4D70-8CA4-629731C59219}"/>
          </ac:spMkLst>
        </pc:spChg>
        <pc:spChg chg="add del">
          <ac:chgData name="jos hinojosa" userId="2f017c3627a50f76" providerId="LiveId" clId="{B27531EC-EFDF-4671-B280-976845188DC7}" dt="2020-04-01T17:40:27.116" v="2294" actId="26606"/>
          <ac:spMkLst>
            <pc:docMk/>
            <pc:sldMk cId="50826537" sldId="260"/>
            <ac:spMk id="31" creationId="{4E4490D0-3672-446A-AC12-B4830333BDDD}"/>
          </ac:spMkLst>
        </pc:spChg>
        <pc:spChg chg="add del">
          <ac:chgData name="jos hinojosa" userId="2f017c3627a50f76" providerId="LiveId" clId="{B27531EC-EFDF-4671-B280-976845188DC7}" dt="2020-04-01T17:40:27.116" v="2294" actId="26606"/>
          <ac:spMkLst>
            <pc:docMk/>
            <pc:sldMk cId="50826537" sldId="260"/>
            <ac:spMk id="33" creationId="{39CB82C2-DF65-4EC1-8280-F201D50F570B}"/>
          </ac:spMkLst>
        </pc:spChg>
        <pc:spChg chg="add del">
          <ac:chgData name="jos hinojosa" userId="2f017c3627a50f76" providerId="LiveId" clId="{B27531EC-EFDF-4671-B280-976845188DC7}" dt="2020-04-01T17:40:27.116" v="2294" actId="26606"/>
          <ac:spMkLst>
            <pc:docMk/>
            <pc:sldMk cId="50826537" sldId="260"/>
            <ac:spMk id="37" creationId="{AE220058-3FCE-496E-ADF2-D8A6961F39F6}"/>
          </ac:spMkLst>
        </pc:spChg>
        <pc:spChg chg="add del">
          <ac:chgData name="jos hinojosa" userId="2f017c3627a50f76" providerId="LiveId" clId="{B27531EC-EFDF-4671-B280-976845188DC7}" dt="2020-04-01T17:40:27.116" v="2294" actId="26606"/>
          <ac:spMkLst>
            <pc:docMk/>
            <pc:sldMk cId="50826537" sldId="260"/>
            <ac:spMk id="41" creationId="{3E9C5090-7D25-41E3-A6D3-CCAEE505E785}"/>
          </ac:spMkLst>
        </pc:spChg>
        <pc:spChg chg="add del">
          <ac:chgData name="jos hinojosa" userId="2f017c3627a50f76" providerId="LiveId" clId="{B27531EC-EFDF-4671-B280-976845188DC7}" dt="2020-04-01T17:40:27.116" v="2294" actId="26606"/>
          <ac:spMkLst>
            <pc:docMk/>
            <pc:sldMk cId="50826537" sldId="260"/>
            <ac:spMk id="43" creationId="{11BF8809-0DAC-41E5-A212-ACB4A01BE95B}"/>
          </ac:spMkLst>
        </pc:spChg>
        <pc:spChg chg="add del">
          <ac:chgData name="jos hinojosa" userId="2f017c3627a50f76" providerId="LiveId" clId="{B27531EC-EFDF-4671-B280-976845188DC7}" dt="2020-04-01T17:43:51.479" v="2324" actId="26606"/>
          <ac:spMkLst>
            <pc:docMk/>
            <pc:sldMk cId="50826537" sldId="260"/>
            <ac:spMk id="45" creationId="{4E4490D0-3672-446A-AC12-B4830333BDDD}"/>
          </ac:spMkLst>
        </pc:spChg>
        <pc:spChg chg="add del">
          <ac:chgData name="jos hinojosa" userId="2f017c3627a50f76" providerId="LiveId" clId="{B27531EC-EFDF-4671-B280-976845188DC7}" dt="2020-04-01T17:43:51.479" v="2324" actId="26606"/>
          <ac:spMkLst>
            <pc:docMk/>
            <pc:sldMk cId="50826537" sldId="260"/>
            <ac:spMk id="46" creationId="{39CB82C2-DF65-4EC1-8280-F201D50F570B}"/>
          </ac:spMkLst>
        </pc:spChg>
        <pc:spChg chg="add del">
          <ac:chgData name="jos hinojosa" userId="2f017c3627a50f76" providerId="LiveId" clId="{B27531EC-EFDF-4671-B280-976845188DC7}" dt="2020-04-01T17:43:51.479" v="2324" actId="26606"/>
          <ac:spMkLst>
            <pc:docMk/>
            <pc:sldMk cId="50826537" sldId="260"/>
            <ac:spMk id="48" creationId="{EB1836F0-F9E0-4D93-9BDD-7EEC6EA05F7B}"/>
          </ac:spMkLst>
        </pc:spChg>
        <pc:spChg chg="add del">
          <ac:chgData name="jos hinojosa" userId="2f017c3627a50f76" providerId="LiveId" clId="{B27531EC-EFDF-4671-B280-976845188DC7}" dt="2020-04-01T17:43:51.479" v="2324" actId="26606"/>
          <ac:spMkLst>
            <pc:docMk/>
            <pc:sldMk cId="50826537" sldId="260"/>
            <ac:spMk id="50" creationId="{6D2F28D1-82F9-40FE-935C-85ECF7660D2D}"/>
          </ac:spMkLst>
        </pc:spChg>
        <pc:spChg chg="add del">
          <ac:chgData name="jos hinojosa" userId="2f017c3627a50f76" providerId="LiveId" clId="{B27531EC-EFDF-4671-B280-976845188DC7}" dt="2020-04-01T17:43:51.479" v="2324" actId="26606"/>
          <ac:spMkLst>
            <pc:docMk/>
            <pc:sldMk cId="50826537" sldId="260"/>
            <ac:spMk id="51" creationId="{4B670E93-2F53-48FC-AB6C-E99E22D17F31}"/>
          </ac:spMkLst>
        </pc:spChg>
        <pc:spChg chg="add del">
          <ac:chgData name="jos hinojosa" userId="2f017c3627a50f76" providerId="LiveId" clId="{B27531EC-EFDF-4671-B280-976845188DC7}" dt="2020-04-01T17:40:48.375" v="2299" actId="26606"/>
          <ac:spMkLst>
            <pc:docMk/>
            <pc:sldMk cId="50826537" sldId="260"/>
            <ac:spMk id="56" creationId="{5CF81D86-BDBA-477C-B7DD-8D359BB9965B}"/>
          </ac:spMkLst>
        </pc:spChg>
        <pc:spChg chg="add del">
          <ac:chgData name="jos hinojosa" userId="2f017c3627a50f76" providerId="LiveId" clId="{B27531EC-EFDF-4671-B280-976845188DC7}" dt="2020-04-01T17:40:48.375" v="2299" actId="26606"/>
          <ac:spMkLst>
            <pc:docMk/>
            <pc:sldMk cId="50826537" sldId="260"/>
            <ac:spMk id="60" creationId="{88AA064E-5F6E-4024-BC28-EDDC3DFC70E1}"/>
          </ac:spMkLst>
        </pc:spChg>
        <pc:spChg chg="add del">
          <ac:chgData name="jos hinojosa" userId="2f017c3627a50f76" providerId="LiveId" clId="{B27531EC-EFDF-4671-B280-976845188DC7}" dt="2020-04-01T17:40:48.375" v="2299" actId="26606"/>
          <ac:spMkLst>
            <pc:docMk/>
            <pc:sldMk cId="50826537" sldId="260"/>
            <ac:spMk id="62" creationId="{03B29638-4838-4B9B-B9DB-96E542BAF3E6}"/>
          </ac:spMkLst>
        </pc:spChg>
        <pc:spChg chg="add del">
          <ac:chgData name="jos hinojosa" userId="2f017c3627a50f76" providerId="LiveId" clId="{B27531EC-EFDF-4671-B280-976845188DC7}" dt="2020-04-01T17:43:50.183" v="2321" actId="26606"/>
          <ac:spMkLst>
            <pc:docMk/>
            <pc:sldMk cId="50826537" sldId="260"/>
            <ac:spMk id="64" creationId="{52ABB703-2B0E-4C3B-B4A2-F3973548E561}"/>
          </ac:spMkLst>
        </pc:spChg>
        <pc:spChg chg="add del">
          <ac:chgData name="jos hinojosa" userId="2f017c3627a50f76" providerId="LiveId" clId="{B27531EC-EFDF-4671-B280-976845188DC7}" dt="2020-04-01T17:43:50.183" v="2321" actId="26606"/>
          <ac:spMkLst>
            <pc:docMk/>
            <pc:sldMk cId="50826537" sldId="260"/>
            <ac:spMk id="66" creationId="{E95DA498-D9A2-4DA9-B9DA-B3776E08CF7E}"/>
          </ac:spMkLst>
        </pc:spChg>
        <pc:spChg chg="add del">
          <ac:chgData name="jos hinojosa" userId="2f017c3627a50f76" providerId="LiveId" clId="{B27531EC-EFDF-4671-B280-976845188DC7}" dt="2020-04-01T17:43:50.183" v="2321" actId="26606"/>
          <ac:spMkLst>
            <pc:docMk/>
            <pc:sldMk cId="50826537" sldId="260"/>
            <ac:spMk id="67" creationId="{82A73093-4B9D-420D-B17E-52293703A1D4}"/>
          </ac:spMkLst>
        </pc:spChg>
        <pc:spChg chg="add del">
          <ac:chgData name="jos hinojosa" userId="2f017c3627a50f76" providerId="LiveId" clId="{B27531EC-EFDF-4671-B280-976845188DC7}" dt="2020-04-01T17:43:12.055" v="2307" actId="26606"/>
          <ac:spMkLst>
            <pc:docMk/>
            <pc:sldMk cId="50826537" sldId="260"/>
            <ac:spMk id="72" creationId="{4E4490D0-3672-446A-AC12-B4830333BDDD}"/>
          </ac:spMkLst>
        </pc:spChg>
        <pc:spChg chg="add del">
          <ac:chgData name="jos hinojosa" userId="2f017c3627a50f76" providerId="LiveId" clId="{B27531EC-EFDF-4671-B280-976845188DC7}" dt="2020-04-01T17:43:12.055" v="2307" actId="26606"/>
          <ac:spMkLst>
            <pc:docMk/>
            <pc:sldMk cId="50826537" sldId="260"/>
            <ac:spMk id="74" creationId="{39CB82C2-DF65-4EC1-8280-F201D50F570B}"/>
          </ac:spMkLst>
        </pc:spChg>
        <pc:spChg chg="add del">
          <ac:chgData name="jos hinojosa" userId="2f017c3627a50f76" providerId="LiveId" clId="{B27531EC-EFDF-4671-B280-976845188DC7}" dt="2020-04-01T17:43:12.055" v="2307" actId="26606"/>
          <ac:spMkLst>
            <pc:docMk/>
            <pc:sldMk cId="50826537" sldId="260"/>
            <ac:spMk id="78" creationId="{FA4CD5CB-D209-4D70-8CA4-629731C59219}"/>
          </ac:spMkLst>
        </pc:spChg>
        <pc:spChg chg="add del">
          <ac:chgData name="jos hinojosa" userId="2f017c3627a50f76" providerId="LiveId" clId="{B27531EC-EFDF-4671-B280-976845188DC7}" dt="2020-04-01T17:43:12.055" v="2307" actId="26606"/>
          <ac:spMkLst>
            <pc:docMk/>
            <pc:sldMk cId="50826537" sldId="260"/>
            <ac:spMk id="82" creationId="{B4C27B90-DF2B-4D00-BA07-18ED774CD2F1}"/>
          </ac:spMkLst>
        </pc:spChg>
        <pc:spChg chg="add del">
          <ac:chgData name="jos hinojosa" userId="2f017c3627a50f76" providerId="LiveId" clId="{B27531EC-EFDF-4671-B280-976845188DC7}" dt="2020-04-01T17:43:12.055" v="2307" actId="26606"/>
          <ac:spMkLst>
            <pc:docMk/>
            <pc:sldMk cId="50826537" sldId="260"/>
            <ac:spMk id="84" creationId="{593ACC25-C262-417A-8AA9-0641C772BDB6}"/>
          </ac:spMkLst>
        </pc:spChg>
        <pc:picChg chg="add del mod ord">
          <ac:chgData name="jos hinojosa" userId="2f017c3627a50f76" providerId="LiveId" clId="{B27531EC-EFDF-4671-B280-976845188DC7}" dt="2020-04-01T17:44:53.590" v="2334" actId="478"/>
          <ac:picMkLst>
            <pc:docMk/>
            <pc:sldMk cId="50826537" sldId="260"/>
            <ac:picMk id="3" creationId="{A6F2525C-3FEB-4C9E-B492-8BCC5C8FD34E}"/>
          </ac:picMkLst>
        </pc:picChg>
        <pc:picChg chg="mod">
          <ac:chgData name="jos hinojosa" userId="2f017c3627a50f76" providerId="LiveId" clId="{B27531EC-EFDF-4671-B280-976845188DC7}" dt="2020-04-27T15:11:41.466" v="3942" actId="1076"/>
          <ac:picMkLst>
            <pc:docMk/>
            <pc:sldMk cId="50826537" sldId="260"/>
            <ac:picMk id="3" creationId="{B031D4D5-FC13-4FD9-94C5-6E3604712A61}"/>
          </ac:picMkLst>
        </pc:picChg>
        <pc:picChg chg="add del mod">
          <ac:chgData name="jos hinojosa" userId="2f017c3627a50f76" providerId="LiveId" clId="{B27531EC-EFDF-4671-B280-976845188DC7}" dt="2020-04-01T17:43:51.692" v="2325"/>
          <ac:picMkLst>
            <pc:docMk/>
            <pc:sldMk cId="50826537" sldId="260"/>
            <ac:picMk id="4" creationId="{3B06BC50-2EA1-4410-B202-4A6204DBEFA0}"/>
          </ac:picMkLst>
        </pc:picChg>
        <pc:picChg chg="add mod ord">
          <ac:chgData name="jos hinojosa" userId="2f017c3627a50f76" providerId="LiveId" clId="{B27531EC-EFDF-4671-B280-976845188DC7}" dt="2020-04-01T17:45:18.685" v="2338" actId="14100"/>
          <ac:picMkLst>
            <pc:docMk/>
            <pc:sldMk cId="50826537" sldId="260"/>
            <ac:picMk id="5" creationId="{F2DE7810-4F90-43B5-97F9-8096F5A39D7B}"/>
          </ac:picMkLst>
        </pc:picChg>
        <pc:picChg chg="add del mod">
          <ac:chgData name="jos hinojosa" userId="2f017c3627a50f76" providerId="LiveId" clId="{B27531EC-EFDF-4671-B280-976845188DC7}" dt="2020-04-01T17:43:46.101" v="2317"/>
          <ac:picMkLst>
            <pc:docMk/>
            <pc:sldMk cId="50826537" sldId="260"/>
            <ac:picMk id="6" creationId="{3DF90CCD-7CBF-4DCC-AF45-86CDFFCAB062}"/>
          </ac:picMkLst>
        </pc:picChg>
        <pc:picChg chg="add mod">
          <ac:chgData name="jos hinojosa" userId="2f017c3627a50f76" providerId="LiveId" clId="{B27531EC-EFDF-4671-B280-976845188DC7}" dt="2020-04-01T17:45:35.644" v="2344" actId="1076"/>
          <ac:picMkLst>
            <pc:docMk/>
            <pc:sldMk cId="50826537" sldId="260"/>
            <ac:picMk id="8" creationId="{AF5E895B-1732-46E2-AEEC-AA130FFA348D}"/>
          </ac:picMkLst>
        </pc:picChg>
        <pc:cxnChg chg="add del">
          <ac:chgData name="jos hinojosa" userId="2f017c3627a50f76" providerId="LiveId" clId="{B27531EC-EFDF-4671-B280-976845188DC7}" dt="2020-04-01T17:39:39.423" v="2285" actId="26606"/>
          <ac:cxnSpMkLst>
            <pc:docMk/>
            <pc:sldMk cId="50826537" sldId="260"/>
            <ac:cxnSpMk id="14" creationId="{C947DF4A-614C-4B4C-8B80-E5B9D8E8CFED}"/>
          </ac:cxnSpMkLst>
        </pc:cxnChg>
        <pc:cxnChg chg="add del">
          <ac:chgData name="jos hinojosa" userId="2f017c3627a50f76" providerId="LiveId" clId="{B27531EC-EFDF-4671-B280-976845188DC7}" dt="2020-04-01T17:43:52.840" v="2330" actId="26606"/>
          <ac:cxnSpMkLst>
            <pc:docMk/>
            <pc:sldMk cId="50826537" sldId="260"/>
            <ac:cxnSpMk id="20" creationId="{5C6A2BAE-B461-4B55-8E1F-0722ABDD1393}"/>
          </ac:cxnSpMkLst>
        </pc:cxnChg>
        <pc:cxnChg chg="add del">
          <ac:chgData name="jos hinojosa" userId="2f017c3627a50f76" providerId="LiveId" clId="{B27531EC-EFDF-4671-B280-976845188DC7}" dt="2020-04-01T17:43:52.840" v="2330" actId="26606"/>
          <ac:cxnSpMkLst>
            <pc:docMk/>
            <pc:sldMk cId="50826537" sldId="260"/>
            <ac:cxnSpMk id="25" creationId="{7E1D4427-852B-4B37-8E76-0E9F1810BA2A}"/>
          </ac:cxnSpMkLst>
        </pc:cxnChg>
        <pc:cxnChg chg="add del">
          <ac:chgData name="jos hinojosa" userId="2f017c3627a50f76" providerId="LiveId" clId="{B27531EC-EFDF-4671-B280-976845188DC7}" dt="2020-04-01T17:40:27.116" v="2294" actId="26606"/>
          <ac:cxnSpMkLst>
            <pc:docMk/>
            <pc:sldMk cId="50826537" sldId="260"/>
            <ac:cxnSpMk id="35" creationId="{7E1D4427-852B-4B37-8E76-0E9F1810BA2A}"/>
          </ac:cxnSpMkLst>
        </pc:cxnChg>
        <pc:cxnChg chg="add del">
          <ac:chgData name="jos hinojosa" userId="2f017c3627a50f76" providerId="LiveId" clId="{B27531EC-EFDF-4671-B280-976845188DC7}" dt="2020-04-01T17:40:27.116" v="2294" actId="26606"/>
          <ac:cxnSpMkLst>
            <pc:docMk/>
            <pc:sldMk cId="50826537" sldId="260"/>
            <ac:cxnSpMk id="39" creationId="{E193F809-7E50-4AAD-8E26-878207931CB5}"/>
          </ac:cxnSpMkLst>
        </pc:cxnChg>
        <pc:cxnChg chg="add del">
          <ac:chgData name="jos hinojosa" userId="2f017c3627a50f76" providerId="LiveId" clId="{B27531EC-EFDF-4671-B280-976845188DC7}" dt="2020-04-01T17:43:51.479" v="2324" actId="26606"/>
          <ac:cxnSpMkLst>
            <pc:docMk/>
            <pc:sldMk cId="50826537" sldId="260"/>
            <ac:cxnSpMk id="47" creationId="{7E1D4427-852B-4B37-8E76-0E9F1810BA2A}"/>
          </ac:cxnSpMkLst>
        </pc:cxnChg>
        <pc:cxnChg chg="add del">
          <ac:chgData name="jos hinojosa" userId="2f017c3627a50f76" providerId="LiveId" clId="{B27531EC-EFDF-4671-B280-976845188DC7}" dt="2020-04-01T17:43:51.479" v="2324" actId="26606"/>
          <ac:cxnSpMkLst>
            <pc:docMk/>
            <pc:sldMk cId="50826537" sldId="260"/>
            <ac:cxnSpMk id="49" creationId="{7A49EFD3-A806-4D59-99F1-AA9AFAE4EF71}"/>
          </ac:cxnSpMkLst>
        </pc:cxnChg>
        <pc:cxnChg chg="add del">
          <ac:chgData name="jos hinojosa" userId="2f017c3627a50f76" providerId="LiveId" clId="{B27531EC-EFDF-4671-B280-976845188DC7}" dt="2020-04-01T17:40:48.375" v="2299" actId="26606"/>
          <ac:cxnSpMkLst>
            <pc:docMk/>
            <pc:sldMk cId="50826537" sldId="260"/>
            <ac:cxnSpMk id="58" creationId="{C65F3E9C-EF11-4F8F-A621-399C7A3E6401}"/>
          </ac:cxnSpMkLst>
        </pc:cxnChg>
        <pc:cxnChg chg="add del">
          <ac:chgData name="jos hinojosa" userId="2f017c3627a50f76" providerId="LiveId" clId="{B27531EC-EFDF-4671-B280-976845188DC7}" dt="2020-04-01T17:43:50.183" v="2321" actId="26606"/>
          <ac:cxnSpMkLst>
            <pc:docMk/>
            <pc:sldMk cId="50826537" sldId="260"/>
            <ac:cxnSpMk id="65" creationId="{9C21570E-E159-49A6-9891-FA397B7A92D3}"/>
          </ac:cxnSpMkLst>
        </pc:cxnChg>
        <pc:cxnChg chg="add del">
          <ac:chgData name="jos hinojosa" userId="2f017c3627a50f76" providerId="LiveId" clId="{B27531EC-EFDF-4671-B280-976845188DC7}" dt="2020-04-01T17:43:12.055" v="2307" actId="26606"/>
          <ac:cxnSpMkLst>
            <pc:docMk/>
            <pc:sldMk cId="50826537" sldId="260"/>
            <ac:cxnSpMk id="76" creationId="{7E1D4427-852B-4B37-8E76-0E9F1810BA2A}"/>
          </ac:cxnSpMkLst>
        </pc:cxnChg>
        <pc:cxnChg chg="add del">
          <ac:chgData name="jos hinojosa" userId="2f017c3627a50f76" providerId="LiveId" clId="{B27531EC-EFDF-4671-B280-976845188DC7}" dt="2020-04-01T17:43:12.055" v="2307" actId="26606"/>
          <ac:cxnSpMkLst>
            <pc:docMk/>
            <pc:sldMk cId="50826537" sldId="260"/>
            <ac:cxnSpMk id="80" creationId="{5C6A2BAE-B461-4B55-8E1F-0722ABDD1393}"/>
          </ac:cxnSpMkLst>
        </pc:cxnChg>
      </pc:sldChg>
      <pc:sldChg chg="addSp delSp modSp add del ord modAnim">
        <pc:chgData name="jos hinojosa" userId="2f017c3627a50f76" providerId="LiveId" clId="{B27531EC-EFDF-4671-B280-976845188DC7}" dt="2020-04-20T15:26:03.313" v="3145" actId="2696"/>
        <pc:sldMkLst>
          <pc:docMk/>
          <pc:sldMk cId="563185809" sldId="261"/>
        </pc:sldMkLst>
        <pc:spChg chg="mod">
          <ac:chgData name="jos hinojosa" userId="2f017c3627a50f76" providerId="LiveId" clId="{B27531EC-EFDF-4671-B280-976845188DC7}" dt="2020-03-27T18:16:28.047" v="840" actId="20577"/>
          <ac:spMkLst>
            <pc:docMk/>
            <pc:sldMk cId="563185809" sldId="261"/>
            <ac:spMk id="2" creationId="{3CE52528-137B-4E6A-924E-742766390463}"/>
          </ac:spMkLst>
        </pc:spChg>
        <pc:spChg chg="del">
          <ac:chgData name="jos hinojosa" userId="2f017c3627a50f76" providerId="LiveId" clId="{B27531EC-EFDF-4671-B280-976845188DC7}" dt="2020-03-27T18:17:16.862" v="841"/>
          <ac:spMkLst>
            <pc:docMk/>
            <pc:sldMk cId="563185809" sldId="261"/>
            <ac:spMk id="3" creationId="{F9C9D6CE-7CAC-4CBB-9191-0B499BFBF3F5}"/>
          </ac:spMkLst>
        </pc:spChg>
        <pc:spChg chg="add del mod">
          <ac:chgData name="jos hinojosa" userId="2f017c3627a50f76" providerId="LiveId" clId="{B27531EC-EFDF-4671-B280-976845188DC7}" dt="2020-03-27T18:38:58.669" v="1656"/>
          <ac:spMkLst>
            <pc:docMk/>
            <pc:sldMk cId="563185809" sldId="261"/>
            <ac:spMk id="7" creationId="{73664ACB-EE89-4259-9DE4-A4FD3B76AFE4}"/>
          </ac:spMkLst>
        </pc:spChg>
        <pc:picChg chg="add mod">
          <ac:chgData name="jos hinojosa" userId="2f017c3627a50f76" providerId="LiveId" clId="{B27531EC-EFDF-4671-B280-976845188DC7}" dt="2020-03-27T18:17:16.862" v="841"/>
          <ac:picMkLst>
            <pc:docMk/>
            <pc:sldMk cId="563185809" sldId="261"/>
            <ac:picMk id="4" creationId="{EE507C81-B922-4BC6-B0A8-1860DBB7157E}"/>
          </ac:picMkLst>
        </pc:picChg>
        <pc:picChg chg="add mod">
          <ac:chgData name="jos hinojosa" userId="2f017c3627a50f76" providerId="LiveId" clId="{B27531EC-EFDF-4671-B280-976845188DC7}" dt="2020-03-27T18:39:09.845" v="1658" actId="14100"/>
          <ac:picMkLst>
            <pc:docMk/>
            <pc:sldMk cId="563185809" sldId="261"/>
            <ac:picMk id="6" creationId="{7A2577A7-662C-4448-86A1-E5E980C37335}"/>
          </ac:picMkLst>
        </pc:picChg>
      </pc:sldChg>
      <pc:sldChg chg="addSp delSp modSp add modAnim modNotesTx">
        <pc:chgData name="jos hinojosa" userId="2f017c3627a50f76" providerId="LiveId" clId="{B27531EC-EFDF-4671-B280-976845188DC7}" dt="2020-04-27T15:13:41.559" v="3951"/>
        <pc:sldMkLst>
          <pc:docMk/>
          <pc:sldMk cId="2131984781" sldId="262"/>
        </pc:sldMkLst>
        <pc:spChg chg="mod">
          <ac:chgData name="jos hinojosa" userId="2f017c3627a50f76" providerId="LiveId" clId="{B27531EC-EFDF-4671-B280-976845188DC7}" dt="2020-04-20T15:35:53.073" v="3196" actId="20577"/>
          <ac:spMkLst>
            <pc:docMk/>
            <pc:sldMk cId="2131984781" sldId="262"/>
            <ac:spMk id="2" creationId="{6F534935-DF52-468B-A0D5-ADFF3980AA34}"/>
          </ac:spMkLst>
        </pc:spChg>
        <pc:spChg chg="del mod">
          <ac:chgData name="jos hinojosa" userId="2f017c3627a50f76" providerId="LiveId" clId="{B27531EC-EFDF-4671-B280-976845188DC7}" dt="2020-04-16T18:56:34.784" v="2792" actId="931"/>
          <ac:spMkLst>
            <pc:docMk/>
            <pc:sldMk cId="2131984781" sldId="262"/>
            <ac:spMk id="3" creationId="{3744B627-3B75-4B5C-B2B1-1F6227898A0A}"/>
          </ac:spMkLst>
        </pc:spChg>
        <pc:spChg chg="add del mod">
          <ac:chgData name="jos hinojosa" userId="2f017c3627a50f76" providerId="LiveId" clId="{B27531EC-EFDF-4671-B280-976845188DC7}" dt="2020-04-20T15:34:27.463" v="3148"/>
          <ac:spMkLst>
            <pc:docMk/>
            <pc:sldMk cId="2131984781" sldId="262"/>
            <ac:spMk id="4" creationId="{9220CC7E-C9FF-4095-B9C8-F94A38C2A2DF}"/>
          </ac:spMkLst>
        </pc:spChg>
        <pc:spChg chg="add del mod">
          <ac:chgData name="jos hinojosa" userId="2f017c3627a50f76" providerId="LiveId" clId="{B27531EC-EFDF-4671-B280-976845188DC7}" dt="2020-03-27T18:26:03.679" v="1383"/>
          <ac:spMkLst>
            <pc:docMk/>
            <pc:sldMk cId="2131984781" sldId="262"/>
            <ac:spMk id="6" creationId="{452A0E22-6266-4F3A-BBCD-01C0C2616493}"/>
          </ac:spMkLst>
        </pc:spChg>
        <pc:picChg chg="add mod">
          <ac:chgData name="jos hinojosa" userId="2f017c3627a50f76" providerId="LiveId" clId="{B27531EC-EFDF-4671-B280-976845188DC7}" dt="2020-03-27T18:26:13.134" v="1385" actId="14100"/>
          <ac:picMkLst>
            <pc:docMk/>
            <pc:sldMk cId="2131984781" sldId="262"/>
            <ac:picMk id="5" creationId="{E9E53DC3-2757-42FD-9A87-0D5F30A8777E}"/>
          </ac:picMkLst>
        </pc:picChg>
        <pc:picChg chg="add del mod">
          <ac:chgData name="jos hinojosa" userId="2f017c3627a50f76" providerId="LiveId" clId="{B27531EC-EFDF-4671-B280-976845188DC7}" dt="2020-04-20T15:25:36.940" v="3141" actId="478"/>
          <ac:picMkLst>
            <pc:docMk/>
            <pc:sldMk cId="2131984781" sldId="262"/>
            <ac:picMk id="6" creationId="{898F5C63-927D-4567-85C8-3C8229206B70}"/>
          </ac:picMkLst>
        </pc:picChg>
        <pc:picChg chg="add mod">
          <ac:chgData name="jos hinojosa" userId="2f017c3627a50f76" providerId="LiveId" clId="{B27531EC-EFDF-4671-B280-976845188DC7}" dt="2020-04-20T15:34:32.407" v="3149" actId="1076"/>
          <ac:picMkLst>
            <pc:docMk/>
            <pc:sldMk cId="2131984781" sldId="262"/>
            <ac:picMk id="7" creationId="{74C1EFCE-FC8C-492D-BE8B-22859F70383F}"/>
          </ac:picMkLst>
        </pc:picChg>
        <pc:picChg chg="add del mod">
          <ac:chgData name="jos hinojosa" userId="2f017c3627a50f76" providerId="LiveId" clId="{B27531EC-EFDF-4671-B280-976845188DC7}" dt="2020-04-20T15:25:45.755" v="3143" actId="478"/>
          <ac:picMkLst>
            <pc:docMk/>
            <pc:sldMk cId="2131984781" sldId="262"/>
            <ac:picMk id="8" creationId="{49C91E1B-2095-4310-A171-7B8593AED7F7}"/>
          </ac:picMkLst>
        </pc:picChg>
        <pc:picChg chg="add mod">
          <ac:chgData name="jos hinojosa" userId="2f017c3627a50f76" providerId="LiveId" clId="{B27531EC-EFDF-4671-B280-976845188DC7}" dt="2020-04-20T15:34:45.698" v="3151" actId="1076"/>
          <ac:picMkLst>
            <pc:docMk/>
            <pc:sldMk cId="2131984781" sldId="262"/>
            <ac:picMk id="9" creationId="{F7F66F96-1A87-4A64-9AEA-43AED805D8B1}"/>
          </ac:picMkLst>
        </pc:picChg>
      </pc:sldChg>
      <pc:sldChg chg="addSp delSp modSp add del">
        <pc:chgData name="jos hinojosa" userId="2f017c3627a50f76" providerId="LiveId" clId="{B27531EC-EFDF-4671-B280-976845188DC7}" dt="2020-04-02T14:27:10.946" v="2555" actId="2696"/>
        <pc:sldMkLst>
          <pc:docMk/>
          <pc:sldMk cId="2991287351" sldId="263"/>
        </pc:sldMkLst>
        <pc:spChg chg="mod">
          <ac:chgData name="jos hinojosa" userId="2f017c3627a50f76" providerId="LiveId" clId="{B27531EC-EFDF-4671-B280-976845188DC7}" dt="2020-03-27T18:29:24.033" v="1451" actId="20577"/>
          <ac:spMkLst>
            <pc:docMk/>
            <pc:sldMk cId="2991287351" sldId="263"/>
            <ac:spMk id="2" creationId="{6CD1DDF3-ADCE-4A99-976A-2A2A6F5019DB}"/>
          </ac:spMkLst>
        </pc:spChg>
        <pc:spChg chg="mod">
          <ac:chgData name="jos hinojosa" userId="2f017c3627a50f76" providerId="LiveId" clId="{B27531EC-EFDF-4671-B280-976845188DC7}" dt="2020-04-02T14:27:07.445" v="2554" actId="27636"/>
          <ac:spMkLst>
            <pc:docMk/>
            <pc:sldMk cId="2991287351" sldId="263"/>
            <ac:spMk id="3" creationId="{6AC81E69-27D9-4B20-AE70-6565859B362D}"/>
          </ac:spMkLst>
        </pc:spChg>
        <pc:spChg chg="add del mod">
          <ac:chgData name="jos hinojosa" userId="2f017c3627a50f76" providerId="LiveId" clId="{B27531EC-EFDF-4671-B280-976845188DC7}" dt="2020-03-27T18:36:04.986" v="1536"/>
          <ac:spMkLst>
            <pc:docMk/>
            <pc:sldMk cId="2991287351" sldId="263"/>
            <ac:spMk id="6" creationId="{7A82AE53-977A-4C4F-A7C7-476BE31D9233}"/>
          </ac:spMkLst>
        </pc:spChg>
        <pc:picChg chg="add mod">
          <ac:chgData name="jos hinojosa" userId="2f017c3627a50f76" providerId="LiveId" clId="{B27531EC-EFDF-4671-B280-976845188DC7}" dt="2020-03-27T18:36:20.150" v="1539" actId="14100"/>
          <ac:picMkLst>
            <pc:docMk/>
            <pc:sldMk cId="2991287351" sldId="263"/>
            <ac:picMk id="5" creationId="{1DD78F27-FDAB-4398-8784-F631BC3B33D0}"/>
          </ac:picMkLst>
        </pc:picChg>
      </pc:sldChg>
      <pc:sldChg chg="addSp delSp modSp add ord modAnim">
        <pc:chgData name="jos hinojosa" userId="2f017c3627a50f76" providerId="LiveId" clId="{B27531EC-EFDF-4671-B280-976845188DC7}" dt="2020-04-27T15:13:47.158" v="3952"/>
        <pc:sldMkLst>
          <pc:docMk/>
          <pc:sldMk cId="2769056765" sldId="264"/>
        </pc:sldMkLst>
        <pc:spChg chg="mod">
          <ac:chgData name="jos hinojosa" userId="2f017c3627a50f76" providerId="LiveId" clId="{B27531EC-EFDF-4671-B280-976845188DC7}" dt="2020-04-20T17:34:42.520" v="3935" actId="20577"/>
          <ac:spMkLst>
            <pc:docMk/>
            <pc:sldMk cId="2769056765" sldId="264"/>
            <ac:spMk id="2" creationId="{2E2489DB-8EB3-428C-BD81-F3FF5D50840E}"/>
          </ac:spMkLst>
        </pc:spChg>
        <pc:spChg chg="mod">
          <ac:chgData name="jos hinojosa" userId="2f017c3627a50f76" providerId="LiveId" clId="{B27531EC-EFDF-4671-B280-976845188DC7}" dt="2020-04-16T18:58:14.317" v="2803" actId="20577"/>
          <ac:spMkLst>
            <pc:docMk/>
            <pc:sldMk cId="2769056765" sldId="264"/>
            <ac:spMk id="3" creationId="{AE9A2F4E-4A45-41F7-A13F-B4E8E78CBF71}"/>
          </ac:spMkLst>
        </pc:spChg>
        <pc:spChg chg="add del mod">
          <ac:chgData name="jos hinojosa" userId="2f017c3627a50f76" providerId="LiveId" clId="{B27531EC-EFDF-4671-B280-976845188DC7}" dt="2020-04-16T19:07:56.630" v="3066"/>
          <ac:spMkLst>
            <pc:docMk/>
            <pc:sldMk cId="2769056765" sldId="264"/>
            <ac:spMk id="4" creationId="{9DD759DC-08E9-4153-A3D6-5CF295FD9EDB}"/>
          </ac:spMkLst>
        </pc:spChg>
        <pc:spChg chg="add mod">
          <ac:chgData name="jos hinojosa" userId="2f017c3627a50f76" providerId="LiveId" clId="{B27531EC-EFDF-4671-B280-976845188DC7}" dt="2020-04-20T17:34:43.777" v="3936" actId="1076"/>
          <ac:spMkLst>
            <pc:docMk/>
            <pc:sldMk cId="2769056765" sldId="264"/>
            <ac:spMk id="5" creationId="{1ACED1A1-732C-447A-912E-5EC8B9374F84}"/>
          </ac:spMkLst>
        </pc:spChg>
        <pc:spChg chg="add del mod">
          <ac:chgData name="jos hinojosa" userId="2f017c3627a50f76" providerId="LiveId" clId="{B27531EC-EFDF-4671-B280-976845188DC7}" dt="2020-03-27T18:47:08.635" v="1896" actId="478"/>
          <ac:spMkLst>
            <pc:docMk/>
            <pc:sldMk cId="2769056765" sldId="264"/>
            <ac:spMk id="7" creationId="{90A5C90B-0E31-4B46-9E11-64476C8EC124}"/>
          </ac:spMkLst>
        </pc:spChg>
        <pc:picChg chg="add del mod">
          <ac:chgData name="jos hinojosa" userId="2f017c3627a50f76" providerId="LiveId" clId="{B27531EC-EFDF-4671-B280-976845188DC7}" dt="2020-04-20T17:34:28.655" v="3910" actId="478"/>
          <ac:picMkLst>
            <pc:docMk/>
            <pc:sldMk cId="2769056765" sldId="264"/>
            <ac:picMk id="4" creationId="{A10A0B98-7F06-42CB-9523-62FEBBA305D5}"/>
          </ac:picMkLst>
        </pc:picChg>
        <pc:picChg chg="add mod">
          <ac:chgData name="jos hinojosa" userId="2f017c3627a50f76" providerId="LiveId" clId="{B27531EC-EFDF-4671-B280-976845188DC7}" dt="2020-03-27T18:47:22.653" v="1900" actId="14100"/>
          <ac:picMkLst>
            <pc:docMk/>
            <pc:sldMk cId="2769056765" sldId="264"/>
            <ac:picMk id="6" creationId="{C11DE697-8860-41FA-940B-10DB9A99DF94}"/>
          </ac:picMkLst>
        </pc:picChg>
        <pc:picChg chg="add mod">
          <ac:chgData name="jos hinojosa" userId="2f017c3627a50f76" providerId="LiveId" clId="{B27531EC-EFDF-4671-B280-976845188DC7}" dt="2020-04-20T17:34:35.478" v="3912" actId="1076"/>
          <ac:picMkLst>
            <pc:docMk/>
            <pc:sldMk cId="2769056765" sldId="264"/>
            <ac:picMk id="7" creationId="{7C09AFB4-C24D-4D53-A398-426C4AB45C04}"/>
          </ac:picMkLst>
        </pc:picChg>
      </pc:sldChg>
      <pc:sldChg chg="addSp delSp modSp add ord modAnim">
        <pc:chgData name="jos hinojosa" userId="2f017c3627a50f76" providerId="LiveId" clId="{B27531EC-EFDF-4671-B280-976845188DC7}" dt="2020-04-27T15:13:52.511" v="3953"/>
        <pc:sldMkLst>
          <pc:docMk/>
          <pc:sldMk cId="3931742872" sldId="265"/>
        </pc:sldMkLst>
        <pc:spChg chg="mod">
          <ac:chgData name="jos hinojosa" userId="2f017c3627a50f76" providerId="LiveId" clId="{B27531EC-EFDF-4671-B280-976845188DC7}" dt="2020-03-27T18:49:22.850" v="1998" actId="20577"/>
          <ac:spMkLst>
            <pc:docMk/>
            <pc:sldMk cId="3931742872" sldId="265"/>
            <ac:spMk id="2" creationId="{2D7DCD68-D9E7-4357-9C33-2E79F1BC2986}"/>
          </ac:spMkLst>
        </pc:spChg>
        <pc:spChg chg="mod">
          <ac:chgData name="jos hinojosa" userId="2f017c3627a50f76" providerId="LiveId" clId="{B27531EC-EFDF-4671-B280-976845188DC7}" dt="2020-04-20T17:34:56.188" v="3938" actId="27636"/>
          <ac:spMkLst>
            <pc:docMk/>
            <pc:sldMk cId="3931742872" sldId="265"/>
            <ac:spMk id="3" creationId="{9B72B9CB-427F-4530-B1C8-152CAAA839FC}"/>
          </ac:spMkLst>
        </pc:spChg>
        <pc:spChg chg="add del mod">
          <ac:chgData name="jos hinojosa" userId="2f017c3627a50f76" providerId="LiveId" clId="{B27531EC-EFDF-4671-B280-976845188DC7}" dt="2020-04-20T17:34:49.163" v="3937" actId="478"/>
          <ac:spMkLst>
            <pc:docMk/>
            <pc:sldMk cId="3931742872" sldId="265"/>
            <ac:spMk id="4" creationId="{15920BF2-094A-4208-B9A0-2FE557657134}"/>
          </ac:spMkLst>
        </pc:spChg>
        <pc:spChg chg="del mod">
          <ac:chgData name="jos hinojosa" userId="2f017c3627a50f76" providerId="LiveId" clId="{B27531EC-EFDF-4671-B280-976845188DC7}" dt="2020-03-27T18:52:06.653" v="2025"/>
          <ac:spMkLst>
            <pc:docMk/>
            <pc:sldMk cId="3931742872" sldId="265"/>
            <ac:spMk id="4" creationId="{C799BF18-61B3-4E80-B780-3A267CA9DCE9}"/>
          </ac:spMkLst>
        </pc:spChg>
        <pc:spChg chg="add del mod">
          <ac:chgData name="jos hinojosa" userId="2f017c3627a50f76" providerId="LiveId" clId="{B27531EC-EFDF-4671-B280-976845188DC7}" dt="2020-03-27T18:53:35.450" v="2027"/>
          <ac:spMkLst>
            <pc:docMk/>
            <pc:sldMk cId="3931742872" sldId="265"/>
            <ac:spMk id="5" creationId="{1DD72C24-111A-4FDF-9BA1-619EFB8C8B3A}"/>
          </ac:spMkLst>
        </pc:spChg>
        <pc:spChg chg="add del mod">
          <ac:chgData name="jos hinojosa" userId="2f017c3627a50f76" providerId="LiveId" clId="{B27531EC-EFDF-4671-B280-976845188DC7}" dt="2020-03-30T15:41:54.537" v="2046"/>
          <ac:spMkLst>
            <pc:docMk/>
            <pc:sldMk cId="3931742872" sldId="265"/>
            <ac:spMk id="7" creationId="{CF2122DC-EC1C-4476-BE3C-743282FC7D9C}"/>
          </ac:spMkLst>
        </pc:spChg>
        <pc:picChg chg="add mod">
          <ac:chgData name="jos hinojosa" userId="2f017c3627a50f76" providerId="LiveId" clId="{B27531EC-EFDF-4671-B280-976845188DC7}" dt="2020-03-30T15:41:53.344" v="2044" actId="14100"/>
          <ac:picMkLst>
            <pc:docMk/>
            <pc:sldMk cId="3931742872" sldId="265"/>
            <ac:picMk id="5" creationId="{55BBEDAB-655F-4394-9341-A61165E27BE5}"/>
          </ac:picMkLst>
        </pc:picChg>
        <pc:picChg chg="add del mod">
          <ac:chgData name="jos hinojosa" userId="2f017c3627a50f76" providerId="LiveId" clId="{B27531EC-EFDF-4671-B280-976845188DC7}" dt="2020-04-20T17:34:18.146" v="3908"/>
          <ac:picMkLst>
            <pc:docMk/>
            <pc:sldMk cId="3931742872" sldId="265"/>
            <ac:picMk id="6" creationId="{91B2E58E-7518-4DBF-9197-FBD78E608332}"/>
          </ac:picMkLst>
        </pc:picChg>
      </pc:sldChg>
      <pc:sldChg chg="addSp delSp modSp add modAnim">
        <pc:chgData name="jos hinojosa" userId="2f017c3627a50f76" providerId="LiveId" clId="{B27531EC-EFDF-4671-B280-976845188DC7}" dt="2020-04-27T15:12:18.564" v="3943"/>
        <pc:sldMkLst>
          <pc:docMk/>
          <pc:sldMk cId="2192384631" sldId="266"/>
        </pc:sldMkLst>
        <pc:spChg chg="mod">
          <ac:chgData name="jos hinojosa" userId="2f017c3627a50f76" providerId="LiveId" clId="{B27531EC-EFDF-4671-B280-976845188DC7}" dt="2020-04-01T17:35:37.522" v="2275" actId="20577"/>
          <ac:spMkLst>
            <pc:docMk/>
            <pc:sldMk cId="2192384631" sldId="266"/>
            <ac:spMk id="2" creationId="{ADCF694C-482F-48CF-8242-F87395CBE83C}"/>
          </ac:spMkLst>
        </pc:spChg>
        <pc:spChg chg="del">
          <ac:chgData name="jos hinojosa" userId="2f017c3627a50f76" providerId="LiveId" clId="{B27531EC-EFDF-4671-B280-976845188DC7}" dt="2020-04-01T17:33:55.910" v="2175" actId="931"/>
          <ac:spMkLst>
            <pc:docMk/>
            <pc:sldMk cId="2192384631" sldId="266"/>
            <ac:spMk id="3" creationId="{F8B6C2EE-1C6E-4496-9F60-968500853B44}"/>
          </ac:spMkLst>
        </pc:spChg>
        <pc:spChg chg="add del mod">
          <ac:chgData name="jos hinojosa" userId="2f017c3627a50f76" providerId="LiveId" clId="{B27531EC-EFDF-4671-B280-976845188DC7}" dt="2020-04-01T17:34:00.196" v="2178" actId="478"/>
          <ac:spMkLst>
            <pc:docMk/>
            <pc:sldMk cId="2192384631" sldId="266"/>
            <ac:spMk id="6" creationId="{14E62212-43CF-4370-B5F1-CCF31F8BE627}"/>
          </ac:spMkLst>
        </pc:spChg>
        <pc:picChg chg="add mod">
          <ac:chgData name="jos hinojosa" userId="2f017c3627a50f76" providerId="LiveId" clId="{B27531EC-EFDF-4671-B280-976845188DC7}" dt="2020-04-01T17:34:19.237" v="2182" actId="14100"/>
          <ac:picMkLst>
            <pc:docMk/>
            <pc:sldMk cId="2192384631" sldId="266"/>
            <ac:picMk id="5" creationId="{1B19BEE5-B22A-4DBA-ABFC-8A0E23060A66}"/>
          </ac:picMkLst>
        </pc:picChg>
        <pc:picChg chg="add mod">
          <ac:chgData name="jos hinojosa" userId="2f017c3627a50f76" providerId="LiveId" clId="{B27531EC-EFDF-4671-B280-976845188DC7}" dt="2020-04-01T17:34:36.899" v="2184" actId="1076"/>
          <ac:picMkLst>
            <pc:docMk/>
            <pc:sldMk cId="2192384631" sldId="266"/>
            <ac:picMk id="7" creationId="{4662F9AD-A765-47A0-AF14-90261402C9B7}"/>
          </ac:picMkLst>
        </pc:picChg>
      </pc:sldChg>
      <pc:sldChg chg="addSp delSp modSp add delAnim modAnim">
        <pc:chgData name="jos hinojosa" userId="2f017c3627a50f76" providerId="LiveId" clId="{B27531EC-EFDF-4671-B280-976845188DC7}" dt="2020-04-27T15:12:32.858" v="3944"/>
        <pc:sldMkLst>
          <pc:docMk/>
          <pc:sldMk cId="1362579965" sldId="267"/>
        </pc:sldMkLst>
        <pc:spChg chg="mod">
          <ac:chgData name="jos hinojosa" userId="2f017c3627a50f76" providerId="LiveId" clId="{B27531EC-EFDF-4671-B280-976845188DC7}" dt="2020-04-20T16:36:07.054" v="3317" actId="20577"/>
          <ac:spMkLst>
            <pc:docMk/>
            <pc:sldMk cId="1362579965" sldId="267"/>
            <ac:spMk id="2" creationId="{99EADF80-C74D-46BD-9148-F9CAFE26CB08}"/>
          </ac:spMkLst>
        </pc:spChg>
        <pc:spChg chg="del">
          <ac:chgData name="jos hinojosa" userId="2f017c3627a50f76" providerId="LiveId" clId="{B27531EC-EFDF-4671-B280-976845188DC7}" dt="2020-04-20T15:35:10.407" v="3153" actId="931"/>
          <ac:spMkLst>
            <pc:docMk/>
            <pc:sldMk cId="1362579965" sldId="267"/>
            <ac:spMk id="3" creationId="{4461D161-E830-4F61-99CC-DA3528D86847}"/>
          </ac:spMkLst>
        </pc:spChg>
        <pc:spChg chg="add del mod">
          <ac:chgData name="jos hinojosa" userId="2f017c3627a50f76" providerId="LiveId" clId="{B27531EC-EFDF-4671-B280-976845188DC7}" dt="2020-04-20T15:35:17.599" v="3157" actId="478"/>
          <ac:spMkLst>
            <pc:docMk/>
            <pc:sldMk cId="1362579965" sldId="267"/>
            <ac:spMk id="6" creationId="{13FC42B8-B24B-4925-A11E-C5F28C8EFEB4}"/>
          </ac:spMkLst>
        </pc:spChg>
        <pc:picChg chg="add mod">
          <ac:chgData name="jos hinojosa" userId="2f017c3627a50f76" providerId="LiveId" clId="{B27531EC-EFDF-4671-B280-976845188DC7}" dt="2020-04-20T15:35:34.664" v="3161" actId="14100"/>
          <ac:picMkLst>
            <pc:docMk/>
            <pc:sldMk cId="1362579965" sldId="267"/>
            <ac:picMk id="5" creationId="{1DAD675C-42EE-42CB-A135-AF1B8C72EA03}"/>
          </ac:picMkLst>
        </pc:picChg>
        <pc:picChg chg="add del mod">
          <ac:chgData name="jos hinojosa" userId="2f017c3627a50f76" providerId="LiveId" clId="{B27531EC-EFDF-4671-B280-976845188DC7}" dt="2020-04-20T16:35:39.841" v="3270" actId="478"/>
          <ac:picMkLst>
            <pc:docMk/>
            <pc:sldMk cId="1362579965" sldId="267"/>
            <ac:picMk id="7" creationId="{F0E403D2-079A-4106-B66F-E53C36E0B605}"/>
          </ac:picMkLst>
        </pc:picChg>
        <pc:picChg chg="add mod">
          <ac:chgData name="jos hinojosa" userId="2f017c3627a50f76" providerId="LiveId" clId="{B27531EC-EFDF-4671-B280-976845188DC7}" dt="2020-04-20T16:35:53.180" v="3272" actId="1076"/>
          <ac:picMkLst>
            <pc:docMk/>
            <pc:sldMk cId="1362579965" sldId="267"/>
            <ac:picMk id="8" creationId="{044AB9F6-F89F-410D-A24C-C8D930223D98}"/>
          </ac:picMkLst>
        </pc:picChg>
      </pc:sldChg>
      <pc:sldChg chg="add del">
        <pc:chgData name="jos hinojosa" userId="2f017c3627a50f76" providerId="LiveId" clId="{B27531EC-EFDF-4671-B280-976845188DC7}" dt="2020-04-20T15:33:39.198" v="3147"/>
        <pc:sldMkLst>
          <pc:docMk/>
          <pc:sldMk cId="1764953507" sldId="267"/>
        </pc:sldMkLst>
      </pc:sldChg>
      <pc:sldChg chg="addSp delSp modSp add del">
        <pc:chgData name="jos hinojosa" userId="2f017c3627a50f76" providerId="LiveId" clId="{B27531EC-EFDF-4671-B280-976845188DC7}" dt="2020-04-02T14:13:45.599" v="2550" actId="2696"/>
        <pc:sldMkLst>
          <pc:docMk/>
          <pc:sldMk cId="2055492500" sldId="267"/>
        </pc:sldMkLst>
        <pc:spChg chg="del">
          <ac:chgData name="jos hinojosa" userId="2f017c3627a50f76" providerId="LiveId" clId="{B27531EC-EFDF-4671-B280-976845188DC7}" dt="2020-04-01T17:51:29" v="2543" actId="931"/>
          <ac:spMkLst>
            <pc:docMk/>
            <pc:sldMk cId="2055492500" sldId="267"/>
            <ac:spMk id="3" creationId="{A5BFA43D-5FD0-4D7B-BEB5-2ECE625966E2}"/>
          </ac:spMkLst>
        </pc:spChg>
        <pc:spChg chg="add del mod">
          <ac:chgData name="jos hinojosa" userId="2f017c3627a50f76" providerId="LiveId" clId="{B27531EC-EFDF-4671-B280-976845188DC7}" dt="2020-04-01T17:51:35.482" v="2546" actId="478"/>
          <ac:spMkLst>
            <pc:docMk/>
            <pc:sldMk cId="2055492500" sldId="267"/>
            <ac:spMk id="6" creationId="{6C30DE9C-AB40-4A48-8773-0358F7CD2D65}"/>
          </ac:spMkLst>
        </pc:spChg>
        <pc:picChg chg="add mod">
          <ac:chgData name="jos hinojosa" userId="2f017c3627a50f76" providerId="LiveId" clId="{B27531EC-EFDF-4671-B280-976845188DC7}" dt="2020-04-01T17:51:50.670" v="2549" actId="14100"/>
          <ac:picMkLst>
            <pc:docMk/>
            <pc:sldMk cId="2055492500" sldId="267"/>
            <ac:picMk id="5" creationId="{5F2C2A96-C05F-4622-A6E0-8B60CC073763}"/>
          </ac:picMkLst>
        </pc:picChg>
      </pc:sldChg>
      <pc:sldChg chg="addSp delSp modSp add del ord">
        <pc:chgData name="jos hinojosa" userId="2f017c3627a50f76" providerId="LiveId" clId="{B27531EC-EFDF-4671-B280-976845188DC7}" dt="2020-04-16T19:21:41.037" v="3069" actId="2696"/>
        <pc:sldMkLst>
          <pc:docMk/>
          <pc:sldMk cId="2649188232" sldId="267"/>
        </pc:sldMkLst>
        <pc:spChg chg="mod">
          <ac:chgData name="jos hinojosa" userId="2f017c3627a50f76" providerId="LiveId" clId="{B27531EC-EFDF-4671-B280-976845188DC7}" dt="2020-04-16T19:00:39.056" v="2822" actId="20577"/>
          <ac:spMkLst>
            <pc:docMk/>
            <pc:sldMk cId="2649188232" sldId="267"/>
            <ac:spMk id="2" creationId="{BEF9CAF6-7BAD-4750-B0A5-84E73D4A1A96}"/>
          </ac:spMkLst>
        </pc:spChg>
        <pc:spChg chg="del">
          <ac:chgData name="jos hinojosa" userId="2f017c3627a50f76" providerId="LiveId" clId="{B27531EC-EFDF-4671-B280-976845188DC7}" dt="2020-04-16T18:59:38.284" v="2807" actId="931"/>
          <ac:spMkLst>
            <pc:docMk/>
            <pc:sldMk cId="2649188232" sldId="267"/>
            <ac:spMk id="3" creationId="{E2811436-5C7F-4684-AF58-23F20E50F5F8}"/>
          </ac:spMkLst>
        </pc:spChg>
        <pc:spChg chg="add del mod">
          <ac:chgData name="jos hinojosa" userId="2f017c3627a50f76" providerId="LiveId" clId="{B27531EC-EFDF-4671-B280-976845188DC7}" dt="2020-04-16T18:59:49.531" v="2813" actId="478"/>
          <ac:spMkLst>
            <pc:docMk/>
            <pc:sldMk cId="2649188232" sldId="267"/>
            <ac:spMk id="7" creationId="{F8708114-E4CF-4494-B9A6-824F9249488E}"/>
          </ac:spMkLst>
        </pc:spChg>
        <pc:picChg chg="add mod">
          <ac:chgData name="jos hinojosa" userId="2f017c3627a50f76" providerId="LiveId" clId="{B27531EC-EFDF-4671-B280-976845188DC7}" dt="2020-04-16T19:00:10.344" v="2817" actId="14100"/>
          <ac:picMkLst>
            <pc:docMk/>
            <pc:sldMk cId="2649188232" sldId="267"/>
            <ac:picMk id="6" creationId="{AEC7AC77-E645-484C-826D-3D42747E397F}"/>
          </ac:picMkLst>
        </pc:picChg>
      </pc:sldChg>
      <pc:sldChg chg="addSp delSp modSp add ord modAnim modNotesTx">
        <pc:chgData name="jos hinojosa" userId="2f017c3627a50f76" providerId="LiveId" clId="{B27531EC-EFDF-4671-B280-976845188DC7}" dt="2020-04-27T15:13:30.649" v="3950"/>
        <pc:sldMkLst>
          <pc:docMk/>
          <pc:sldMk cId="612122412" sldId="268"/>
        </pc:sldMkLst>
        <pc:spChg chg="mod">
          <ac:chgData name="jos hinojosa" userId="2f017c3627a50f76" providerId="LiveId" clId="{B27531EC-EFDF-4671-B280-976845188DC7}" dt="2020-04-20T16:56:16.753" v="3385" actId="20577"/>
          <ac:spMkLst>
            <pc:docMk/>
            <pc:sldMk cId="612122412" sldId="268"/>
            <ac:spMk id="2" creationId="{F7C2DB6A-A757-48BF-83DA-39880B5D8139}"/>
          </ac:spMkLst>
        </pc:spChg>
        <pc:spChg chg="del mod">
          <ac:chgData name="jos hinojosa" userId="2f017c3627a50f76" providerId="LiveId" clId="{B27531EC-EFDF-4671-B280-976845188DC7}" dt="2020-04-20T16:56:32.402" v="3387" actId="931"/>
          <ac:spMkLst>
            <pc:docMk/>
            <pc:sldMk cId="612122412" sldId="268"/>
            <ac:spMk id="3" creationId="{8EF364C3-3D3C-41E9-9303-48DD10C79873}"/>
          </ac:spMkLst>
        </pc:spChg>
        <pc:spChg chg="add del mod">
          <ac:chgData name="jos hinojosa" userId="2f017c3627a50f76" providerId="LiveId" clId="{B27531EC-EFDF-4671-B280-976845188DC7}" dt="2020-04-20T16:56:34.849" v="3390" actId="478"/>
          <ac:spMkLst>
            <pc:docMk/>
            <pc:sldMk cId="612122412" sldId="268"/>
            <ac:spMk id="6" creationId="{F05A1DC4-16F0-4276-BC28-EA4AC21F23A9}"/>
          </ac:spMkLst>
        </pc:spChg>
        <pc:spChg chg="add mod">
          <ac:chgData name="jos hinojosa" userId="2f017c3627a50f76" providerId="LiveId" clId="{B27531EC-EFDF-4671-B280-976845188DC7}" dt="2020-04-20T17:14:38.042" v="3902" actId="20577"/>
          <ac:spMkLst>
            <pc:docMk/>
            <pc:sldMk cId="612122412" sldId="268"/>
            <ac:spMk id="7" creationId="{132F6E15-50ED-4EBA-B832-FD214AAC5CDB}"/>
          </ac:spMkLst>
        </pc:spChg>
        <pc:picChg chg="add mod">
          <ac:chgData name="jos hinojosa" userId="2f017c3627a50f76" providerId="LiveId" clId="{B27531EC-EFDF-4671-B280-976845188DC7}" dt="2020-04-20T16:56:47.129" v="3393" actId="14100"/>
          <ac:picMkLst>
            <pc:docMk/>
            <pc:sldMk cId="612122412" sldId="268"/>
            <ac:picMk id="5" creationId="{E8C10FB9-362C-4776-BC1B-DBA8D195E0B6}"/>
          </ac:picMkLst>
        </pc:picChg>
      </pc:sldChg>
      <pc:sldChg chg="addSp delSp modSp add del ord">
        <pc:chgData name="jos hinojosa" userId="2f017c3627a50f76" providerId="LiveId" clId="{B27531EC-EFDF-4671-B280-976845188DC7}" dt="2020-04-16T19:07:32.056" v="3034" actId="2696"/>
        <pc:sldMkLst>
          <pc:docMk/>
          <pc:sldMk cId="1498609878" sldId="268"/>
        </pc:sldMkLst>
        <pc:spChg chg="mod">
          <ac:chgData name="jos hinojosa" userId="2f017c3627a50f76" providerId="LiveId" clId="{B27531EC-EFDF-4671-B280-976845188DC7}" dt="2020-04-16T19:00:47.382" v="2833" actId="20577"/>
          <ac:spMkLst>
            <pc:docMk/>
            <pc:sldMk cId="1498609878" sldId="268"/>
            <ac:spMk id="2" creationId="{B71221B0-E022-4BBD-8893-75BBBABDAF8B}"/>
          </ac:spMkLst>
        </pc:spChg>
        <pc:spChg chg="del">
          <ac:chgData name="jos hinojosa" userId="2f017c3627a50f76" providerId="LiveId" clId="{B27531EC-EFDF-4671-B280-976845188DC7}" dt="2020-04-16T19:01:03.513" v="2834" actId="931"/>
          <ac:spMkLst>
            <pc:docMk/>
            <pc:sldMk cId="1498609878" sldId="268"/>
            <ac:spMk id="3" creationId="{D89FD645-EB67-4102-9338-5740AE9AD78E}"/>
          </ac:spMkLst>
        </pc:spChg>
        <pc:spChg chg="add del mod">
          <ac:chgData name="jos hinojosa" userId="2f017c3627a50f76" providerId="LiveId" clId="{B27531EC-EFDF-4671-B280-976845188DC7}" dt="2020-04-16T19:01:10.949" v="2839" actId="478"/>
          <ac:spMkLst>
            <pc:docMk/>
            <pc:sldMk cId="1498609878" sldId="268"/>
            <ac:spMk id="6" creationId="{280F3C1F-7D57-4C5E-B690-8C4684C76F0C}"/>
          </ac:spMkLst>
        </pc:spChg>
        <pc:spChg chg="add del mod">
          <ac:chgData name="jos hinojosa" userId="2f017c3627a50f76" providerId="LiveId" clId="{B27531EC-EFDF-4671-B280-976845188DC7}" dt="2020-04-16T19:01:42.784" v="2845"/>
          <ac:spMkLst>
            <pc:docMk/>
            <pc:sldMk cId="1498609878" sldId="268"/>
            <ac:spMk id="7" creationId="{8521C51F-0B05-4A84-BB58-E4BFFC22B33B}"/>
          </ac:spMkLst>
        </pc:spChg>
        <pc:spChg chg="add mod">
          <ac:chgData name="jos hinojosa" userId="2f017c3627a50f76" providerId="LiveId" clId="{B27531EC-EFDF-4671-B280-976845188DC7}" dt="2020-04-16T19:04:23.307" v="2890" actId="403"/>
          <ac:spMkLst>
            <pc:docMk/>
            <pc:sldMk cId="1498609878" sldId="268"/>
            <ac:spMk id="8" creationId="{877DA195-50E6-46E4-86E3-727B61A2EEFF}"/>
          </ac:spMkLst>
        </pc:spChg>
        <pc:spChg chg="add mod">
          <ac:chgData name="jos hinojosa" userId="2f017c3627a50f76" providerId="LiveId" clId="{B27531EC-EFDF-4671-B280-976845188DC7}" dt="2020-04-16T19:06:10.330" v="3032" actId="20577"/>
          <ac:spMkLst>
            <pc:docMk/>
            <pc:sldMk cId="1498609878" sldId="268"/>
            <ac:spMk id="9" creationId="{DD2AB5BC-D284-46B3-87B9-D50EE3A800A4}"/>
          </ac:spMkLst>
        </pc:spChg>
        <pc:picChg chg="add mod">
          <ac:chgData name="jos hinojosa" userId="2f017c3627a50f76" providerId="LiveId" clId="{B27531EC-EFDF-4671-B280-976845188DC7}" dt="2020-04-16T19:01:23.417" v="2842" actId="14100"/>
          <ac:picMkLst>
            <pc:docMk/>
            <pc:sldMk cId="1498609878" sldId="268"/>
            <ac:picMk id="5" creationId="{863DF672-D3DD-43B1-8461-2591E58E1E3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38AE3-D834-4460-9C8C-FAE0801C6FCC}" type="datetimeFigureOut">
              <a:rPr lang="en-US" smtClean="0"/>
              <a:t>5/19/20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FE100-36B6-420A-98F7-0D6365351EB1}" type="slidenum">
              <a:rPr lang="en-US" smtClean="0"/>
              <a:t>‹#›</a:t>
            </a:fld>
            <a:endParaRPr lang="en-US"/>
          </a:p>
        </p:txBody>
      </p:sp>
    </p:spTree>
    <p:extLst>
      <p:ext uri="{BB962C8B-B14F-4D97-AF65-F5344CB8AC3E}">
        <p14:creationId xmlns:p14="http://schemas.microsoft.com/office/powerpoint/2010/main" val="161916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Sexual orientation describes a person's enduring physical, romantic, and/or emotional attraction to another person</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Gender identity describes a person's, internal, personal sense of being a man or a woman, or someone outside of the gender binary.</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Like everyone else, transgender people have a sexual orientation. </a:t>
            </a:r>
          </a:p>
        </p:txBody>
      </p:sp>
      <p:sp>
        <p:nvSpPr>
          <p:cNvPr id="4" name="Slide Number Placeholder 3"/>
          <p:cNvSpPr>
            <a:spLocks noGrp="1"/>
          </p:cNvSpPr>
          <p:nvPr>
            <p:ph type="sldNum" sz="quarter" idx="5"/>
          </p:nvPr>
        </p:nvSpPr>
        <p:spPr/>
        <p:txBody>
          <a:bodyPr/>
          <a:lstStyle/>
          <a:p>
            <a:fld id="{564FE100-36B6-420A-98F7-0D6365351EB1}" type="slidenum">
              <a:rPr lang="en-US" smtClean="0"/>
              <a:t>5</a:t>
            </a:fld>
            <a:endParaRPr lang="en-US"/>
          </a:p>
        </p:txBody>
      </p:sp>
    </p:spTree>
    <p:extLst>
      <p:ext uri="{BB962C8B-B14F-4D97-AF65-F5344CB8AC3E}">
        <p14:creationId xmlns:p14="http://schemas.microsoft.com/office/powerpoint/2010/main" val="224987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The desire and ability to transition differs across individuals. While some pursue hormone therapy and gender reassignment surgeries, others lack access to them or are barred by discrimination. Others have no interest in full genital surgery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Some children genuinely identify with a gender different from the one assigned to them at birth at a very early age. And some others won’t conform to gender norms — but won’t necessarily grow up to identify as transgender.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4FE100-36B6-420A-98F7-0D6365351EB1}" type="slidenum">
              <a:rPr lang="en-US" smtClean="0"/>
              <a:t>6</a:t>
            </a:fld>
            <a:endParaRPr lang="en-US"/>
          </a:p>
        </p:txBody>
      </p:sp>
    </p:spTree>
    <p:extLst>
      <p:ext uri="{BB962C8B-B14F-4D97-AF65-F5344CB8AC3E}">
        <p14:creationId xmlns:p14="http://schemas.microsoft.com/office/powerpoint/2010/main" val="68999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buClrTx/>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Transgender individuals face discrimination in the workplace, school, health, and housing</a:t>
            </a:r>
          </a:p>
          <a:p>
            <a:pPr>
              <a:lnSpc>
                <a:spcPct val="200000"/>
              </a:lnSpc>
              <a:buClrTx/>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Being that transgender people are often fired, (47%) or not even hired for the job due to their gender identity, it leaves a high number of transgender individuals to live in poverty.</a:t>
            </a:r>
          </a:p>
          <a:p>
            <a:pPr>
              <a:lnSpc>
                <a:spcPct val="200000"/>
              </a:lnSpc>
              <a:buClrTx/>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Transgender students are often bullied and harassed. (78%)</a:t>
            </a:r>
          </a:p>
          <a:p>
            <a:pPr>
              <a:lnSpc>
                <a:spcPct val="200000"/>
              </a:lnSpc>
              <a:buClrTx/>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They are not always allowed to use the bathroom their gender corresponds with. </a:t>
            </a:r>
          </a:p>
          <a:p>
            <a:pPr>
              <a:lnSpc>
                <a:spcPct val="200000"/>
              </a:lnSpc>
              <a:buClrTx/>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An alarming number of transgender individuals are homeless at some point in their life. (29%)</a:t>
            </a:r>
          </a:p>
          <a:p>
            <a:pPr>
              <a:lnSpc>
                <a:spcPct val="200000"/>
              </a:lnSpc>
              <a:buClrTx/>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4FE100-36B6-420A-98F7-0D6365351EB1}" type="slidenum">
              <a:rPr lang="en-US" smtClean="0"/>
              <a:t>8</a:t>
            </a:fld>
            <a:endParaRPr lang="en-US"/>
          </a:p>
        </p:txBody>
      </p:sp>
    </p:spTree>
    <p:extLst>
      <p:ext uri="{BB962C8B-B14F-4D97-AF65-F5344CB8AC3E}">
        <p14:creationId xmlns:p14="http://schemas.microsoft.com/office/powerpoint/2010/main" val="425349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Basics: Things to remember about being an ally</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is no one way to be a ‘perfect’ ally.</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 don’t have to understand someone’s identity to respect it.</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 can’t always tell if someone is transgender simply by looking at them.</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Transgender is an adjective and should never be used as a noun and never needs an "-ed" at the end.</a:t>
            </a:r>
          </a:p>
          <a:p>
            <a:pPr>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Interacting with transgender people</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you don’t know what pronouns to use, ask. </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 careful and considerate about what other questions you ask</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Someone’s transgender identity is their private information to share, or not</a:t>
            </a:r>
          </a:p>
          <a:p>
            <a:pPr lvl="1">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Avoid compliments or advice based on stereotypes about transgender people, or about how men and women should look or act.</a:t>
            </a:r>
          </a:p>
          <a:p>
            <a:endParaRPr lang="en-US" dirty="0"/>
          </a:p>
        </p:txBody>
      </p:sp>
      <p:sp>
        <p:nvSpPr>
          <p:cNvPr id="4" name="Slide Number Placeholder 3"/>
          <p:cNvSpPr>
            <a:spLocks noGrp="1"/>
          </p:cNvSpPr>
          <p:nvPr>
            <p:ph type="sldNum" sz="quarter" idx="5"/>
          </p:nvPr>
        </p:nvSpPr>
        <p:spPr/>
        <p:txBody>
          <a:bodyPr/>
          <a:lstStyle/>
          <a:p>
            <a:fld id="{564FE100-36B6-420A-98F7-0D6365351EB1}" type="slidenum">
              <a:rPr lang="en-US" smtClean="0"/>
              <a:t>9</a:t>
            </a:fld>
            <a:endParaRPr lang="en-US"/>
          </a:p>
        </p:txBody>
      </p:sp>
    </p:spTree>
    <p:extLst>
      <p:ext uri="{BB962C8B-B14F-4D97-AF65-F5344CB8AC3E}">
        <p14:creationId xmlns:p14="http://schemas.microsoft.com/office/powerpoint/2010/main" val="3004580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5/19/20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76662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5/19/20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98516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5/19/20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8871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5/19/20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91246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5/19/20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73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t>5/19/20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88523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t>5/19/20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41322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t>5/19/20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57252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02557A-7053-4340-A874-8AB926A8EDA1}" type="datetimeFigureOut">
              <a:rPr lang="en-US" smtClean="0"/>
              <a:t>5/19/20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50092490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02557A-7053-4340-A874-8AB926A8EDA1}" type="datetimeFigureOut">
              <a:rPr lang="en-US" smtClean="0"/>
              <a:pPr/>
              <a:t>5/19/20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9048883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5/19/20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0479216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B02557A-7053-4340-A874-8AB926A8EDA1}" type="datetimeFigureOut">
              <a:rPr lang="en-US" smtClean="0"/>
              <a:pPr/>
              <a:t>5/19/20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AEF9944-A4F6-4C59-AEBD-678D6480B8EA}"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42262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5" Type="http://schemas.openxmlformats.org/officeDocument/2006/relationships/hyperlink" Target="https://en.wikipedia.org/wiki/Transgender_flags" TargetMode="External"/><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hyperlink" Target="https://en.wikipedia.org/wiki/Transgender" TargetMode="External"/><Relationship Id="rId6"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hyperlink" Target="https://en.wikipedia.org/wiki/Transgender" TargetMode="External"/><Relationship Id="rId6" Type="http://schemas.openxmlformats.org/officeDocument/2006/relationships/image" Target="../media/image5.jpg"/><Relationship Id="rId7" Type="http://schemas.openxmlformats.org/officeDocument/2006/relationships/hyperlink" Target="https://en.wikipedia.org/wiki/Montclair_State_University" TargetMode="External"/><Relationship Id="rId8" Type="http://schemas.openxmlformats.org/officeDocument/2006/relationships/image" Target="../media/image6.jpg"/><Relationship Id="rId9" Type="http://schemas.openxmlformats.org/officeDocument/2006/relationships/hyperlink" Target="http://www.fundforsharedinsight.org/lfg-round-3" TargetMode="External"/><Relationship Id="rId10"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en.wikipedia.org/wiki/Transgender" TargetMode="External"/><Relationship Id="rId5" Type="http://schemas.openxmlformats.org/officeDocument/2006/relationships/image" Target="../media/image7.jpeg"/><Relationship Id="rId1" Type="http://schemas.openxmlformats.org/officeDocument/2006/relationships/video" Target="https://www.youtube.com/embed/S8DwxjDrNNM?feature=oembed" TargetMode="Externa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hyperlink" Target="https://en.wikipedia.org/wiki/Transgender" TargetMode="External"/><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4.png"/><Relationship Id="rId6" Type="http://schemas.openxmlformats.org/officeDocument/2006/relationships/hyperlink" Target="https://en.wikipedia.org/wiki/Transgender" TargetMode="External"/><Relationship Id="rId7" Type="http://schemas.openxmlformats.org/officeDocument/2006/relationships/image" Target="../media/image8.png"/><Relationship Id="rId8"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hyperlink" Target="https://en.wikipedia.org/wiki/Transgender" TargetMode="External"/><Relationship Id="rId7"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en.wikipedia.org/wiki/Transgender" TargetMode="External"/><Relationship Id="rId5" Type="http://schemas.openxmlformats.org/officeDocument/2006/relationships/image" Target="../media/image9.jpeg"/><Relationship Id="rId1" Type="http://schemas.openxmlformats.org/officeDocument/2006/relationships/video" Target="https://www.youtube.com/embed/0Tu4ukGWwgg?feature=oembed" TargetMode="Externa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hyperlink" Target="https://en.wikipedia.org/wiki/Transgender" TargetMode="External"/><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4.png"/><Relationship Id="rId7" Type="http://schemas.openxmlformats.org/officeDocument/2006/relationships/hyperlink" Target="https://en.wikipedia.org/wiki/Transgender" TargetMode="External"/><Relationship Id="rId8" Type="http://schemas.openxmlformats.org/officeDocument/2006/relationships/image" Target="../media/image12.jpeg"/><Relationship Id="rId9" Type="http://schemas.openxmlformats.org/officeDocument/2006/relationships/image" Target="../media/image3.png"/><Relationship Id="rId1" Type="http://schemas.openxmlformats.org/officeDocument/2006/relationships/video" Target="https://www.youtube.com/embed/ZFUJcumrz0U?feature=oembed" TargetMode="External"/><Relationship Id="rId2" Type="http://schemas.microsoft.com/office/2007/relationships/media"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xmlns="" id="{568F81EB-B18B-400D-B537-40FAF78AD7BF}"/>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0" y="6329680"/>
            <a:ext cx="12192000" cy="528320"/>
          </a:xfrm>
          <a:prstGeom prst="rect">
            <a:avLst/>
          </a:prstGeom>
        </p:spPr>
      </p:pic>
      <p:sp>
        <p:nvSpPr>
          <p:cNvPr id="2" name="Title 1">
            <a:extLst>
              <a:ext uri="{FF2B5EF4-FFF2-40B4-BE49-F238E27FC236}">
                <a16:creationId xmlns:a16="http://schemas.microsoft.com/office/drawing/2014/main" xmlns="" id="{EC8058A5-FE6C-4ACC-942A-2CADC7D85F70}"/>
              </a:ext>
            </a:extLst>
          </p:cNvPr>
          <p:cNvSpPr>
            <a:spLocks noGrp="1"/>
          </p:cNvSpPr>
          <p:nvPr>
            <p:ph type="ctrTitle"/>
          </p:nvPr>
        </p:nvSpPr>
        <p:spPr>
          <a:xfrm>
            <a:off x="1152567" y="1247140"/>
            <a:ext cx="9886861" cy="1352550"/>
          </a:xfrm>
        </p:spPr>
        <p:txBody>
          <a:bodyPr anchor="ctr">
            <a:normAutofit/>
          </a:bodyPr>
          <a:lstStyle/>
          <a:p>
            <a:pPr algn="ctr"/>
            <a:r>
              <a:rPr lang="en-US" sz="4300" dirty="0">
                <a:solidFill>
                  <a:schemeClr val="tx1"/>
                </a:solidFill>
              </a:rPr>
              <a:t>Transgender Identity and Discrimination: How to Be An Ally</a:t>
            </a:r>
          </a:p>
        </p:txBody>
      </p:sp>
      <p:sp>
        <p:nvSpPr>
          <p:cNvPr id="3" name="Subtitle 2">
            <a:extLst>
              <a:ext uri="{FF2B5EF4-FFF2-40B4-BE49-F238E27FC236}">
                <a16:creationId xmlns:a16="http://schemas.microsoft.com/office/drawing/2014/main" xmlns="" id="{BA39ED66-C9B1-458E-953B-290F28968693}"/>
              </a:ext>
            </a:extLst>
          </p:cNvPr>
          <p:cNvSpPr>
            <a:spLocks noGrp="1"/>
          </p:cNvSpPr>
          <p:nvPr>
            <p:ph type="subTitle" idx="1"/>
          </p:nvPr>
        </p:nvSpPr>
        <p:spPr>
          <a:xfrm>
            <a:off x="1361391" y="3599045"/>
            <a:ext cx="9469211" cy="865639"/>
          </a:xfrm>
        </p:spPr>
        <p:txBody>
          <a:bodyPr anchor="ctr">
            <a:normAutofit/>
          </a:bodyPr>
          <a:lstStyle/>
          <a:p>
            <a:pPr algn="ctr"/>
            <a:r>
              <a:rPr lang="en-US" sz="2800" dirty="0">
                <a:solidFill>
                  <a:schemeClr val="tx1"/>
                </a:solidFill>
                <a:latin typeface="+mj-lt"/>
              </a:rPr>
              <a:t>By: Jos Hinojosa</a:t>
            </a:r>
          </a:p>
        </p:txBody>
      </p:sp>
      <p:pic>
        <p:nvPicPr>
          <p:cNvPr id="4" name="intro">
            <a:hlinkClick r:id="" action="ppaction://media"/>
            <a:extLst>
              <a:ext uri="{FF2B5EF4-FFF2-40B4-BE49-F238E27FC236}">
                <a16:creationId xmlns:a16="http://schemas.microsoft.com/office/drawing/2014/main" xmlns="" id="{2691D991-BF95-40BE-A92B-80D824F01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1600" y="345440"/>
            <a:ext cx="406400" cy="406400"/>
          </a:xfrm>
          <a:prstGeom prst="rect">
            <a:avLst/>
          </a:prstGeom>
        </p:spPr>
      </p:pic>
    </p:spTree>
    <p:extLst>
      <p:ext uri="{BB962C8B-B14F-4D97-AF65-F5344CB8AC3E}">
        <p14:creationId xmlns:p14="http://schemas.microsoft.com/office/powerpoint/2010/main" val="28629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DCD68-D9E7-4357-9C33-2E79F1BC2986}"/>
              </a:ext>
            </a:extLst>
          </p:cNvPr>
          <p:cNvSpPr>
            <a:spLocks noGrp="1"/>
          </p:cNvSpPr>
          <p:nvPr>
            <p:ph type="title"/>
          </p:nvPr>
        </p:nvSpPr>
        <p:spPr/>
        <p:txBody>
          <a:bodyPr/>
          <a:lstStyle/>
          <a:p>
            <a:r>
              <a:rPr lang="en-US" dirty="0"/>
              <a:t>How can we support transgender individuals? </a:t>
            </a:r>
          </a:p>
        </p:txBody>
      </p:sp>
      <p:sp>
        <p:nvSpPr>
          <p:cNvPr id="3" name="Content Placeholder 2">
            <a:extLst>
              <a:ext uri="{FF2B5EF4-FFF2-40B4-BE49-F238E27FC236}">
                <a16:creationId xmlns:a16="http://schemas.microsoft.com/office/drawing/2014/main" xmlns="" id="{9B72B9CB-427F-4530-B1C8-152CAAA839FC}"/>
              </a:ext>
            </a:extLst>
          </p:cNvPr>
          <p:cNvSpPr>
            <a:spLocks noGrp="1"/>
          </p:cNvSpPr>
          <p:nvPr>
            <p:ph idx="1"/>
          </p:nvPr>
        </p:nvSpPr>
        <p:spPr/>
        <p:txBody>
          <a:bodyPr>
            <a:normAutofit/>
          </a:bodyPr>
          <a:lstStyle/>
          <a:p>
            <a:pPr>
              <a:lnSpc>
                <a:spcPct val="200000"/>
              </a:lnSpc>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Being Outspoken</a:t>
            </a:r>
          </a:p>
          <a:p>
            <a:pPr lvl="1">
              <a:lnSpc>
                <a:spcPct val="200000"/>
              </a:lnSpc>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Speak out in support of transgender people and transgender rights.</a:t>
            </a:r>
          </a:p>
          <a:p>
            <a:pPr lvl="1">
              <a:lnSpc>
                <a:spcPct val="200000"/>
              </a:lnSpc>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Support transgender people who experience discrimination</a:t>
            </a:r>
          </a:p>
          <a:p>
            <a:pPr lvl="1">
              <a:lnSpc>
                <a:spcPct val="200000"/>
              </a:lnSpc>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Learn about policies affecting transgender people</a:t>
            </a:r>
          </a:p>
          <a:p>
            <a:pPr lvl="1">
              <a:lnSpc>
                <a:spcPct val="200000"/>
              </a:lnSpc>
              <a:buClrTx/>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Push for support and inclusivity, not simply tolerance</a:t>
            </a:r>
          </a:p>
        </p:txBody>
      </p:sp>
      <p:pic>
        <p:nvPicPr>
          <p:cNvPr id="5" name="Picture 4" descr="A screenshot of a cell phone&#10;&#10;Description automatically generated">
            <a:extLst>
              <a:ext uri="{FF2B5EF4-FFF2-40B4-BE49-F238E27FC236}">
                <a16:creationId xmlns:a16="http://schemas.microsoft.com/office/drawing/2014/main" xmlns="" id="{55BBEDAB-655F-4394-9341-A61165E27BE5}"/>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0" y="6334126"/>
            <a:ext cx="12192000" cy="523874"/>
          </a:xfrm>
          <a:prstGeom prst="rect">
            <a:avLst/>
          </a:prstGeom>
        </p:spPr>
      </p:pic>
      <p:pic>
        <p:nvPicPr>
          <p:cNvPr id="4" name="Recorded Sound">
            <a:hlinkClick r:id="" action="ppaction://media"/>
            <a:extLst>
              <a:ext uri="{FF2B5EF4-FFF2-40B4-BE49-F238E27FC236}">
                <a16:creationId xmlns:a16="http://schemas.microsoft.com/office/drawing/2014/main" xmlns="" id="{D3E452FD-F597-4799-9761-5A888F035C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72320" y="1177502"/>
            <a:ext cx="406400" cy="406400"/>
          </a:xfrm>
          <a:prstGeom prst="rect">
            <a:avLst/>
          </a:prstGeom>
        </p:spPr>
      </p:pic>
    </p:spTree>
    <p:extLst>
      <p:ext uri="{BB962C8B-B14F-4D97-AF65-F5344CB8AC3E}">
        <p14:creationId xmlns:p14="http://schemas.microsoft.com/office/powerpoint/2010/main" val="39317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A0A85-5198-49E7-8753-77BED0E2D95B}"/>
              </a:ext>
            </a:extLst>
          </p:cNvPr>
          <p:cNvSpPr>
            <a:spLocks noGrp="1"/>
          </p:cNvSpPr>
          <p:nvPr>
            <p:ph type="title"/>
          </p:nvPr>
        </p:nvSpPr>
        <p:spPr/>
        <p:txBody>
          <a:bodyPr>
            <a:normAutofit/>
          </a:bodyPr>
          <a:lstStyle/>
          <a:p>
            <a:r>
              <a:rPr lang="en-US" sz="4400" dirty="0"/>
              <a:t>Who am I?</a:t>
            </a:r>
          </a:p>
        </p:txBody>
      </p:sp>
      <p:pic>
        <p:nvPicPr>
          <p:cNvPr id="5" name="Content Placeholder 4" descr="A screenshot of a cell phone&#10;&#10;Description automatically generated">
            <a:extLst>
              <a:ext uri="{FF2B5EF4-FFF2-40B4-BE49-F238E27FC236}">
                <a16:creationId xmlns:a16="http://schemas.microsoft.com/office/drawing/2014/main" xmlns="" id="{A06D9A47-6DB6-4BAF-8CA8-F42B9FB305EC}"/>
              </a:ext>
            </a:extLst>
          </p:cNvPr>
          <p:cNvPicPr>
            <a:picLocks noGrp="1" noChangeAspect="1"/>
          </p:cNvPicPr>
          <p:nvPr>
            <p:ph idx="1"/>
          </p:nvPr>
        </p:nvPicPr>
        <p:blipFill>
          <a:blip r:embed="rId4">
            <a:extLst>
              <a:ext uri="{837473B0-CC2E-450A-ABE3-18F120FF3D39}">
                <a1611:picAttrSrcUrl xmlns:a1611="http://schemas.microsoft.com/office/drawing/2016/11/main" xmlns="" r:id="rId5"/>
              </a:ext>
            </a:extLst>
          </a:blip>
          <a:stretch>
            <a:fillRect/>
          </a:stretch>
        </p:blipFill>
        <p:spPr>
          <a:xfrm>
            <a:off x="0" y="6319520"/>
            <a:ext cx="12192000" cy="538480"/>
          </a:xfrm>
        </p:spPr>
      </p:pic>
      <p:sp>
        <p:nvSpPr>
          <p:cNvPr id="3" name="TextBox 2">
            <a:extLst>
              <a:ext uri="{FF2B5EF4-FFF2-40B4-BE49-F238E27FC236}">
                <a16:creationId xmlns:a16="http://schemas.microsoft.com/office/drawing/2014/main" xmlns="" id="{A591FE79-6491-40F9-BEC9-C8D00A9CB943}"/>
              </a:ext>
            </a:extLst>
          </p:cNvPr>
          <p:cNvSpPr txBox="1"/>
          <p:nvPr/>
        </p:nvSpPr>
        <p:spPr>
          <a:xfrm>
            <a:off x="1097280" y="2133600"/>
            <a:ext cx="1024128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My name is Jos Hinojosa</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I’m from West New York, NJ </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 attend Montclair State University </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 am a sophomore studying Child Advocacy </a:t>
            </a:r>
          </a:p>
        </p:txBody>
      </p:sp>
      <p:pic>
        <p:nvPicPr>
          <p:cNvPr id="6" name="Picture 5" descr="A picture containing drawing&#10;&#10;Description automatically generated">
            <a:extLst>
              <a:ext uri="{FF2B5EF4-FFF2-40B4-BE49-F238E27FC236}">
                <a16:creationId xmlns:a16="http://schemas.microsoft.com/office/drawing/2014/main" xmlns="" id="{AD559B24-250E-4772-A543-2DAC2B81BA52}"/>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9326880" y="2133600"/>
            <a:ext cx="1828800" cy="1700784"/>
          </a:xfrm>
          <a:prstGeom prst="rect">
            <a:avLst/>
          </a:prstGeom>
        </p:spPr>
      </p:pic>
      <p:pic>
        <p:nvPicPr>
          <p:cNvPr id="13" name="Picture 12" descr="A close up of a logo&#10;&#10;Description automatically generated">
            <a:extLst>
              <a:ext uri="{FF2B5EF4-FFF2-40B4-BE49-F238E27FC236}">
                <a16:creationId xmlns:a16="http://schemas.microsoft.com/office/drawing/2014/main" xmlns="" id="{A5C729A8-D472-4987-ACDD-6DFDB7955DCE}"/>
              </a:ext>
            </a:extLst>
          </p:cNvPr>
          <p:cNvPicPr>
            <a:picLocks noChangeAspect="1"/>
          </p:cNvPicPr>
          <p:nvPr/>
        </p:nvPicPr>
        <p:blipFill rotWithShape="1">
          <a:blip r:embed="rId8">
            <a:extLst>
              <a:ext uri="{837473B0-CC2E-450A-ABE3-18F120FF3D39}">
                <a1611:picAttrSrcUrl xmlns:a1611="http://schemas.microsoft.com/office/drawing/2016/11/main" xmlns="" r:id="rId9"/>
              </a:ext>
            </a:extLst>
          </a:blip>
          <a:srcRect r="-351" b="25766"/>
          <a:stretch/>
        </p:blipFill>
        <p:spPr>
          <a:xfrm>
            <a:off x="3777463" y="4345722"/>
            <a:ext cx="4637073" cy="1563334"/>
          </a:xfrm>
          <a:prstGeom prst="round2DiagRect">
            <a:avLst/>
          </a:prstGeom>
        </p:spPr>
      </p:pic>
      <p:pic>
        <p:nvPicPr>
          <p:cNvPr id="7" name="Recorded Sound">
            <a:hlinkClick r:id="" action="ppaction://media"/>
            <a:extLst>
              <a:ext uri="{FF2B5EF4-FFF2-40B4-BE49-F238E27FC236}">
                <a16:creationId xmlns:a16="http://schemas.microsoft.com/office/drawing/2014/main" xmlns="" id="{AA6A36B2-BCD6-45A3-A987-D3C7356C13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31599" y="286603"/>
            <a:ext cx="406400" cy="406400"/>
          </a:xfrm>
          <a:prstGeom prst="rect">
            <a:avLst/>
          </a:prstGeom>
        </p:spPr>
      </p:pic>
    </p:spTree>
    <p:extLst>
      <p:ext uri="{BB962C8B-B14F-4D97-AF65-F5344CB8AC3E}">
        <p14:creationId xmlns:p14="http://schemas.microsoft.com/office/powerpoint/2010/main" val="12942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F694C-482F-48CF-8242-F87395CBE83C}"/>
              </a:ext>
            </a:extLst>
          </p:cNvPr>
          <p:cNvSpPr>
            <a:spLocks noGrp="1"/>
          </p:cNvSpPr>
          <p:nvPr>
            <p:ph type="title"/>
          </p:nvPr>
        </p:nvSpPr>
        <p:spPr>
          <a:xfrm>
            <a:off x="1097280" y="286603"/>
            <a:ext cx="10058400" cy="1450757"/>
          </a:xfrm>
        </p:spPr>
        <p:txBody>
          <a:bodyPr/>
          <a:lstStyle/>
          <a:p>
            <a:r>
              <a:rPr lang="en-US" dirty="0"/>
              <a:t>A powerful poem about what it feels like to be transgender</a:t>
            </a:r>
          </a:p>
        </p:txBody>
      </p:sp>
      <p:pic>
        <p:nvPicPr>
          <p:cNvPr id="5" name="Content Placeholder 4" descr="A screenshot of a cell phone&#10;&#10;Description automatically generated">
            <a:extLst>
              <a:ext uri="{FF2B5EF4-FFF2-40B4-BE49-F238E27FC236}">
                <a16:creationId xmlns:a16="http://schemas.microsoft.com/office/drawing/2014/main" xmlns="" id="{1B19BEE5-B22A-4DBA-ABFC-8A0E23060A66}"/>
              </a:ext>
            </a:extLst>
          </p:cNvPr>
          <p:cNvPicPr>
            <a:picLocks noGrp="1" noChangeAspect="1"/>
          </p:cNvPicPr>
          <p:nvPr>
            <p:ph idx="1"/>
          </p:nvPr>
        </p:nvPicPr>
        <p:blipFill>
          <a:blip r:embed="rId3">
            <a:extLst>
              <a:ext uri="{837473B0-CC2E-450A-ABE3-18F120FF3D39}">
                <a1611:picAttrSrcUrl xmlns:a1611="http://schemas.microsoft.com/office/drawing/2016/11/main" xmlns="" r:id="rId4"/>
              </a:ext>
            </a:extLst>
          </a:blip>
          <a:stretch>
            <a:fillRect/>
          </a:stretch>
        </p:blipFill>
        <p:spPr>
          <a:xfrm>
            <a:off x="0" y="6307810"/>
            <a:ext cx="12192000" cy="550190"/>
          </a:xfrm>
        </p:spPr>
      </p:pic>
      <p:pic>
        <p:nvPicPr>
          <p:cNvPr id="7" name="Online Media 6" title="Lee Mokobe: A powerful poem about what it feels like to be transgender">
            <a:hlinkClick r:id="" action="ppaction://media"/>
            <a:extLst>
              <a:ext uri="{FF2B5EF4-FFF2-40B4-BE49-F238E27FC236}">
                <a16:creationId xmlns:a16="http://schemas.microsoft.com/office/drawing/2014/main" xmlns="" id="{4662F9AD-A765-47A0-AF14-90261402C9B7}"/>
              </a:ext>
            </a:extLst>
          </p:cNvPr>
          <p:cNvPicPr>
            <a:picLocks noRot="1" noChangeAspect="1"/>
          </p:cNvPicPr>
          <p:nvPr>
            <a:videoFile r:link="rId1"/>
          </p:nvPr>
        </p:nvPicPr>
        <p:blipFill>
          <a:blip r:embed="rId5"/>
          <a:stretch>
            <a:fillRect/>
          </a:stretch>
        </p:blipFill>
        <p:spPr>
          <a:xfrm>
            <a:off x="2800027" y="2308085"/>
            <a:ext cx="6096000" cy="3429000"/>
          </a:xfrm>
          <a:prstGeom prst="rect">
            <a:avLst/>
          </a:prstGeom>
        </p:spPr>
      </p:pic>
    </p:spTree>
    <p:extLst>
      <p:ext uri="{BB962C8B-B14F-4D97-AF65-F5344CB8AC3E}">
        <p14:creationId xmlns:p14="http://schemas.microsoft.com/office/powerpoint/2010/main" val="2192384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259EE-D50D-45D3-AB3A-812BE75FF52C}"/>
              </a:ext>
            </a:extLst>
          </p:cNvPr>
          <p:cNvSpPr>
            <a:spLocks noGrp="1"/>
          </p:cNvSpPr>
          <p:nvPr>
            <p:ph type="title"/>
          </p:nvPr>
        </p:nvSpPr>
        <p:spPr/>
        <p:txBody>
          <a:bodyPr/>
          <a:lstStyle/>
          <a:p>
            <a:r>
              <a:rPr lang="en-US" dirty="0"/>
              <a:t>What does Transgender mean? </a:t>
            </a:r>
          </a:p>
        </p:txBody>
      </p:sp>
      <p:sp>
        <p:nvSpPr>
          <p:cNvPr id="3" name="Content Placeholder 2">
            <a:extLst>
              <a:ext uri="{FF2B5EF4-FFF2-40B4-BE49-F238E27FC236}">
                <a16:creationId xmlns:a16="http://schemas.microsoft.com/office/drawing/2014/main" xmlns="" id="{CEAD4D49-A941-48BA-9CCD-D26CDEAACF86}"/>
              </a:ext>
            </a:extLst>
          </p:cNvPr>
          <p:cNvSpPr>
            <a:spLocks noGrp="1"/>
          </p:cNvSpPr>
          <p:nvPr>
            <p:ph idx="1"/>
          </p:nvPr>
        </p:nvSpPr>
        <p:spPr>
          <a:xfrm>
            <a:off x="1097280" y="1845734"/>
            <a:ext cx="10058400" cy="4483946"/>
          </a:xfrm>
        </p:spPr>
        <p:txBody>
          <a:bodyPr>
            <a:noAutofit/>
          </a:bodyPr>
          <a:lstStyle/>
          <a:p>
            <a:pPr>
              <a:lnSpc>
                <a:spcPct val="200000"/>
              </a:lnSpc>
              <a:buClrTx/>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Transgender is a term used to describe people whose gender identity differs from the sex they were assigned at birth. </a:t>
            </a:r>
          </a:p>
          <a:p>
            <a:pPr>
              <a:lnSpc>
                <a:spcPct val="200000"/>
              </a:lnSpc>
              <a:buClrTx/>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Gender identity</a:t>
            </a:r>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is a person's internal, personal sense of being a man or a woman (or boy or girl.)</a:t>
            </a:r>
          </a:p>
          <a:p>
            <a:pPr>
              <a:lnSpc>
                <a:spcPct val="200000"/>
              </a:lnSpc>
              <a:buClrTx/>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For transgender people, the sex they were assigned at birth and their own internal gender identity do not match.</a:t>
            </a:r>
          </a:p>
        </p:txBody>
      </p:sp>
      <p:pic>
        <p:nvPicPr>
          <p:cNvPr id="5" name="Picture 4" descr="A screenshot of a cell phone&#10;&#10;Description automatically generated">
            <a:extLst>
              <a:ext uri="{FF2B5EF4-FFF2-40B4-BE49-F238E27FC236}">
                <a16:creationId xmlns:a16="http://schemas.microsoft.com/office/drawing/2014/main" xmlns="" id="{01B88047-BB39-48E1-9676-3BA4F2A1EB62}"/>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0" y="6329680"/>
            <a:ext cx="12263120" cy="528320"/>
          </a:xfrm>
          <a:prstGeom prst="rect">
            <a:avLst/>
          </a:prstGeom>
        </p:spPr>
      </p:pic>
      <p:pic>
        <p:nvPicPr>
          <p:cNvPr id="6" name="info 1">
            <a:hlinkClick r:id="" action="ppaction://media"/>
            <a:extLst>
              <a:ext uri="{FF2B5EF4-FFF2-40B4-BE49-F238E27FC236}">
                <a16:creationId xmlns:a16="http://schemas.microsoft.com/office/drawing/2014/main" xmlns="" id="{8C0E79A2-41D1-4E96-A347-BE453CA858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8720" y="496147"/>
            <a:ext cx="406400" cy="406400"/>
          </a:xfrm>
          <a:prstGeom prst="rect">
            <a:avLst/>
          </a:prstGeom>
        </p:spPr>
      </p:pic>
    </p:spTree>
    <p:extLst>
      <p:ext uri="{BB962C8B-B14F-4D97-AF65-F5344CB8AC3E}">
        <p14:creationId xmlns:p14="http://schemas.microsoft.com/office/powerpoint/2010/main" val="32846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48BC8D-4112-4FFE-A1D0-A00DE578BE80}"/>
              </a:ext>
            </a:extLst>
          </p:cNvPr>
          <p:cNvSpPr>
            <a:spLocks noGrp="1"/>
          </p:cNvSpPr>
          <p:nvPr>
            <p:ph type="title"/>
          </p:nvPr>
        </p:nvSpPr>
        <p:spPr>
          <a:xfrm>
            <a:off x="1097280" y="286603"/>
            <a:ext cx="10058400" cy="1450757"/>
          </a:xfrm>
        </p:spPr>
        <p:txBody>
          <a:bodyPr/>
          <a:lstStyle/>
          <a:p>
            <a:r>
              <a:rPr lang="en-US"/>
              <a:t>What is the difference between gender and sexual orientation? </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xmlns="" id="{F2DE7810-4F90-43B5-97F9-8096F5A39D7B}"/>
              </a:ext>
            </a:extLst>
          </p:cNvPr>
          <p:cNvPicPr>
            <a:picLocks noGrp="1" noChangeAspect="1"/>
          </p:cNvPicPr>
          <p:nvPr>
            <p:ph idx="1"/>
          </p:nvPr>
        </p:nvPicPr>
        <p:blipFill>
          <a:blip r:embed="rId5">
            <a:extLst>
              <a:ext uri="{837473B0-CC2E-450A-ABE3-18F120FF3D39}">
                <a1611:picAttrSrcUrl xmlns:a1611="http://schemas.microsoft.com/office/drawing/2016/11/main" xmlns="" r:id="rId6"/>
              </a:ext>
            </a:extLst>
          </a:blip>
          <a:stretch>
            <a:fillRect/>
          </a:stretch>
        </p:blipFill>
        <p:spPr>
          <a:xfrm>
            <a:off x="0" y="6229350"/>
            <a:ext cx="12192000" cy="628650"/>
          </a:xfrm>
        </p:spPr>
      </p:pic>
      <p:sp>
        <p:nvSpPr>
          <p:cNvPr id="7" name="TextBox 6">
            <a:extLst>
              <a:ext uri="{FF2B5EF4-FFF2-40B4-BE49-F238E27FC236}">
                <a16:creationId xmlns:a16="http://schemas.microsoft.com/office/drawing/2014/main" xmlns="" id="{9F67AF69-F91D-4B3B-A6EC-457CC7FDBB4F}"/>
              </a:ext>
            </a:extLst>
          </p:cNvPr>
          <p:cNvSpPr txBox="1"/>
          <p:nvPr/>
        </p:nvSpPr>
        <p:spPr>
          <a:xfrm>
            <a:off x="1228725" y="2040030"/>
            <a:ext cx="9926955" cy="718466"/>
          </a:xfrm>
          <a:prstGeom prst="rect">
            <a:avLst/>
          </a:prstGeom>
          <a:noFill/>
        </p:spPr>
        <p:txBody>
          <a:bodyPr wrap="square" rtlCol="0">
            <a:spAutoFit/>
          </a:bodyPr>
          <a:lstStyle/>
          <a:p>
            <a:pPr marL="285750" indent="-285750">
              <a:lnSpc>
                <a:spcPct val="200000"/>
              </a:lnSpc>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AF5E895B-1732-46E2-AEEC-AA130FFA348D}"/>
              </a:ext>
            </a:extLst>
          </p:cNvPr>
          <p:cNvPicPr>
            <a:picLocks noChangeAspect="1"/>
          </p:cNvPicPr>
          <p:nvPr/>
        </p:nvPicPr>
        <p:blipFill>
          <a:blip r:embed="rId7"/>
          <a:stretch>
            <a:fillRect/>
          </a:stretch>
        </p:blipFill>
        <p:spPr>
          <a:xfrm>
            <a:off x="2286000" y="1906792"/>
            <a:ext cx="7620000" cy="4153125"/>
          </a:xfrm>
          <a:prstGeom prst="rect">
            <a:avLst/>
          </a:prstGeom>
        </p:spPr>
      </p:pic>
      <p:pic>
        <p:nvPicPr>
          <p:cNvPr id="3" name="Recorded Sound">
            <a:hlinkClick r:id="" action="ppaction://media"/>
            <a:extLst>
              <a:ext uri="{FF2B5EF4-FFF2-40B4-BE49-F238E27FC236}">
                <a16:creationId xmlns:a16="http://schemas.microsoft.com/office/drawing/2014/main" xmlns="" id="{B031D4D5-FC13-4FD9-94C5-6E3604712A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92560" y="286603"/>
            <a:ext cx="406400" cy="406400"/>
          </a:xfrm>
          <a:prstGeom prst="rect">
            <a:avLst/>
          </a:prstGeom>
        </p:spPr>
      </p:pic>
    </p:spTree>
    <p:extLst>
      <p:ext uri="{BB962C8B-B14F-4D97-AF65-F5344CB8AC3E}">
        <p14:creationId xmlns:p14="http://schemas.microsoft.com/office/powerpoint/2010/main" val="5082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C2DB6A-A757-48BF-83DA-39880B5D8139}"/>
              </a:ext>
            </a:extLst>
          </p:cNvPr>
          <p:cNvSpPr>
            <a:spLocks noGrp="1"/>
          </p:cNvSpPr>
          <p:nvPr>
            <p:ph type="title"/>
          </p:nvPr>
        </p:nvSpPr>
        <p:spPr/>
        <p:txBody>
          <a:bodyPr/>
          <a:lstStyle/>
          <a:p>
            <a:r>
              <a:rPr lang="en-US" dirty="0"/>
              <a:t>Debunking myths about transgender individuals</a:t>
            </a:r>
          </a:p>
        </p:txBody>
      </p:sp>
      <p:pic>
        <p:nvPicPr>
          <p:cNvPr id="5" name="Content Placeholder 4" descr="A screenshot of a cell phone&#10;&#10;Description automatically generated">
            <a:extLst>
              <a:ext uri="{FF2B5EF4-FFF2-40B4-BE49-F238E27FC236}">
                <a16:creationId xmlns:a16="http://schemas.microsoft.com/office/drawing/2014/main" xmlns="" id="{E8C10FB9-362C-4776-BC1B-DBA8D195E0B6}"/>
              </a:ext>
            </a:extLst>
          </p:cNvPr>
          <p:cNvPicPr>
            <a:picLocks noGrp="1" noChangeAspect="1"/>
          </p:cNvPicPr>
          <p:nvPr>
            <p:ph idx="1"/>
          </p:nvPr>
        </p:nvPicPr>
        <p:blipFill>
          <a:blip r:embed="rId5">
            <a:extLst>
              <a:ext uri="{837473B0-CC2E-450A-ABE3-18F120FF3D39}">
                <a1611:picAttrSrcUrl xmlns:a1611="http://schemas.microsoft.com/office/drawing/2016/11/main" xmlns="" r:id="rId6"/>
              </a:ext>
            </a:extLst>
          </a:blip>
          <a:stretch>
            <a:fillRect/>
          </a:stretch>
        </p:blipFill>
        <p:spPr>
          <a:xfrm>
            <a:off x="0" y="6319520"/>
            <a:ext cx="12192000" cy="538480"/>
          </a:xfrm>
        </p:spPr>
      </p:pic>
      <p:sp>
        <p:nvSpPr>
          <p:cNvPr id="7" name="TextBox 6">
            <a:extLst>
              <a:ext uri="{FF2B5EF4-FFF2-40B4-BE49-F238E27FC236}">
                <a16:creationId xmlns:a16="http://schemas.microsoft.com/office/drawing/2014/main" xmlns="" id="{132F6E15-50ED-4EBA-B832-FD214AAC5CDB}"/>
              </a:ext>
            </a:extLst>
          </p:cNvPr>
          <p:cNvSpPr txBox="1"/>
          <p:nvPr/>
        </p:nvSpPr>
        <p:spPr>
          <a:xfrm>
            <a:off x="1249680" y="2194560"/>
            <a:ext cx="10058400" cy="4062651"/>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Myth 1: Surgery is a top priority for all transgender individuals </a:t>
            </a:r>
          </a:p>
          <a:p>
            <a:pPr marL="342900" indent="-34290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Myth 2: Children aren’t old enough to know their gender identity </a:t>
            </a:r>
          </a:p>
          <a:p>
            <a:pPr marL="342900" indent="-34290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Myth 3: You can tell someone is transgender by looking at them </a:t>
            </a:r>
          </a:p>
          <a:p>
            <a:pPr marL="342900" indent="-34290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Myth 4: Transgender only includes male-to-female transition or female-to-male</a:t>
            </a:r>
          </a:p>
          <a:p>
            <a:endParaRPr lang="en-US" dirty="0">
              <a:latin typeface="Times New Roman" panose="02020603050405020304" pitchFamily="18"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xmlns="" id="{B4BA3608-2CE1-4F17-926E-DB172D45F4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1234" y="1158915"/>
            <a:ext cx="406400" cy="406400"/>
          </a:xfrm>
          <a:prstGeom prst="rect">
            <a:avLst/>
          </a:prstGeom>
        </p:spPr>
      </p:pic>
    </p:spTree>
    <p:extLst>
      <p:ext uri="{BB962C8B-B14F-4D97-AF65-F5344CB8AC3E}">
        <p14:creationId xmlns:p14="http://schemas.microsoft.com/office/powerpoint/2010/main" val="6121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EADF80-C74D-46BD-9148-F9CAFE26CB08}"/>
              </a:ext>
            </a:extLst>
          </p:cNvPr>
          <p:cNvSpPr>
            <a:spLocks noGrp="1"/>
          </p:cNvSpPr>
          <p:nvPr>
            <p:ph type="title"/>
          </p:nvPr>
        </p:nvSpPr>
        <p:spPr/>
        <p:txBody>
          <a:bodyPr/>
          <a:lstStyle/>
          <a:p>
            <a:r>
              <a:rPr lang="en-US" dirty="0"/>
              <a:t>Experiences of transgender youth</a:t>
            </a:r>
          </a:p>
        </p:txBody>
      </p:sp>
      <p:pic>
        <p:nvPicPr>
          <p:cNvPr id="5" name="Content Placeholder 4" descr="A screenshot of a cell phone&#10;&#10;Description automatically generated">
            <a:extLst>
              <a:ext uri="{FF2B5EF4-FFF2-40B4-BE49-F238E27FC236}">
                <a16:creationId xmlns:a16="http://schemas.microsoft.com/office/drawing/2014/main" xmlns="" id="{1DAD675C-42EE-42CB-A135-AF1B8C72EA03}"/>
              </a:ext>
            </a:extLst>
          </p:cNvPr>
          <p:cNvPicPr>
            <a:picLocks noGrp="1" noChangeAspect="1"/>
          </p:cNvPicPr>
          <p:nvPr>
            <p:ph idx="1"/>
          </p:nvPr>
        </p:nvPicPr>
        <p:blipFill>
          <a:blip r:embed="rId3">
            <a:extLst>
              <a:ext uri="{837473B0-CC2E-450A-ABE3-18F120FF3D39}">
                <a1611:picAttrSrcUrl xmlns:a1611="http://schemas.microsoft.com/office/drawing/2016/11/main" xmlns="" r:id="rId4"/>
              </a:ext>
            </a:extLst>
          </a:blip>
          <a:stretch>
            <a:fillRect/>
          </a:stretch>
        </p:blipFill>
        <p:spPr>
          <a:xfrm>
            <a:off x="0" y="6337005"/>
            <a:ext cx="12192000" cy="520995"/>
          </a:xfrm>
        </p:spPr>
      </p:pic>
      <p:pic>
        <p:nvPicPr>
          <p:cNvPr id="8" name="Online Media 7" title="Trans Youth.">
            <a:hlinkClick r:id="" action="ppaction://media"/>
            <a:extLst>
              <a:ext uri="{FF2B5EF4-FFF2-40B4-BE49-F238E27FC236}">
                <a16:creationId xmlns:a16="http://schemas.microsoft.com/office/drawing/2014/main" xmlns="" id="{044AB9F6-F89F-410D-A24C-C8D930223D98}"/>
              </a:ext>
            </a:extLst>
          </p:cNvPr>
          <p:cNvPicPr>
            <a:picLocks noRot="1" noChangeAspect="1"/>
          </p:cNvPicPr>
          <p:nvPr>
            <a:videoFile r:link="rId1"/>
          </p:nvPr>
        </p:nvPicPr>
        <p:blipFill>
          <a:blip r:embed="rId5"/>
          <a:stretch>
            <a:fillRect/>
          </a:stretch>
        </p:blipFill>
        <p:spPr>
          <a:xfrm>
            <a:off x="3048000" y="2322682"/>
            <a:ext cx="6096000" cy="3429000"/>
          </a:xfrm>
          <a:prstGeom prst="rect">
            <a:avLst/>
          </a:prstGeom>
        </p:spPr>
      </p:pic>
    </p:spTree>
    <p:extLst>
      <p:ext uri="{BB962C8B-B14F-4D97-AF65-F5344CB8AC3E}">
        <p14:creationId xmlns:p14="http://schemas.microsoft.com/office/powerpoint/2010/main" val="1362579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34935-DF52-468B-A0D5-ADFF3980AA34}"/>
              </a:ext>
            </a:extLst>
          </p:cNvPr>
          <p:cNvSpPr>
            <a:spLocks noGrp="1"/>
          </p:cNvSpPr>
          <p:nvPr>
            <p:ph type="title"/>
          </p:nvPr>
        </p:nvSpPr>
        <p:spPr/>
        <p:txBody>
          <a:bodyPr/>
          <a:lstStyle/>
          <a:p>
            <a:r>
              <a:rPr lang="en-US" dirty="0"/>
              <a:t>Different forms of discrimination</a:t>
            </a:r>
          </a:p>
        </p:txBody>
      </p:sp>
      <p:pic>
        <p:nvPicPr>
          <p:cNvPr id="5" name="Picture 4" descr="A screenshot of a cell phone&#10;&#10;Description automatically generated">
            <a:extLst>
              <a:ext uri="{FF2B5EF4-FFF2-40B4-BE49-F238E27FC236}">
                <a16:creationId xmlns:a16="http://schemas.microsoft.com/office/drawing/2014/main" xmlns="" id="{E9E53DC3-2757-42FD-9A87-0D5F30A8777E}"/>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 y="6334125"/>
            <a:ext cx="12192000" cy="523875"/>
          </a:xfrm>
          <a:prstGeom prst="rect">
            <a:avLst/>
          </a:prstGeom>
        </p:spPr>
      </p:pic>
      <p:pic>
        <p:nvPicPr>
          <p:cNvPr id="7" name="Content Placeholder 6">
            <a:extLst>
              <a:ext uri="{FF2B5EF4-FFF2-40B4-BE49-F238E27FC236}">
                <a16:creationId xmlns:a16="http://schemas.microsoft.com/office/drawing/2014/main" xmlns="" id="{74C1EFCE-FC8C-492D-BE8B-22859F70383F}"/>
              </a:ext>
            </a:extLst>
          </p:cNvPr>
          <p:cNvPicPr>
            <a:picLocks noGrp="1" noChangeAspect="1"/>
          </p:cNvPicPr>
          <p:nvPr>
            <p:ph idx="1"/>
          </p:nvPr>
        </p:nvPicPr>
        <p:blipFill>
          <a:blip r:embed="rId7"/>
          <a:stretch>
            <a:fillRect/>
          </a:stretch>
        </p:blipFill>
        <p:spPr>
          <a:xfrm>
            <a:off x="1186608" y="1930017"/>
            <a:ext cx="3197268" cy="4022725"/>
          </a:xfrm>
          <a:prstGeom prst="rect">
            <a:avLst/>
          </a:prstGeom>
        </p:spPr>
      </p:pic>
      <p:pic>
        <p:nvPicPr>
          <p:cNvPr id="9" name="Picture 8">
            <a:extLst>
              <a:ext uri="{FF2B5EF4-FFF2-40B4-BE49-F238E27FC236}">
                <a16:creationId xmlns:a16="http://schemas.microsoft.com/office/drawing/2014/main" xmlns="" id="{F7F66F96-1A87-4A64-9AEA-43AED805D8B1}"/>
              </a:ext>
            </a:extLst>
          </p:cNvPr>
          <p:cNvPicPr>
            <a:picLocks noChangeAspect="1"/>
          </p:cNvPicPr>
          <p:nvPr/>
        </p:nvPicPr>
        <p:blipFill>
          <a:blip r:embed="rId8"/>
          <a:stretch>
            <a:fillRect/>
          </a:stretch>
        </p:blipFill>
        <p:spPr>
          <a:xfrm>
            <a:off x="6096000" y="1930017"/>
            <a:ext cx="4535817" cy="4048095"/>
          </a:xfrm>
          <a:prstGeom prst="rect">
            <a:avLst/>
          </a:prstGeom>
        </p:spPr>
      </p:pic>
      <p:pic>
        <p:nvPicPr>
          <p:cNvPr id="3" name="Recorded Sound">
            <a:hlinkClick r:id="" action="ppaction://media"/>
            <a:extLst>
              <a:ext uri="{FF2B5EF4-FFF2-40B4-BE49-F238E27FC236}">
                <a16:creationId xmlns:a16="http://schemas.microsoft.com/office/drawing/2014/main" xmlns="" id="{75619490-31A1-4616-879C-14A84C3DC9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9400" y="1167604"/>
            <a:ext cx="406400" cy="406400"/>
          </a:xfrm>
          <a:prstGeom prst="rect">
            <a:avLst/>
          </a:prstGeom>
        </p:spPr>
      </p:pic>
    </p:spTree>
    <p:extLst>
      <p:ext uri="{BB962C8B-B14F-4D97-AF65-F5344CB8AC3E}">
        <p14:creationId xmlns:p14="http://schemas.microsoft.com/office/powerpoint/2010/main" val="213198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489DB-8EB3-428C-BD81-F3FF5D50840E}"/>
              </a:ext>
            </a:extLst>
          </p:cNvPr>
          <p:cNvSpPr>
            <a:spLocks noGrp="1"/>
          </p:cNvSpPr>
          <p:nvPr>
            <p:ph type="title"/>
          </p:nvPr>
        </p:nvSpPr>
        <p:spPr/>
        <p:txBody>
          <a:bodyPr/>
          <a:lstStyle/>
          <a:p>
            <a:r>
              <a:rPr lang="en-US" dirty="0"/>
              <a:t>How to be an ally</a:t>
            </a:r>
          </a:p>
        </p:txBody>
      </p:sp>
      <p:sp>
        <p:nvSpPr>
          <p:cNvPr id="3" name="Content Placeholder 2">
            <a:extLst>
              <a:ext uri="{FF2B5EF4-FFF2-40B4-BE49-F238E27FC236}">
                <a16:creationId xmlns:a16="http://schemas.microsoft.com/office/drawing/2014/main" xmlns="" id="{AE9A2F4E-4A45-41F7-A13F-B4E8E78CBF71}"/>
              </a:ext>
            </a:extLst>
          </p:cNvPr>
          <p:cNvSpPr>
            <a:spLocks noGrp="1"/>
          </p:cNvSpPr>
          <p:nvPr>
            <p:ph idx="1"/>
          </p:nvPr>
        </p:nvSpPr>
        <p:spPr/>
        <p:txBody>
          <a:bodyPr/>
          <a:lstStyle/>
          <a:p>
            <a:pPr marL="0" indent="0">
              <a:buClrTx/>
              <a:buNone/>
            </a:pPr>
            <a:endParaRPr lang="en-US" dirty="0"/>
          </a:p>
          <a:p>
            <a:pPr lvl="1">
              <a:buClrTx/>
              <a:buFont typeface="Arial" panose="020B0604020202020204" pitchFamily="34" charset="0"/>
              <a:buChar char="•"/>
            </a:pPr>
            <a:endParaRPr lang="en-US" dirty="0"/>
          </a:p>
          <a:p>
            <a:pPr lvl="1">
              <a:buClrTx/>
              <a:buFont typeface="Arial" panose="020B0604020202020204" pitchFamily="34" charset="0"/>
              <a:buChar char="•"/>
            </a:pPr>
            <a:endParaRPr lang="en-US" dirty="0"/>
          </a:p>
        </p:txBody>
      </p:sp>
      <p:pic>
        <p:nvPicPr>
          <p:cNvPr id="6" name="Picture 5" descr="A screenshot of a cell phone&#10;&#10;Description automatically generated">
            <a:extLst>
              <a:ext uri="{FF2B5EF4-FFF2-40B4-BE49-F238E27FC236}">
                <a16:creationId xmlns:a16="http://schemas.microsoft.com/office/drawing/2014/main" xmlns="" id="{C11DE697-8860-41FA-940B-10DB9A99DF94}"/>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0" y="6334125"/>
            <a:ext cx="12192000" cy="523875"/>
          </a:xfrm>
          <a:prstGeom prst="rect">
            <a:avLst/>
          </a:prstGeom>
        </p:spPr>
      </p:pic>
      <p:sp>
        <p:nvSpPr>
          <p:cNvPr id="5" name="TextBox 4">
            <a:extLst>
              <a:ext uri="{FF2B5EF4-FFF2-40B4-BE49-F238E27FC236}">
                <a16:creationId xmlns:a16="http://schemas.microsoft.com/office/drawing/2014/main" xmlns="" id="{1ACED1A1-732C-447A-912E-5EC8B9374F84}"/>
              </a:ext>
            </a:extLst>
          </p:cNvPr>
          <p:cNvSpPr txBox="1"/>
          <p:nvPr/>
        </p:nvSpPr>
        <p:spPr>
          <a:xfrm>
            <a:off x="1193533" y="2188143"/>
            <a:ext cx="9962147" cy="4023360"/>
          </a:xfrm>
          <a:prstGeom prst="rect">
            <a:avLst/>
          </a:prstGeom>
          <a:noFill/>
        </p:spPr>
        <p:txBody>
          <a:bodyPr wrap="square" rtlCol="0">
            <a:spAutoFit/>
          </a:bodyPr>
          <a:lstStyle/>
          <a:p>
            <a:endParaRPr lang="en-US" dirty="0"/>
          </a:p>
        </p:txBody>
      </p:sp>
      <p:pic>
        <p:nvPicPr>
          <p:cNvPr id="7" name="Online Media 5" title="How to be a transgender ally: Fox and Owl's tips">
            <a:hlinkClick r:id="" action="ppaction://media"/>
            <a:extLst>
              <a:ext uri="{FF2B5EF4-FFF2-40B4-BE49-F238E27FC236}">
                <a16:creationId xmlns:a16="http://schemas.microsoft.com/office/drawing/2014/main" xmlns="" id="{7C09AFB4-C24D-4D53-A398-426C4AB45C04}"/>
              </a:ext>
            </a:extLst>
          </p:cNvPr>
          <p:cNvPicPr>
            <a:picLocks noRot="1" noChangeAspect="1"/>
          </p:cNvPicPr>
          <p:nvPr>
            <a:videoFile r:link="rId1"/>
          </p:nvPr>
        </p:nvPicPr>
        <p:blipFill>
          <a:blip r:embed="rId8"/>
          <a:stretch>
            <a:fillRect/>
          </a:stretch>
        </p:blipFill>
        <p:spPr>
          <a:xfrm>
            <a:off x="3627437" y="2469145"/>
            <a:ext cx="4937125" cy="2776537"/>
          </a:xfrm>
          <a:prstGeom prst="rect">
            <a:avLst/>
          </a:prstGeom>
        </p:spPr>
      </p:pic>
      <p:pic>
        <p:nvPicPr>
          <p:cNvPr id="4" name="Recorded Sound">
            <a:hlinkClick r:id="" action="ppaction://media"/>
            <a:extLst>
              <a:ext uri="{FF2B5EF4-FFF2-40B4-BE49-F238E27FC236}">
                <a16:creationId xmlns:a16="http://schemas.microsoft.com/office/drawing/2014/main" xmlns="" id="{6D18961A-3F05-4EB1-9FF7-B9D2CDD0566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8162" y="1126113"/>
            <a:ext cx="406400" cy="406400"/>
          </a:xfrm>
          <a:prstGeom prst="rect">
            <a:avLst/>
          </a:prstGeom>
        </p:spPr>
      </p:pic>
    </p:spTree>
    <p:extLst>
      <p:ext uri="{BB962C8B-B14F-4D97-AF65-F5344CB8AC3E}">
        <p14:creationId xmlns:p14="http://schemas.microsoft.com/office/powerpoint/2010/main" val="27690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400</TotalTime>
  <Words>475</Words>
  <Application>Microsoft Macintosh PowerPoint</Application>
  <PresentationFormat>Widescreen</PresentationFormat>
  <Paragraphs>52</Paragraphs>
  <Slides>10</Slides>
  <Notes>4</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Calibri Light</vt:lpstr>
      <vt:lpstr>Times New Roman</vt:lpstr>
      <vt:lpstr>Arial</vt:lpstr>
      <vt:lpstr>Retrospect</vt:lpstr>
      <vt:lpstr>Transgender Identity and Discrimination: How to Be An Ally</vt:lpstr>
      <vt:lpstr>Who am I?</vt:lpstr>
      <vt:lpstr>A powerful poem about what it feels like to be transgender</vt:lpstr>
      <vt:lpstr>What does Transgender mean? </vt:lpstr>
      <vt:lpstr>What is the difference between gender and sexual orientation? </vt:lpstr>
      <vt:lpstr>Debunking myths about transgender individuals</vt:lpstr>
      <vt:lpstr>Experiences of transgender youth</vt:lpstr>
      <vt:lpstr>Different forms of discrimination</vt:lpstr>
      <vt:lpstr>How to be an ally</vt:lpstr>
      <vt:lpstr>How can we support transgender individuals? </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Transgender Identity and Issues: How to Be An Ally</dc:title>
  <dc:creator>jos hinojosa</dc:creator>
  <cp:lastModifiedBy>Microsoft Office User</cp:lastModifiedBy>
  <cp:revision>5</cp:revision>
  <dcterms:created xsi:type="dcterms:W3CDTF">2020-03-25T19:44:10Z</dcterms:created>
  <dcterms:modified xsi:type="dcterms:W3CDTF">2020-05-19T14:41:13Z</dcterms:modified>
</cp:coreProperties>
</file>