
<file path=[Content_Types].xml><?xml version="1.0" encoding="utf-8"?>
<Types xmlns="http://schemas.openxmlformats.org/package/2006/content-types">
  <Default Extension="bin" ContentType="application/vnd.openxmlformats-officedocument.oleObject"/>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 id="2147484493" r:id="rId2"/>
  </p:sldMasterIdLst>
  <p:notesMasterIdLst>
    <p:notesMasterId r:id="rId71"/>
  </p:notesMasterIdLst>
  <p:handoutMasterIdLst>
    <p:handoutMasterId r:id="rId72"/>
  </p:handoutMasterIdLst>
  <p:sldIdLst>
    <p:sldId id="257" r:id="rId3"/>
    <p:sldId id="370" r:id="rId4"/>
    <p:sldId id="390" r:id="rId5"/>
    <p:sldId id="272" r:id="rId6"/>
    <p:sldId id="275" r:id="rId7"/>
    <p:sldId id="328" r:id="rId8"/>
    <p:sldId id="307" r:id="rId9"/>
    <p:sldId id="386" r:id="rId10"/>
    <p:sldId id="279" r:id="rId11"/>
    <p:sldId id="388" r:id="rId12"/>
    <p:sldId id="314" r:id="rId13"/>
    <p:sldId id="391" r:id="rId14"/>
    <p:sldId id="389" r:id="rId15"/>
    <p:sldId id="319" r:id="rId16"/>
    <p:sldId id="392" r:id="rId17"/>
    <p:sldId id="393" r:id="rId18"/>
    <p:sldId id="401" r:id="rId19"/>
    <p:sldId id="365" r:id="rId20"/>
    <p:sldId id="332" r:id="rId21"/>
    <p:sldId id="394" r:id="rId22"/>
    <p:sldId id="403" r:id="rId23"/>
    <p:sldId id="282" r:id="rId24"/>
    <p:sldId id="395" r:id="rId25"/>
    <p:sldId id="397" r:id="rId26"/>
    <p:sldId id="284" r:id="rId27"/>
    <p:sldId id="287" r:id="rId28"/>
    <p:sldId id="366" r:id="rId29"/>
    <p:sldId id="398" r:id="rId30"/>
    <p:sldId id="291" r:id="rId31"/>
    <p:sldId id="289" r:id="rId32"/>
    <p:sldId id="404" r:id="rId33"/>
    <p:sldId id="406" r:id="rId34"/>
    <p:sldId id="400" r:id="rId35"/>
    <p:sldId id="399" r:id="rId36"/>
    <p:sldId id="295" r:id="rId37"/>
    <p:sldId id="373" r:id="rId38"/>
    <p:sldId id="293" r:id="rId39"/>
    <p:sldId id="371" r:id="rId40"/>
    <p:sldId id="408" r:id="rId41"/>
    <p:sldId id="422" r:id="rId42"/>
    <p:sldId id="297" r:id="rId43"/>
    <p:sldId id="338" r:id="rId44"/>
    <p:sldId id="409" r:id="rId45"/>
    <p:sldId id="298" r:id="rId46"/>
    <p:sldId id="299" r:id="rId47"/>
    <p:sldId id="415" r:id="rId48"/>
    <p:sldId id="374" r:id="rId49"/>
    <p:sldId id="301" r:id="rId50"/>
    <p:sldId id="411" r:id="rId51"/>
    <p:sldId id="410" r:id="rId52"/>
    <p:sldId id="303" r:id="rId53"/>
    <p:sldId id="376" r:id="rId54"/>
    <p:sldId id="304" r:id="rId55"/>
    <p:sldId id="379" r:id="rId56"/>
    <p:sldId id="378" r:id="rId57"/>
    <p:sldId id="380" r:id="rId58"/>
    <p:sldId id="420" r:id="rId59"/>
    <p:sldId id="412" r:id="rId60"/>
    <p:sldId id="416" r:id="rId61"/>
    <p:sldId id="423" r:id="rId62"/>
    <p:sldId id="426" r:id="rId63"/>
    <p:sldId id="427" r:id="rId64"/>
    <p:sldId id="428" r:id="rId65"/>
    <p:sldId id="429" r:id="rId66"/>
    <p:sldId id="430" r:id="rId67"/>
    <p:sldId id="432" r:id="rId68"/>
    <p:sldId id="413" r:id="rId69"/>
    <p:sldId id="381"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336600"/>
    <a:srgbClr val="97330B"/>
    <a:srgbClr val="008080"/>
    <a:srgbClr val="753088"/>
    <a:srgbClr val="96006F"/>
    <a:srgbClr val="A74775"/>
    <a:srgbClr val="FF9900"/>
    <a:srgbClr val="D255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0" autoAdjust="0"/>
    <p:restoredTop sz="94661" autoAdjust="0"/>
  </p:normalViewPr>
  <p:slideViewPr>
    <p:cSldViewPr snapToGrid="0">
      <p:cViewPr>
        <p:scale>
          <a:sx n="90" d="100"/>
          <a:sy n="90" d="100"/>
        </p:scale>
        <p:origin x="-72" y="-72"/>
      </p:cViewPr>
      <p:guideLst>
        <p:guide orient="horz" pos="2160"/>
        <p:guide pos="2880"/>
      </p:guideLst>
    </p:cSldViewPr>
  </p:slideViewPr>
  <p:outlineViewPr>
    <p:cViewPr>
      <p:scale>
        <a:sx n="33" d="100"/>
        <a:sy n="33" d="100"/>
      </p:scale>
      <p:origin x="0" y="27108"/>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99" d="100"/>
          <a:sy n="99" d="100"/>
        </p:scale>
        <p:origin x="-25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2282" tIns="46142" rIns="92282" bIns="46142" rtlCol="0"/>
          <a:lstStyle>
            <a:lvl1pPr algn="l">
              <a:defRPr sz="1200"/>
            </a:lvl1pPr>
          </a:lstStyle>
          <a:p>
            <a:endParaRPr lang="en-US"/>
          </a:p>
        </p:txBody>
      </p:sp>
      <p:sp>
        <p:nvSpPr>
          <p:cNvPr id="3" name="Date Placeholder 2"/>
          <p:cNvSpPr>
            <a:spLocks noGrp="1"/>
          </p:cNvSpPr>
          <p:nvPr>
            <p:ph type="dt" sz="quarter" idx="1"/>
          </p:nvPr>
        </p:nvSpPr>
        <p:spPr>
          <a:xfrm>
            <a:off x="3970634" y="0"/>
            <a:ext cx="3038161" cy="464180"/>
          </a:xfrm>
          <a:prstGeom prst="rect">
            <a:avLst/>
          </a:prstGeom>
        </p:spPr>
        <p:txBody>
          <a:bodyPr vert="horz" lIns="92282" tIns="46142" rIns="92282" bIns="46142" rtlCol="0"/>
          <a:lstStyle>
            <a:lvl1pPr algn="r">
              <a:defRPr sz="1200"/>
            </a:lvl1pPr>
          </a:lstStyle>
          <a:p>
            <a:fld id="{49A3F506-A38A-45BC-9AC4-CD14143CDEEB}" type="datetimeFigureOut">
              <a:rPr lang="en-US" smtClean="0"/>
              <a:t>1/25/2013</a:t>
            </a:fld>
            <a:endParaRPr lang="en-US"/>
          </a:p>
        </p:txBody>
      </p:sp>
      <p:sp>
        <p:nvSpPr>
          <p:cNvPr id="4" name="Footer Placeholder 3"/>
          <p:cNvSpPr>
            <a:spLocks noGrp="1"/>
          </p:cNvSpPr>
          <p:nvPr>
            <p:ph type="ftr" sz="quarter" idx="2"/>
          </p:nvPr>
        </p:nvSpPr>
        <p:spPr>
          <a:xfrm>
            <a:off x="0" y="8830623"/>
            <a:ext cx="3038161" cy="464180"/>
          </a:xfrm>
          <a:prstGeom prst="rect">
            <a:avLst/>
          </a:prstGeom>
        </p:spPr>
        <p:txBody>
          <a:bodyPr vert="horz" lIns="92282" tIns="46142" rIns="92282" bIns="46142"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30623"/>
            <a:ext cx="3038161" cy="464180"/>
          </a:xfrm>
          <a:prstGeom prst="rect">
            <a:avLst/>
          </a:prstGeom>
        </p:spPr>
        <p:txBody>
          <a:bodyPr vert="horz" lIns="92282" tIns="46142" rIns="92282" bIns="46142" rtlCol="0" anchor="b"/>
          <a:lstStyle>
            <a:lvl1pPr algn="r">
              <a:defRPr sz="1200"/>
            </a:lvl1pPr>
          </a:lstStyle>
          <a:p>
            <a:fld id="{A8C386F3-78AE-4091-B10C-1FEBD67C7C1F}" type="slidenum">
              <a:rPr lang="en-US" smtClean="0"/>
              <a:t>‹#›</a:t>
            </a:fld>
            <a:endParaRPr lang="en-US"/>
          </a:p>
        </p:txBody>
      </p:sp>
    </p:spTree>
    <p:extLst>
      <p:ext uri="{BB962C8B-B14F-4D97-AF65-F5344CB8AC3E}">
        <p14:creationId xmlns:p14="http://schemas.microsoft.com/office/powerpoint/2010/main" val="3009399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61" cy="464180"/>
          </a:xfrm>
          <a:prstGeom prst="rect">
            <a:avLst/>
          </a:prstGeom>
        </p:spPr>
        <p:txBody>
          <a:bodyPr vert="horz" lIns="93161" tIns="46580" rIns="93161" bIns="4658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634" y="0"/>
            <a:ext cx="3038161" cy="464180"/>
          </a:xfrm>
          <a:prstGeom prst="rect">
            <a:avLst/>
          </a:prstGeom>
        </p:spPr>
        <p:txBody>
          <a:bodyPr vert="horz" lIns="93161" tIns="46580" rIns="93161" bIns="46580" rtlCol="0"/>
          <a:lstStyle>
            <a:lvl1pPr algn="r" fontAlgn="auto">
              <a:spcBef>
                <a:spcPts val="0"/>
              </a:spcBef>
              <a:spcAft>
                <a:spcPts val="0"/>
              </a:spcAft>
              <a:defRPr sz="1200">
                <a:latin typeface="+mn-lt"/>
                <a:cs typeface="+mn-cs"/>
              </a:defRPr>
            </a:lvl1pPr>
          </a:lstStyle>
          <a:p>
            <a:pPr>
              <a:defRPr/>
            </a:pPr>
            <a:fld id="{0F7F924E-DB39-4CB3-B056-8FCDCAD92D20}" type="datetimeFigureOut">
              <a:rPr lang="en-US"/>
              <a:pPr>
                <a:defRPr/>
              </a:pPr>
              <a:t>1/25/2013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1" tIns="46580" rIns="93161" bIns="46580" rtlCol="0" anchor="ctr"/>
          <a:lstStyle/>
          <a:p>
            <a:pPr lvl="0"/>
            <a:endParaRPr lang="en-US" noProof="0" dirty="0" smtClean="0"/>
          </a:p>
        </p:txBody>
      </p:sp>
      <p:sp>
        <p:nvSpPr>
          <p:cNvPr id="5" name="Notes Placeholder 4"/>
          <p:cNvSpPr>
            <a:spLocks noGrp="1"/>
          </p:cNvSpPr>
          <p:nvPr>
            <p:ph type="body" sz="quarter" idx="3"/>
          </p:nvPr>
        </p:nvSpPr>
        <p:spPr>
          <a:xfrm>
            <a:off x="701362" y="4416113"/>
            <a:ext cx="5607678" cy="4182419"/>
          </a:xfrm>
          <a:prstGeom prst="rect">
            <a:avLst/>
          </a:prstGeom>
        </p:spPr>
        <p:txBody>
          <a:bodyPr vert="horz" lIns="93161" tIns="46580" rIns="93161" bIns="465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23"/>
            <a:ext cx="3038161" cy="464180"/>
          </a:xfrm>
          <a:prstGeom prst="rect">
            <a:avLst/>
          </a:prstGeom>
        </p:spPr>
        <p:txBody>
          <a:bodyPr vert="horz" lIns="93161" tIns="46580" rIns="93161" bIns="4658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34" y="8830623"/>
            <a:ext cx="3038161" cy="464180"/>
          </a:xfrm>
          <a:prstGeom prst="rect">
            <a:avLst/>
          </a:prstGeom>
        </p:spPr>
        <p:txBody>
          <a:bodyPr vert="horz" lIns="93161" tIns="46580" rIns="93161" bIns="46580" rtlCol="0" anchor="b"/>
          <a:lstStyle>
            <a:lvl1pPr algn="r" fontAlgn="auto">
              <a:spcBef>
                <a:spcPts val="0"/>
              </a:spcBef>
              <a:spcAft>
                <a:spcPts val="0"/>
              </a:spcAft>
              <a:defRPr sz="1200">
                <a:latin typeface="+mn-lt"/>
                <a:cs typeface="+mn-cs"/>
              </a:defRPr>
            </a:lvl1pPr>
          </a:lstStyle>
          <a:p>
            <a:pPr>
              <a:defRPr/>
            </a:pPr>
            <a:fld id="{3F775763-6592-4D1A-BE17-1C0FD6520173}" type="slidenum">
              <a:rPr lang="en-US"/>
              <a:pPr>
                <a:defRPr/>
              </a:pPr>
              <a:t>‹#›</a:t>
            </a:fld>
            <a:endParaRPr lang="en-US" dirty="0"/>
          </a:p>
        </p:txBody>
      </p:sp>
    </p:spTree>
    <p:extLst>
      <p:ext uri="{BB962C8B-B14F-4D97-AF65-F5344CB8AC3E}">
        <p14:creationId xmlns:p14="http://schemas.microsoft.com/office/powerpoint/2010/main" val="547935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10</a:t>
            </a:fld>
            <a:endParaRPr lang="en-US" dirty="0"/>
          </a:p>
        </p:txBody>
      </p:sp>
    </p:spTree>
    <p:extLst>
      <p:ext uri="{BB962C8B-B14F-4D97-AF65-F5344CB8AC3E}">
        <p14:creationId xmlns:p14="http://schemas.microsoft.com/office/powerpoint/2010/main" val="24087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a:defRPr sz="2400">
                <a:solidFill>
                  <a:schemeClr val="tx1"/>
                </a:solidFill>
                <a:latin typeface="Times New Roman" pitchFamily="18" charset="0"/>
              </a:defRPr>
            </a:lvl1pPr>
            <a:lvl2pPr marL="756924" indent="-291125">
              <a:defRPr sz="2400">
                <a:solidFill>
                  <a:schemeClr val="tx1"/>
                </a:solidFill>
                <a:latin typeface="Times New Roman" pitchFamily="18" charset="0"/>
              </a:defRPr>
            </a:lvl2pPr>
            <a:lvl3pPr marL="1164499" indent="-232900">
              <a:defRPr sz="2400">
                <a:solidFill>
                  <a:schemeClr val="tx1"/>
                </a:solidFill>
                <a:latin typeface="Times New Roman" pitchFamily="18" charset="0"/>
              </a:defRPr>
            </a:lvl3pPr>
            <a:lvl4pPr marL="1630298" indent="-232900">
              <a:defRPr sz="2400">
                <a:solidFill>
                  <a:schemeClr val="tx1"/>
                </a:solidFill>
                <a:latin typeface="Times New Roman" pitchFamily="18" charset="0"/>
              </a:defRPr>
            </a:lvl4pPr>
            <a:lvl5pPr marL="2096098" indent="-232900">
              <a:defRPr sz="2400">
                <a:solidFill>
                  <a:schemeClr val="tx1"/>
                </a:solidFill>
                <a:latin typeface="Times New Roman" pitchFamily="18" charset="0"/>
              </a:defRPr>
            </a:lvl5pPr>
            <a:lvl6pPr marL="2561899" indent="-232900" eaLnBrk="0" fontAlgn="base" hangingPunct="0">
              <a:spcBef>
                <a:spcPct val="0"/>
              </a:spcBef>
              <a:spcAft>
                <a:spcPct val="0"/>
              </a:spcAft>
              <a:defRPr sz="2400">
                <a:solidFill>
                  <a:schemeClr val="tx1"/>
                </a:solidFill>
                <a:latin typeface="Times New Roman" pitchFamily="18" charset="0"/>
              </a:defRPr>
            </a:lvl6pPr>
            <a:lvl7pPr marL="3027697" indent="-232900" eaLnBrk="0" fontAlgn="base" hangingPunct="0">
              <a:spcBef>
                <a:spcPct val="0"/>
              </a:spcBef>
              <a:spcAft>
                <a:spcPct val="0"/>
              </a:spcAft>
              <a:defRPr sz="2400">
                <a:solidFill>
                  <a:schemeClr val="tx1"/>
                </a:solidFill>
                <a:latin typeface="Times New Roman" pitchFamily="18" charset="0"/>
              </a:defRPr>
            </a:lvl7pPr>
            <a:lvl8pPr marL="3493497" indent="-232900" eaLnBrk="0" fontAlgn="base" hangingPunct="0">
              <a:spcBef>
                <a:spcPct val="0"/>
              </a:spcBef>
              <a:spcAft>
                <a:spcPct val="0"/>
              </a:spcAft>
              <a:defRPr sz="2400">
                <a:solidFill>
                  <a:schemeClr val="tx1"/>
                </a:solidFill>
                <a:latin typeface="Times New Roman" pitchFamily="18" charset="0"/>
              </a:defRPr>
            </a:lvl8pPr>
            <a:lvl9pPr marL="3959296" indent="-232900" eaLnBrk="0" fontAlgn="base" hangingPunct="0">
              <a:spcBef>
                <a:spcPct val="0"/>
              </a:spcBef>
              <a:spcAft>
                <a:spcPct val="0"/>
              </a:spcAft>
              <a:defRPr sz="2400">
                <a:solidFill>
                  <a:schemeClr val="tx1"/>
                </a:solidFill>
                <a:latin typeface="Times New Roman" pitchFamily="18" charset="0"/>
              </a:defRPr>
            </a:lvl9pPr>
          </a:lstStyle>
          <a:p>
            <a:pPr>
              <a:defRPr/>
            </a:pPr>
            <a:fld id="{6FB79A50-8882-41EC-A24A-155B26AC821F}" type="slidenum">
              <a:rPr lang="en-US" sz="1200"/>
              <a:pPr>
                <a:defRPr/>
              </a:pPr>
              <a:t>11</a:t>
            </a:fld>
            <a:endParaRPr lang="en-US" sz="1200"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12</a:t>
            </a:fld>
            <a:endParaRPr lang="en-US" dirty="0"/>
          </a:p>
        </p:txBody>
      </p:sp>
    </p:spTree>
    <p:extLst>
      <p:ext uri="{BB962C8B-B14F-4D97-AF65-F5344CB8AC3E}">
        <p14:creationId xmlns:p14="http://schemas.microsoft.com/office/powerpoint/2010/main" val="134091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13</a:t>
            </a:fld>
            <a:endParaRPr lang="en-US" dirty="0"/>
          </a:p>
        </p:txBody>
      </p:sp>
    </p:spTree>
    <p:extLst>
      <p:ext uri="{BB962C8B-B14F-4D97-AF65-F5344CB8AC3E}">
        <p14:creationId xmlns:p14="http://schemas.microsoft.com/office/powerpoint/2010/main" val="300062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a:defRPr sz="2400">
                <a:solidFill>
                  <a:schemeClr val="tx1"/>
                </a:solidFill>
                <a:latin typeface="Times New Roman" pitchFamily="18" charset="0"/>
              </a:defRPr>
            </a:lvl1pPr>
            <a:lvl2pPr marL="756924" indent="-291125">
              <a:defRPr sz="2400">
                <a:solidFill>
                  <a:schemeClr val="tx1"/>
                </a:solidFill>
                <a:latin typeface="Times New Roman" pitchFamily="18" charset="0"/>
              </a:defRPr>
            </a:lvl2pPr>
            <a:lvl3pPr marL="1164499" indent="-232900">
              <a:defRPr sz="2400">
                <a:solidFill>
                  <a:schemeClr val="tx1"/>
                </a:solidFill>
                <a:latin typeface="Times New Roman" pitchFamily="18" charset="0"/>
              </a:defRPr>
            </a:lvl3pPr>
            <a:lvl4pPr marL="1630298" indent="-232900">
              <a:defRPr sz="2400">
                <a:solidFill>
                  <a:schemeClr val="tx1"/>
                </a:solidFill>
                <a:latin typeface="Times New Roman" pitchFamily="18" charset="0"/>
              </a:defRPr>
            </a:lvl4pPr>
            <a:lvl5pPr marL="2096098" indent="-232900">
              <a:defRPr sz="2400">
                <a:solidFill>
                  <a:schemeClr val="tx1"/>
                </a:solidFill>
                <a:latin typeface="Times New Roman" pitchFamily="18" charset="0"/>
              </a:defRPr>
            </a:lvl5pPr>
            <a:lvl6pPr marL="2561899" indent="-232900" eaLnBrk="0" fontAlgn="base" hangingPunct="0">
              <a:spcBef>
                <a:spcPct val="0"/>
              </a:spcBef>
              <a:spcAft>
                <a:spcPct val="0"/>
              </a:spcAft>
              <a:defRPr sz="2400">
                <a:solidFill>
                  <a:schemeClr val="tx1"/>
                </a:solidFill>
                <a:latin typeface="Times New Roman" pitchFamily="18" charset="0"/>
              </a:defRPr>
            </a:lvl6pPr>
            <a:lvl7pPr marL="3027697" indent="-232900" eaLnBrk="0" fontAlgn="base" hangingPunct="0">
              <a:spcBef>
                <a:spcPct val="0"/>
              </a:spcBef>
              <a:spcAft>
                <a:spcPct val="0"/>
              </a:spcAft>
              <a:defRPr sz="2400">
                <a:solidFill>
                  <a:schemeClr val="tx1"/>
                </a:solidFill>
                <a:latin typeface="Times New Roman" pitchFamily="18" charset="0"/>
              </a:defRPr>
            </a:lvl7pPr>
            <a:lvl8pPr marL="3493497" indent="-232900" eaLnBrk="0" fontAlgn="base" hangingPunct="0">
              <a:spcBef>
                <a:spcPct val="0"/>
              </a:spcBef>
              <a:spcAft>
                <a:spcPct val="0"/>
              </a:spcAft>
              <a:defRPr sz="2400">
                <a:solidFill>
                  <a:schemeClr val="tx1"/>
                </a:solidFill>
                <a:latin typeface="Times New Roman" pitchFamily="18" charset="0"/>
              </a:defRPr>
            </a:lvl8pPr>
            <a:lvl9pPr marL="3959296" indent="-232900" eaLnBrk="0" fontAlgn="base" hangingPunct="0">
              <a:spcBef>
                <a:spcPct val="0"/>
              </a:spcBef>
              <a:spcAft>
                <a:spcPct val="0"/>
              </a:spcAft>
              <a:defRPr sz="2400">
                <a:solidFill>
                  <a:schemeClr val="tx1"/>
                </a:solidFill>
                <a:latin typeface="Times New Roman" pitchFamily="18" charset="0"/>
              </a:defRPr>
            </a:lvl9pPr>
          </a:lstStyle>
          <a:p>
            <a:pPr>
              <a:defRPr/>
            </a:pPr>
            <a:fld id="{24F1EE06-839F-4765-9004-AF65AEF36335}" type="slidenum">
              <a:rPr lang="en-US" sz="1200"/>
              <a:pPr>
                <a:defRPr/>
              </a:pPr>
              <a:t>14</a:t>
            </a:fld>
            <a:endParaRPr lang="en-US" sz="1200"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15</a:t>
            </a:fld>
            <a:endParaRPr lang="en-US" dirty="0"/>
          </a:p>
        </p:txBody>
      </p:sp>
    </p:spTree>
    <p:extLst>
      <p:ext uri="{BB962C8B-B14F-4D97-AF65-F5344CB8AC3E}">
        <p14:creationId xmlns:p14="http://schemas.microsoft.com/office/powerpoint/2010/main" val="338140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16</a:t>
            </a:fld>
            <a:endParaRPr lang="en-US" dirty="0"/>
          </a:p>
        </p:txBody>
      </p:sp>
    </p:spTree>
    <p:extLst>
      <p:ext uri="{BB962C8B-B14F-4D97-AF65-F5344CB8AC3E}">
        <p14:creationId xmlns:p14="http://schemas.microsoft.com/office/powerpoint/2010/main" val="333896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17</a:t>
            </a:fld>
            <a:endParaRPr lang="en-US" dirty="0"/>
          </a:p>
        </p:txBody>
      </p:sp>
    </p:spTree>
    <p:extLst>
      <p:ext uri="{BB962C8B-B14F-4D97-AF65-F5344CB8AC3E}">
        <p14:creationId xmlns:p14="http://schemas.microsoft.com/office/powerpoint/2010/main" val="4260899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18</a:t>
            </a:fld>
            <a:endParaRPr lang="en-US" dirty="0"/>
          </a:p>
        </p:txBody>
      </p:sp>
    </p:spTree>
    <p:extLst>
      <p:ext uri="{BB962C8B-B14F-4D97-AF65-F5344CB8AC3E}">
        <p14:creationId xmlns:p14="http://schemas.microsoft.com/office/powerpoint/2010/main" val="101131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19</a:t>
            </a:fld>
            <a:endParaRPr lang="en-US" dirty="0"/>
          </a:p>
        </p:txBody>
      </p:sp>
    </p:spTree>
    <p:extLst>
      <p:ext uri="{BB962C8B-B14F-4D97-AF65-F5344CB8AC3E}">
        <p14:creationId xmlns:p14="http://schemas.microsoft.com/office/powerpoint/2010/main" val="640316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a:t>
            </a:fld>
            <a:endParaRPr lang="en-US" dirty="0"/>
          </a:p>
        </p:txBody>
      </p:sp>
    </p:spTree>
    <p:extLst>
      <p:ext uri="{BB962C8B-B14F-4D97-AF65-F5344CB8AC3E}">
        <p14:creationId xmlns:p14="http://schemas.microsoft.com/office/powerpoint/2010/main" val="3317707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20</a:t>
            </a:fld>
            <a:endParaRPr lang="en-US" dirty="0"/>
          </a:p>
        </p:txBody>
      </p:sp>
    </p:spTree>
    <p:extLst>
      <p:ext uri="{BB962C8B-B14F-4D97-AF65-F5344CB8AC3E}">
        <p14:creationId xmlns:p14="http://schemas.microsoft.com/office/powerpoint/2010/main" val="246685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21</a:t>
            </a:fld>
            <a:endParaRPr lang="en-US" dirty="0"/>
          </a:p>
        </p:txBody>
      </p:sp>
    </p:spTree>
    <p:extLst>
      <p:ext uri="{BB962C8B-B14F-4D97-AF65-F5344CB8AC3E}">
        <p14:creationId xmlns:p14="http://schemas.microsoft.com/office/powerpoint/2010/main" val="392434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0659"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23</a:t>
            </a:fld>
            <a:endParaRPr lang="en-US" dirty="0"/>
          </a:p>
        </p:txBody>
      </p:sp>
    </p:spTree>
    <p:extLst>
      <p:ext uri="{BB962C8B-B14F-4D97-AF65-F5344CB8AC3E}">
        <p14:creationId xmlns:p14="http://schemas.microsoft.com/office/powerpoint/2010/main" val="309309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24</a:t>
            </a:fld>
            <a:endParaRPr lang="en-US" dirty="0"/>
          </a:p>
        </p:txBody>
      </p:sp>
    </p:spTree>
    <p:extLst>
      <p:ext uri="{BB962C8B-B14F-4D97-AF65-F5344CB8AC3E}">
        <p14:creationId xmlns:p14="http://schemas.microsoft.com/office/powerpoint/2010/main" val="3497321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25</a:t>
            </a:fld>
            <a:endParaRPr lang="en-US" dirty="0"/>
          </a:p>
        </p:txBody>
      </p:sp>
    </p:spTree>
    <p:extLst>
      <p:ext uri="{BB962C8B-B14F-4D97-AF65-F5344CB8AC3E}">
        <p14:creationId xmlns:p14="http://schemas.microsoft.com/office/powerpoint/2010/main" val="1915956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27</a:t>
            </a:fld>
            <a:endParaRPr lang="en-US" dirty="0"/>
          </a:p>
        </p:txBody>
      </p:sp>
    </p:spTree>
    <p:extLst>
      <p:ext uri="{BB962C8B-B14F-4D97-AF65-F5344CB8AC3E}">
        <p14:creationId xmlns:p14="http://schemas.microsoft.com/office/powerpoint/2010/main" val="3340133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28</a:t>
            </a:fld>
            <a:endParaRPr lang="en-US" dirty="0"/>
          </a:p>
        </p:txBody>
      </p:sp>
    </p:spTree>
    <p:extLst>
      <p:ext uri="{BB962C8B-B14F-4D97-AF65-F5344CB8AC3E}">
        <p14:creationId xmlns:p14="http://schemas.microsoft.com/office/powerpoint/2010/main" val="1514514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2707"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a:t>
            </a:fld>
            <a:endParaRPr lang="en-US" dirty="0"/>
          </a:p>
        </p:txBody>
      </p:sp>
    </p:spTree>
    <p:extLst>
      <p:ext uri="{BB962C8B-B14F-4D97-AF65-F5344CB8AC3E}">
        <p14:creationId xmlns:p14="http://schemas.microsoft.com/office/powerpoint/2010/main" val="306742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3731"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31</a:t>
            </a:fld>
            <a:endParaRPr lang="en-US" dirty="0"/>
          </a:p>
        </p:txBody>
      </p:sp>
    </p:spTree>
    <p:extLst>
      <p:ext uri="{BB962C8B-B14F-4D97-AF65-F5344CB8AC3E}">
        <p14:creationId xmlns:p14="http://schemas.microsoft.com/office/powerpoint/2010/main" val="422373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32</a:t>
            </a:fld>
            <a:endParaRPr lang="en-US" dirty="0"/>
          </a:p>
        </p:txBody>
      </p:sp>
    </p:spTree>
    <p:extLst>
      <p:ext uri="{BB962C8B-B14F-4D97-AF65-F5344CB8AC3E}">
        <p14:creationId xmlns:p14="http://schemas.microsoft.com/office/powerpoint/2010/main" val="247986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33</a:t>
            </a:fld>
            <a:endParaRPr lang="en-US" dirty="0"/>
          </a:p>
        </p:txBody>
      </p:sp>
    </p:spTree>
    <p:extLst>
      <p:ext uri="{BB962C8B-B14F-4D97-AF65-F5344CB8AC3E}">
        <p14:creationId xmlns:p14="http://schemas.microsoft.com/office/powerpoint/2010/main" val="4247576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34</a:t>
            </a:fld>
            <a:endParaRPr lang="en-US" dirty="0"/>
          </a:p>
        </p:txBody>
      </p:sp>
    </p:spTree>
    <p:extLst>
      <p:ext uri="{BB962C8B-B14F-4D97-AF65-F5344CB8AC3E}">
        <p14:creationId xmlns:p14="http://schemas.microsoft.com/office/powerpoint/2010/main" val="974973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5779"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36</a:t>
            </a:fld>
            <a:endParaRPr lang="en-US" dirty="0"/>
          </a:p>
        </p:txBody>
      </p:sp>
    </p:spTree>
    <p:extLst>
      <p:ext uri="{BB962C8B-B14F-4D97-AF65-F5344CB8AC3E}">
        <p14:creationId xmlns:p14="http://schemas.microsoft.com/office/powerpoint/2010/main" val="2313606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bwMode="auto">
          <a:xfrm>
            <a:off x="934078" y="4416110"/>
            <a:ext cx="5142244" cy="44161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475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38</a:t>
            </a:fld>
            <a:endParaRPr lang="en-US" dirty="0"/>
          </a:p>
        </p:txBody>
      </p:sp>
    </p:spTree>
    <p:extLst>
      <p:ext uri="{BB962C8B-B14F-4D97-AF65-F5344CB8AC3E}">
        <p14:creationId xmlns:p14="http://schemas.microsoft.com/office/powerpoint/2010/main" val="3800007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39</a:t>
            </a:fld>
            <a:endParaRPr lang="en-US" dirty="0"/>
          </a:p>
        </p:txBody>
      </p:sp>
    </p:spTree>
    <p:extLst>
      <p:ext uri="{BB962C8B-B14F-4D97-AF65-F5344CB8AC3E}">
        <p14:creationId xmlns:p14="http://schemas.microsoft.com/office/powerpoint/2010/main" val="2691795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63491"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40</a:t>
            </a:fld>
            <a:endParaRPr lang="en-US" dirty="0"/>
          </a:p>
        </p:txBody>
      </p:sp>
    </p:spTree>
    <p:extLst>
      <p:ext uri="{BB962C8B-B14F-4D97-AF65-F5344CB8AC3E}">
        <p14:creationId xmlns:p14="http://schemas.microsoft.com/office/powerpoint/2010/main" val="39477423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6803"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42</a:t>
            </a:fld>
            <a:endParaRPr lang="en-US" dirty="0"/>
          </a:p>
        </p:txBody>
      </p:sp>
    </p:spTree>
    <p:extLst>
      <p:ext uri="{BB962C8B-B14F-4D97-AF65-F5344CB8AC3E}">
        <p14:creationId xmlns:p14="http://schemas.microsoft.com/office/powerpoint/2010/main" val="23702038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43</a:t>
            </a:fld>
            <a:endParaRPr lang="en-US" dirty="0"/>
          </a:p>
        </p:txBody>
      </p:sp>
    </p:spTree>
    <p:extLst>
      <p:ext uri="{BB962C8B-B14F-4D97-AF65-F5344CB8AC3E}">
        <p14:creationId xmlns:p14="http://schemas.microsoft.com/office/powerpoint/2010/main" val="15385741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7827"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45</a:t>
            </a:fld>
            <a:endParaRPr lang="en-US" dirty="0"/>
          </a:p>
        </p:txBody>
      </p:sp>
    </p:spTree>
    <p:extLst>
      <p:ext uri="{BB962C8B-B14F-4D97-AF65-F5344CB8AC3E}">
        <p14:creationId xmlns:p14="http://schemas.microsoft.com/office/powerpoint/2010/main" val="3209165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46</a:t>
            </a:fld>
            <a:endParaRPr lang="en-US" dirty="0"/>
          </a:p>
        </p:txBody>
      </p:sp>
    </p:spTree>
    <p:extLst>
      <p:ext uri="{BB962C8B-B14F-4D97-AF65-F5344CB8AC3E}">
        <p14:creationId xmlns:p14="http://schemas.microsoft.com/office/powerpoint/2010/main" val="2504041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47</a:t>
            </a:fld>
            <a:endParaRPr lang="en-US" dirty="0"/>
          </a:p>
        </p:txBody>
      </p:sp>
    </p:spTree>
    <p:extLst>
      <p:ext uri="{BB962C8B-B14F-4D97-AF65-F5344CB8AC3E}">
        <p14:creationId xmlns:p14="http://schemas.microsoft.com/office/powerpoint/2010/main" val="3110074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7987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49</a:t>
            </a:fld>
            <a:endParaRPr lang="en-US" dirty="0"/>
          </a:p>
        </p:txBody>
      </p:sp>
    </p:spTree>
    <p:extLst>
      <p:ext uri="{BB962C8B-B14F-4D97-AF65-F5344CB8AC3E}">
        <p14:creationId xmlns:p14="http://schemas.microsoft.com/office/powerpoint/2010/main" val="119290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a:t>
            </a:fld>
            <a:endParaRPr lang="en-US" dirty="0"/>
          </a:p>
        </p:txBody>
      </p:sp>
    </p:spTree>
    <p:extLst>
      <p:ext uri="{BB962C8B-B14F-4D97-AF65-F5344CB8AC3E}">
        <p14:creationId xmlns:p14="http://schemas.microsoft.com/office/powerpoint/2010/main" val="2937488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50</a:t>
            </a:fld>
            <a:endParaRPr lang="en-US" dirty="0"/>
          </a:p>
        </p:txBody>
      </p:sp>
    </p:spTree>
    <p:extLst>
      <p:ext uri="{BB962C8B-B14F-4D97-AF65-F5344CB8AC3E}">
        <p14:creationId xmlns:p14="http://schemas.microsoft.com/office/powerpoint/2010/main" val="354192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81923"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52</a:t>
            </a:fld>
            <a:endParaRPr lang="en-US" dirty="0"/>
          </a:p>
        </p:txBody>
      </p:sp>
    </p:spTree>
    <p:extLst>
      <p:ext uri="{BB962C8B-B14F-4D97-AF65-F5344CB8AC3E}">
        <p14:creationId xmlns:p14="http://schemas.microsoft.com/office/powerpoint/2010/main" val="58375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82947"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54</a:t>
            </a:fld>
            <a:endParaRPr lang="en-US" dirty="0"/>
          </a:p>
        </p:txBody>
      </p:sp>
    </p:spTree>
    <p:extLst>
      <p:ext uri="{BB962C8B-B14F-4D97-AF65-F5344CB8AC3E}">
        <p14:creationId xmlns:p14="http://schemas.microsoft.com/office/powerpoint/2010/main" val="32686816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4995"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56</a:t>
            </a:fld>
            <a:endParaRPr lang="en-US" dirty="0"/>
          </a:p>
        </p:txBody>
      </p:sp>
    </p:spTree>
    <p:extLst>
      <p:ext uri="{BB962C8B-B14F-4D97-AF65-F5344CB8AC3E}">
        <p14:creationId xmlns:p14="http://schemas.microsoft.com/office/powerpoint/2010/main" val="41742976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57</a:t>
            </a:fld>
            <a:endParaRPr lang="en-US" dirty="0"/>
          </a:p>
        </p:txBody>
      </p:sp>
    </p:spTree>
    <p:extLst>
      <p:ext uri="{BB962C8B-B14F-4D97-AF65-F5344CB8AC3E}">
        <p14:creationId xmlns:p14="http://schemas.microsoft.com/office/powerpoint/2010/main" val="3028672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58</a:t>
            </a:fld>
            <a:endParaRPr lang="en-US" dirty="0"/>
          </a:p>
        </p:txBody>
      </p:sp>
    </p:spTree>
    <p:extLst>
      <p:ext uri="{BB962C8B-B14F-4D97-AF65-F5344CB8AC3E}">
        <p14:creationId xmlns:p14="http://schemas.microsoft.com/office/powerpoint/2010/main" val="1782324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59</a:t>
            </a:fld>
            <a:endParaRPr lang="en-US" dirty="0"/>
          </a:p>
        </p:txBody>
      </p:sp>
    </p:spTree>
    <p:extLst>
      <p:ext uri="{BB962C8B-B14F-4D97-AF65-F5344CB8AC3E}">
        <p14:creationId xmlns:p14="http://schemas.microsoft.com/office/powerpoint/2010/main" val="2530894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a:t>
            </a:fld>
            <a:endParaRPr lang="en-US" dirty="0"/>
          </a:p>
        </p:txBody>
      </p:sp>
    </p:spTree>
    <p:extLst>
      <p:ext uri="{BB962C8B-B14F-4D97-AF65-F5344CB8AC3E}">
        <p14:creationId xmlns:p14="http://schemas.microsoft.com/office/powerpoint/2010/main" val="40626453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60</a:t>
            </a:fld>
            <a:endParaRPr lang="en-US" dirty="0"/>
          </a:p>
        </p:txBody>
      </p:sp>
    </p:spTree>
    <p:extLst>
      <p:ext uri="{BB962C8B-B14F-4D97-AF65-F5344CB8AC3E}">
        <p14:creationId xmlns:p14="http://schemas.microsoft.com/office/powerpoint/2010/main" val="405865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61</a:t>
            </a:fld>
            <a:endParaRPr lang="en-US" dirty="0"/>
          </a:p>
        </p:txBody>
      </p:sp>
    </p:spTree>
    <p:extLst>
      <p:ext uri="{BB962C8B-B14F-4D97-AF65-F5344CB8AC3E}">
        <p14:creationId xmlns:p14="http://schemas.microsoft.com/office/powerpoint/2010/main" val="2317988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62</a:t>
            </a:fld>
            <a:endParaRPr lang="en-US" dirty="0"/>
          </a:p>
        </p:txBody>
      </p:sp>
    </p:spTree>
    <p:extLst>
      <p:ext uri="{BB962C8B-B14F-4D97-AF65-F5344CB8AC3E}">
        <p14:creationId xmlns:p14="http://schemas.microsoft.com/office/powerpoint/2010/main" val="10969291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63</a:t>
            </a:fld>
            <a:endParaRPr lang="en-US" dirty="0"/>
          </a:p>
        </p:txBody>
      </p:sp>
    </p:spTree>
    <p:extLst>
      <p:ext uri="{BB962C8B-B14F-4D97-AF65-F5344CB8AC3E}">
        <p14:creationId xmlns:p14="http://schemas.microsoft.com/office/powerpoint/2010/main" val="993340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64</a:t>
            </a:fld>
            <a:endParaRPr lang="en-US" dirty="0"/>
          </a:p>
        </p:txBody>
      </p:sp>
    </p:spTree>
    <p:extLst>
      <p:ext uri="{BB962C8B-B14F-4D97-AF65-F5344CB8AC3E}">
        <p14:creationId xmlns:p14="http://schemas.microsoft.com/office/powerpoint/2010/main" val="15802096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65</a:t>
            </a:fld>
            <a:endParaRPr lang="en-US" dirty="0"/>
          </a:p>
        </p:txBody>
      </p:sp>
    </p:spTree>
    <p:extLst>
      <p:ext uri="{BB962C8B-B14F-4D97-AF65-F5344CB8AC3E}">
        <p14:creationId xmlns:p14="http://schemas.microsoft.com/office/powerpoint/2010/main" val="30546429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66</a:t>
            </a:fld>
            <a:endParaRPr lang="en-US" dirty="0"/>
          </a:p>
        </p:txBody>
      </p:sp>
    </p:spTree>
    <p:extLst>
      <p:ext uri="{BB962C8B-B14F-4D97-AF65-F5344CB8AC3E}">
        <p14:creationId xmlns:p14="http://schemas.microsoft.com/office/powerpoint/2010/main" val="39036581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67</a:t>
            </a:fld>
            <a:endParaRPr lang="en-US" dirty="0"/>
          </a:p>
        </p:txBody>
      </p:sp>
    </p:spTree>
    <p:extLst>
      <p:ext uri="{BB962C8B-B14F-4D97-AF65-F5344CB8AC3E}">
        <p14:creationId xmlns:p14="http://schemas.microsoft.com/office/powerpoint/2010/main" val="29958210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68</a:t>
            </a:fld>
            <a:endParaRPr lang="en-US" dirty="0"/>
          </a:p>
        </p:txBody>
      </p:sp>
    </p:spTree>
    <p:extLst>
      <p:ext uri="{BB962C8B-B14F-4D97-AF65-F5344CB8AC3E}">
        <p14:creationId xmlns:p14="http://schemas.microsoft.com/office/powerpoint/2010/main" val="3234075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7</a:t>
            </a:fld>
            <a:endParaRPr lang="en-US" dirty="0"/>
          </a:p>
        </p:txBody>
      </p:sp>
    </p:spTree>
    <p:extLst>
      <p:ext uri="{BB962C8B-B14F-4D97-AF65-F5344CB8AC3E}">
        <p14:creationId xmlns:p14="http://schemas.microsoft.com/office/powerpoint/2010/main" val="93332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775763-6592-4D1A-BE17-1C0FD6520173}" type="slidenum">
              <a:rPr lang="en-US" smtClean="0"/>
              <a:pPr>
                <a:defRPr/>
              </a:pPr>
              <a:t>8</a:t>
            </a:fld>
            <a:endParaRPr lang="en-US" dirty="0"/>
          </a:p>
        </p:txBody>
      </p:sp>
    </p:spTree>
    <p:extLst>
      <p:ext uri="{BB962C8B-B14F-4D97-AF65-F5344CB8AC3E}">
        <p14:creationId xmlns:p14="http://schemas.microsoft.com/office/powerpoint/2010/main" val="402798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bwMode="auto">
          <a:xfrm>
            <a:off x="934078" y="4416113"/>
            <a:ext cx="5142244" cy="44929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6451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756094-0675-4E53-9B6F-10E51DF40F8E}" type="slidenum">
              <a:rPr lang="en-US"/>
              <a:pPr>
                <a:defRPr/>
              </a:pPr>
              <a:t>‹#›</a:t>
            </a:fld>
            <a:endParaRPr lang="en-US" dirty="0"/>
          </a:p>
        </p:txBody>
      </p:sp>
    </p:spTree>
    <p:extLst>
      <p:ext uri="{BB962C8B-B14F-4D97-AF65-F5344CB8AC3E}">
        <p14:creationId xmlns:p14="http://schemas.microsoft.com/office/powerpoint/2010/main" val="32824184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8839C-294A-4FE2-A498-216BF284BDAD}" type="slidenum">
              <a:rPr lang="en-US"/>
              <a:pPr>
                <a:defRPr/>
              </a:pPr>
              <a:t>‹#›</a:t>
            </a:fld>
            <a:endParaRPr lang="en-US" dirty="0"/>
          </a:p>
        </p:txBody>
      </p:sp>
    </p:spTree>
    <p:extLst>
      <p:ext uri="{BB962C8B-B14F-4D97-AF65-F5344CB8AC3E}">
        <p14:creationId xmlns:p14="http://schemas.microsoft.com/office/powerpoint/2010/main" val="38623186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426EA2-BA20-4C37-B3ED-DA13BD76EF37}" type="slidenum">
              <a:rPr lang="en-US"/>
              <a:pPr>
                <a:defRPr/>
              </a:pPr>
              <a:t>‹#›</a:t>
            </a:fld>
            <a:endParaRPr lang="en-US" dirty="0"/>
          </a:p>
        </p:txBody>
      </p:sp>
    </p:spTree>
    <p:extLst>
      <p:ext uri="{BB962C8B-B14F-4D97-AF65-F5344CB8AC3E}">
        <p14:creationId xmlns:p14="http://schemas.microsoft.com/office/powerpoint/2010/main" val="8528290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D9EC04-8A3B-4F27-A1F8-6F78561FA643}" type="slidenum">
              <a:rPr lang="en-US"/>
              <a:pPr>
                <a:defRPr/>
              </a:pPr>
              <a:t>‹#›</a:t>
            </a:fld>
            <a:endParaRPr lang="en-US" dirty="0"/>
          </a:p>
        </p:txBody>
      </p:sp>
    </p:spTree>
    <p:extLst>
      <p:ext uri="{BB962C8B-B14F-4D97-AF65-F5344CB8AC3E}">
        <p14:creationId xmlns:p14="http://schemas.microsoft.com/office/powerpoint/2010/main" val="284433052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11756094-0675-4E53-9B6F-10E51DF40F8E}" type="slidenum">
              <a:rPr lang="en-US" smtClean="0"/>
              <a:pPr>
                <a:defRPr/>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01EF759-1FB8-4767-B631-97803102924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1F36B6-D559-438A-9B88-92BC2124F06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6EAF1-52A2-434F-AB6E-E475C69442CD}" type="slidenum">
              <a:rPr lang="en-US" smtClean="0"/>
              <a:pPr>
                <a:defRPr/>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14669D-F13F-4556-B491-76B7F53AE0F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C069B22-48F3-4B24-A478-003F934F3A2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DFFF08C-4A90-4B27-ACBC-2F9B636005F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1EF759-1FB8-4767-B631-978031029245}" type="slidenum">
              <a:rPr lang="en-US"/>
              <a:pPr>
                <a:defRPr/>
              </a:pPr>
              <a:t>‹#›</a:t>
            </a:fld>
            <a:endParaRPr lang="en-US" dirty="0"/>
          </a:p>
        </p:txBody>
      </p:sp>
    </p:spTree>
    <p:extLst>
      <p:ext uri="{BB962C8B-B14F-4D97-AF65-F5344CB8AC3E}">
        <p14:creationId xmlns:p14="http://schemas.microsoft.com/office/powerpoint/2010/main" val="2973246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C6258C91-5CA6-493C-A5D4-BFC87DF6307A}" type="slidenum">
              <a:rPr lang="en-US" smtClean="0"/>
              <a:pPr>
                <a:defRPr/>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p:txBody>
          <a:bodyPr/>
          <a:lstStyle/>
          <a:p>
            <a:pPr>
              <a:defRPr/>
            </a:pPr>
            <a:fld id="{48E44F89-34DD-4EAA-9A79-A143D61EA7D5}"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08839C-294A-4FE2-A498-216BF284BDA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6426EA2-BA20-4C37-B3ED-DA13BD76EF37}"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2E8633C-59FB-492D-8E04-58523E1E6ABD}" type="slidenum">
              <a:rPr lang="en-US"/>
              <a:pPr>
                <a:defRPr/>
              </a:pPr>
              <a:t>‹#›</a:t>
            </a:fld>
            <a:endParaRPr lang="en-US" dirty="0"/>
          </a:p>
        </p:txBody>
      </p:sp>
    </p:spTree>
    <p:extLst>
      <p:ext uri="{BB962C8B-B14F-4D97-AF65-F5344CB8AC3E}">
        <p14:creationId xmlns:p14="http://schemas.microsoft.com/office/powerpoint/2010/main" val="311250275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52F5087-45A4-4539-BBD0-8EB351566F21}" type="slidenum">
              <a:rPr lang="en-US"/>
              <a:pPr>
                <a:defRPr/>
              </a:pPr>
              <a:t>‹#›</a:t>
            </a:fld>
            <a:endParaRPr lang="en-US" dirty="0"/>
          </a:p>
        </p:txBody>
      </p:sp>
    </p:spTree>
    <p:extLst>
      <p:ext uri="{BB962C8B-B14F-4D97-AF65-F5344CB8AC3E}">
        <p14:creationId xmlns:p14="http://schemas.microsoft.com/office/powerpoint/2010/main" val="3923177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1F36B6-D559-438A-9B88-92BC2124F060}" type="slidenum">
              <a:rPr lang="en-US"/>
              <a:pPr>
                <a:defRPr/>
              </a:pPr>
              <a:t>‹#›</a:t>
            </a:fld>
            <a:endParaRPr lang="en-US" dirty="0"/>
          </a:p>
        </p:txBody>
      </p:sp>
    </p:spTree>
    <p:extLst>
      <p:ext uri="{BB962C8B-B14F-4D97-AF65-F5344CB8AC3E}">
        <p14:creationId xmlns:p14="http://schemas.microsoft.com/office/powerpoint/2010/main" val="41175220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6EAF1-52A2-434F-AB6E-E475C69442CD}" type="slidenum">
              <a:rPr lang="en-US"/>
              <a:pPr>
                <a:defRPr/>
              </a:pPr>
              <a:t>‹#›</a:t>
            </a:fld>
            <a:endParaRPr lang="en-US" dirty="0"/>
          </a:p>
        </p:txBody>
      </p:sp>
    </p:spTree>
    <p:extLst>
      <p:ext uri="{BB962C8B-B14F-4D97-AF65-F5344CB8AC3E}">
        <p14:creationId xmlns:p14="http://schemas.microsoft.com/office/powerpoint/2010/main" val="720473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14669D-F13F-4556-B491-76B7F53AE0FA}" type="slidenum">
              <a:rPr lang="en-US"/>
              <a:pPr>
                <a:defRPr/>
              </a:pPr>
              <a:t>‹#›</a:t>
            </a:fld>
            <a:endParaRPr lang="en-US" dirty="0"/>
          </a:p>
        </p:txBody>
      </p:sp>
    </p:spTree>
    <p:extLst>
      <p:ext uri="{BB962C8B-B14F-4D97-AF65-F5344CB8AC3E}">
        <p14:creationId xmlns:p14="http://schemas.microsoft.com/office/powerpoint/2010/main" val="32190671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069B22-48F3-4B24-A478-003F934F3A21}" type="slidenum">
              <a:rPr lang="en-US"/>
              <a:pPr>
                <a:defRPr/>
              </a:pPr>
              <a:t>‹#›</a:t>
            </a:fld>
            <a:endParaRPr lang="en-US" dirty="0"/>
          </a:p>
        </p:txBody>
      </p:sp>
    </p:spTree>
    <p:extLst>
      <p:ext uri="{BB962C8B-B14F-4D97-AF65-F5344CB8AC3E}">
        <p14:creationId xmlns:p14="http://schemas.microsoft.com/office/powerpoint/2010/main" val="938187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FFF08C-4A90-4B27-ACBC-2F9B636005F3}" type="slidenum">
              <a:rPr lang="en-US"/>
              <a:pPr>
                <a:defRPr/>
              </a:pPr>
              <a:t>‹#›</a:t>
            </a:fld>
            <a:endParaRPr lang="en-US" dirty="0"/>
          </a:p>
        </p:txBody>
      </p:sp>
    </p:spTree>
    <p:extLst>
      <p:ext uri="{BB962C8B-B14F-4D97-AF65-F5344CB8AC3E}">
        <p14:creationId xmlns:p14="http://schemas.microsoft.com/office/powerpoint/2010/main" val="969709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258C91-5CA6-493C-A5D4-BFC87DF6307A}" type="slidenum">
              <a:rPr lang="en-US"/>
              <a:pPr>
                <a:defRPr/>
              </a:pPr>
              <a:t>‹#›</a:t>
            </a:fld>
            <a:endParaRPr lang="en-US" dirty="0"/>
          </a:p>
        </p:txBody>
      </p:sp>
    </p:spTree>
    <p:extLst>
      <p:ext uri="{BB962C8B-B14F-4D97-AF65-F5344CB8AC3E}">
        <p14:creationId xmlns:p14="http://schemas.microsoft.com/office/powerpoint/2010/main" val="42712763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E44F89-34DD-4EAA-9A79-A143D61EA7D5}" type="slidenum">
              <a:rPr lang="en-US"/>
              <a:pPr>
                <a:defRPr/>
              </a:pPr>
              <a:t>‹#›</a:t>
            </a:fld>
            <a:endParaRPr lang="en-US" dirty="0"/>
          </a:p>
        </p:txBody>
      </p:sp>
    </p:spTree>
    <p:extLst>
      <p:ext uri="{BB962C8B-B14F-4D97-AF65-F5344CB8AC3E}">
        <p14:creationId xmlns:p14="http://schemas.microsoft.com/office/powerpoint/2010/main" val="9888653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5F140A-7353-4104-BBC3-588BFB8F2F1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a:defRPr/>
            </a:pPr>
            <a:fld id="{895F140A-7353-4104-BBC3-588BFB8F2F1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0.tmp"/></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31.tmp"/><Relationship Id="rId4" Type="http://schemas.openxmlformats.org/officeDocument/2006/relationships/image" Target="../media/image30.tm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3.tmp"/><Relationship Id="rId7"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vmlDrawing" Target="../drawings/vmlDrawing7.vml"/><Relationship Id="rId5" Type="http://schemas.openxmlformats.org/officeDocument/2006/relationships/image" Target="../media/image39.wmf"/><Relationship Id="rId4" Type="http://schemas.openxmlformats.org/officeDocument/2006/relationships/oleObject" Target="../embeddings/oleObject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vmlDrawing" Target="../drawings/vmlDrawing8.vml"/><Relationship Id="rId5" Type="http://schemas.openxmlformats.org/officeDocument/2006/relationships/image" Target="../media/image40.wmf"/><Relationship Id="rId4"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42.tmp"/></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43.w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45.wmf"/><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44.wmf"/><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47.jpg"/></Relationships>
</file>

<file path=ppt/slides/_rels/slide47.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9.tmp"/></Relationships>
</file>

<file path=ppt/slides/_rels/slide4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52.tmp"/></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54.tmp"/></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5.xml"/><Relationship Id="rId1" Type="http://schemas.openxmlformats.org/officeDocument/2006/relationships/vmlDrawing" Target="../drawings/vmlDrawing11.vml"/><Relationship Id="rId5" Type="http://schemas.openxmlformats.org/officeDocument/2006/relationships/image" Target="../media/image55.wmf"/><Relationship Id="rId4" Type="http://schemas.openxmlformats.org/officeDocument/2006/relationships/oleObject" Target="../embeddings/oleObject12.bin"/></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14.xml"/><Relationship Id="rId5" Type="http://schemas.openxmlformats.org/officeDocument/2006/relationships/image" Target="../media/image58.tmp"/><Relationship Id="rId4" Type="http://schemas.openxmlformats.org/officeDocument/2006/relationships/image" Target="../media/image57.tmp"/></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59.wmf"/><Relationship Id="rId4" Type="http://schemas.openxmlformats.org/officeDocument/2006/relationships/oleObject" Target="../embeddings/oleObject13.bin"/></Relationships>
</file>

<file path=ppt/slides/_rels/slide54.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image" Target="../media/image61.wmf"/><Relationship Id="rId4" Type="http://schemas.openxmlformats.org/officeDocument/2006/relationships/oleObject" Target="../embeddings/oleObject14.bin"/></Relationships>
</file>

<file path=ppt/slides/_rels/slide5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63.ti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14.xml"/><Relationship Id="rId4" Type="http://schemas.openxmlformats.org/officeDocument/2006/relationships/image" Target="../media/image65.tmp"/></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0.xml"/><Relationship Id="rId1" Type="http://schemas.openxmlformats.org/officeDocument/2006/relationships/slideLayout" Target="../slideLayouts/slideLayout14.xml"/><Relationship Id="rId5" Type="http://schemas.openxmlformats.org/officeDocument/2006/relationships/image" Target="../media/image70.jpeg"/><Relationship Id="rId4" Type="http://schemas.openxmlformats.org/officeDocument/2006/relationships/image" Target="../media/image69.jpeg"/></Relationships>
</file>

<file path=ppt/slides/_rels/slide6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2.xml"/><Relationship Id="rId1" Type="http://schemas.openxmlformats.org/officeDocument/2006/relationships/slideLayout" Target="../slideLayouts/slideLayout1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6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83.jpeg"/></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image" Target="../media/image63.ti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9.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990600" y="4267200"/>
            <a:ext cx="7696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algn="ctr"/>
            <a:endParaRPr lang="en-US" sz="4000" b="1" i="1" dirty="0">
              <a:latin typeface="Times New Roman" pitchFamily="18" charset="0"/>
            </a:endParaRPr>
          </a:p>
          <a:p>
            <a:pPr algn="ctr"/>
            <a:endParaRPr lang="en-US" sz="1200" b="1" i="1" dirty="0">
              <a:latin typeface="Times New Roman" pitchFamily="18" charset="0"/>
            </a:endParaRPr>
          </a:p>
          <a:p>
            <a:pPr algn="ctr"/>
            <a:endParaRPr lang="en-US" dirty="0">
              <a:latin typeface="Times New Roman" pitchFamily="18" charset="0"/>
            </a:endParaRPr>
          </a:p>
          <a:p>
            <a:endParaRPr lang="en-US" dirty="0">
              <a:latin typeface="Times New Roman" pitchFamily="18" charset="0"/>
            </a:endParaRPr>
          </a:p>
        </p:txBody>
      </p:sp>
      <p:graphicFrame>
        <p:nvGraphicFramePr>
          <p:cNvPr id="6147" name="Object 3"/>
          <p:cNvGraphicFramePr>
            <a:graphicFrameLocks noChangeAspect="1"/>
          </p:cNvGraphicFramePr>
          <p:nvPr>
            <p:extLst>
              <p:ext uri="{D42A27DB-BD31-4B8C-83A1-F6EECF244321}">
                <p14:modId xmlns:p14="http://schemas.microsoft.com/office/powerpoint/2010/main" val="2096194769"/>
              </p:ext>
            </p:extLst>
          </p:nvPr>
        </p:nvGraphicFramePr>
        <p:xfrm>
          <a:off x="6304254" y="3487178"/>
          <a:ext cx="2368550" cy="3050471"/>
        </p:xfrm>
        <a:graphic>
          <a:graphicData uri="http://schemas.openxmlformats.org/presentationml/2006/ole">
            <mc:AlternateContent xmlns:mc="http://schemas.openxmlformats.org/markup-compatibility/2006">
              <mc:Choice xmlns:v="urn:schemas-microsoft-com:vml" Requires="v">
                <p:oleObj spid="_x0000_s6302" name="Microsoft ClipArt Gallery" r:id="rId4" imgW="913486" imgH="1176833" progId="MS_ClipArt_Gallery">
                  <p:embed/>
                </p:oleObj>
              </mc:Choice>
              <mc:Fallback>
                <p:oleObj name="Microsoft ClipArt Gallery" r:id="rId4" imgW="913486" imgH="1176833" progId="MS_ClipArt_Gallery">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254" y="3487178"/>
                        <a:ext cx="2368550" cy="3050471"/>
                      </a:xfrm>
                      <a:prstGeom prst="rect">
                        <a:avLst/>
                      </a:prstGeom>
                      <a:noFill/>
                      <a:ln>
                        <a:noFill/>
                      </a:ln>
                      <a:effectLst/>
                      <a:extLst/>
                    </p:spPr>
                  </p:pic>
                </p:oleObj>
              </mc:Fallback>
            </mc:AlternateContent>
          </a:graphicData>
        </a:graphic>
      </p:graphicFrame>
      <p:sp>
        <p:nvSpPr>
          <p:cNvPr id="3076" name="Rectangle 4"/>
          <p:cNvSpPr>
            <a:spLocks noGrp="1" noChangeArrowheads="1"/>
          </p:cNvSpPr>
          <p:nvPr>
            <p:ph type="ctrTitle"/>
          </p:nvPr>
        </p:nvSpPr>
        <p:spPr>
          <a:xfrm>
            <a:off x="4800600" y="609600"/>
            <a:ext cx="3505200" cy="1295400"/>
          </a:xfrm>
        </p:spPr>
        <p:txBody>
          <a:bodyPr>
            <a:noAutofit/>
            <a:scene3d>
              <a:camera prst="orthographicFront"/>
              <a:lightRig rig="sunset" dir="t"/>
            </a:scene3d>
            <a:sp3d prstMaterial="dkEdge"/>
          </a:bodyPr>
          <a:lstStyle/>
          <a:p>
            <a:pPr>
              <a:defRPr/>
            </a:pPr>
            <a:r>
              <a:rPr lang="en-US" sz="2800" b="1"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t>Performance </a:t>
            </a:r>
            <a:br>
              <a:rPr lang="en-US" sz="2800" b="1"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br>
            <a:r>
              <a:rPr lang="en-US" sz="2800" b="1"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t>Assessment </a:t>
            </a:r>
            <a:r>
              <a:rPr lang="en-US" sz="2800" b="1"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t>Review</a:t>
            </a:r>
            <a:br>
              <a:rPr lang="en-US" sz="2800" b="1"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br>
            <a:r>
              <a:rPr lang="en-US" sz="2800" b="1"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t>(PAR</a:t>
            </a:r>
            <a:r>
              <a:rPr lang="en-US" sz="2800" b="1"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algn="l" rotWithShape="0">
                    <a:prstClr val="black">
                      <a:alpha val="40000"/>
                    </a:prstClr>
                  </a:outerShdw>
                </a:effectLst>
              </a:rPr>
              <a:t>)</a:t>
            </a:r>
          </a:p>
        </p:txBody>
      </p:sp>
      <p:sp>
        <p:nvSpPr>
          <p:cNvPr id="6149" name="Rectangle 5"/>
          <p:cNvSpPr>
            <a:spLocks noGrp="1" noChangeArrowheads="1"/>
          </p:cNvSpPr>
          <p:nvPr>
            <p:ph type="subTitle" idx="1"/>
          </p:nvPr>
        </p:nvSpPr>
        <p:spPr>
          <a:xfrm>
            <a:off x="457200" y="4876800"/>
            <a:ext cx="6400800" cy="1447800"/>
          </a:xfrm>
        </p:spPr>
        <p:txBody>
          <a:bodyPr>
            <a:normAutofit/>
          </a:bodyPr>
          <a:lstStyle/>
          <a:p>
            <a:pPr marL="63500" eaLnBrk="1" hangingPunct="1"/>
            <a:r>
              <a:rPr lang="en-US" sz="3200" b="1" dirty="0" smtClean="0">
                <a:ln w="12700">
                  <a:solidFill>
                    <a:schemeClr val="tx1"/>
                  </a:solidFill>
                </a:ln>
                <a:solidFill>
                  <a:schemeClr val="accent1">
                    <a:lumMod val="75000"/>
                  </a:schemeClr>
                </a:solidFill>
                <a:latin typeface="Georgia" pitchFamily="18" charset="0"/>
              </a:rPr>
              <a:t>PAR Form Completion Instructions</a:t>
            </a:r>
          </a:p>
          <a:p>
            <a:pPr marL="63500" eaLnBrk="1" hangingPunct="1"/>
            <a:endParaRPr lang="en-US" sz="3200" b="1" i="1" dirty="0" smtClean="0">
              <a:ln w="12700">
                <a:solidFill>
                  <a:schemeClr val="tx1"/>
                </a:solidFill>
              </a:ln>
              <a:solidFill>
                <a:schemeClr val="accent5">
                  <a:lumMod val="60000"/>
                  <a:lumOff val="40000"/>
                </a:schemeClr>
              </a:solidFill>
              <a:latin typeface="+mj-lt"/>
            </a:endParaRPr>
          </a:p>
          <a:p>
            <a:pPr marL="63500" eaLnBrk="1" hangingPunct="1"/>
            <a:endParaRPr lang="en-US" dirty="0" smtClean="0"/>
          </a:p>
        </p:txBody>
      </p:sp>
      <p:sp>
        <p:nvSpPr>
          <p:cNvPr id="4" name="Footer Placeholder 3"/>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b="57510"/>
          <a:stretch/>
        </p:blipFill>
        <p:spPr>
          <a:xfrm>
            <a:off x="1219200" y="1752600"/>
            <a:ext cx="6965991"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oter Placeholder 2"/>
          <p:cNvSpPr>
            <a:spLocks noGrp="1"/>
          </p:cNvSpPr>
          <p:nvPr>
            <p:ph type="ftr" sz="quarter" idx="11"/>
          </p:nvPr>
        </p:nvSpPr>
        <p:spPr/>
        <p:txBody>
          <a:bodyPr/>
          <a:lstStyle/>
          <a:p>
            <a:pPr>
              <a:defRPr/>
            </a:pPr>
            <a:fld id="{FE6070A0-2CDA-4DED-9E66-532B9F491E91}" type="slidenum">
              <a:rPr lang="en-US" smtClean="0">
                <a:solidFill>
                  <a:schemeClr val="accent1">
                    <a:lumMod val="50000"/>
                  </a:schemeClr>
                </a:solidFill>
              </a:rPr>
              <a:t>10</a:t>
            </a:fld>
            <a:endParaRPr lang="en-US" dirty="0">
              <a:solidFill>
                <a:schemeClr val="accent1">
                  <a:lumMod val="50000"/>
                </a:schemeClr>
              </a:solidFill>
            </a:endParaRPr>
          </a:p>
        </p:txBody>
      </p:sp>
    </p:spTree>
    <p:extLst>
      <p:ext uri="{BB962C8B-B14F-4D97-AF65-F5344CB8AC3E}">
        <p14:creationId xmlns:p14="http://schemas.microsoft.com/office/powerpoint/2010/main" val="2994427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43000"/>
            <a:ext cx="8153400" cy="1143000"/>
          </a:xfrm>
          <a:solidFill>
            <a:schemeClr val="bg1"/>
          </a:solidFill>
        </p:spPr>
        <p:txBody>
          <a:bodyPr>
            <a:normAutofit fontScale="90000"/>
          </a:bodyPr>
          <a:lstStyle/>
          <a:p>
            <a:pPr algn="ctr" eaLnBrk="1" hangingPunct="1"/>
            <a:r>
              <a:rPr lang="en-US" b="1" dirty="0" smtClean="0">
                <a:solidFill>
                  <a:schemeClr val="accent1">
                    <a:lumMod val="75000"/>
                  </a:schemeClr>
                </a:solidFill>
              </a:rPr>
              <a:t>Job Expectations</a:t>
            </a:r>
            <a:r>
              <a:rPr lang="en-US" dirty="0" smtClean="0">
                <a:solidFill>
                  <a:schemeClr val="accent1">
                    <a:lumMod val="75000"/>
                  </a:schemeClr>
                </a:solidFill>
              </a:rPr>
              <a:t>:</a:t>
            </a:r>
            <a:r>
              <a:rPr lang="en-US" sz="4200" dirty="0" smtClean="0">
                <a:solidFill>
                  <a:schemeClr val="accent2"/>
                </a:solidFill>
              </a:rPr>
              <a:t/>
            </a:r>
            <a:br>
              <a:rPr lang="en-US" sz="4200" dirty="0" smtClean="0">
                <a:solidFill>
                  <a:schemeClr val="accent2"/>
                </a:solidFill>
              </a:rPr>
            </a:br>
            <a:r>
              <a:rPr lang="en-US" sz="1100" dirty="0" smtClean="0">
                <a:solidFill>
                  <a:schemeClr val="accent2"/>
                </a:solidFill>
              </a:rPr>
              <a:t/>
            </a:r>
            <a:br>
              <a:rPr lang="en-US" sz="1100" dirty="0" smtClean="0">
                <a:solidFill>
                  <a:schemeClr val="accent2"/>
                </a:solidFill>
              </a:rPr>
            </a:br>
            <a:r>
              <a:rPr lang="en-US" sz="4200" b="1" dirty="0" smtClean="0">
                <a:solidFill>
                  <a:schemeClr val="tx1"/>
                </a:solidFill>
              </a:rPr>
              <a:t> </a:t>
            </a:r>
            <a:r>
              <a:rPr lang="en-US" b="1" dirty="0" smtClean="0">
                <a:solidFill>
                  <a:schemeClr val="tx1"/>
                </a:solidFill>
              </a:rPr>
              <a:t>Major Goals of Unit/Work Group</a:t>
            </a:r>
          </a:p>
        </p:txBody>
      </p:sp>
      <p:sp>
        <p:nvSpPr>
          <p:cNvPr id="20483" name="Rectangle 3"/>
          <p:cNvSpPr>
            <a:spLocks noGrp="1" noChangeArrowheads="1"/>
          </p:cNvSpPr>
          <p:nvPr>
            <p:ph idx="1"/>
          </p:nvPr>
        </p:nvSpPr>
        <p:spPr>
          <a:xfrm>
            <a:off x="914400" y="2590800"/>
            <a:ext cx="7467600" cy="2705548"/>
          </a:xfrm>
        </p:spPr>
        <p:txBody>
          <a:bodyPr>
            <a:normAutofit/>
          </a:bodyPr>
          <a:lstStyle/>
          <a:p>
            <a:pPr indent="-342900" eaLnBrk="1" hangingPunct="1">
              <a:buClr>
                <a:schemeClr val="accent1">
                  <a:lumMod val="75000"/>
                </a:schemeClr>
              </a:buClr>
              <a:buFont typeface="Wingdings" pitchFamily="2" charset="2"/>
              <a:buChar char="Ø"/>
              <a:defRPr/>
            </a:pPr>
            <a:r>
              <a:rPr lang="en-US" sz="2000" dirty="0" smtClean="0">
                <a:solidFill>
                  <a:schemeClr val="tx1"/>
                </a:solidFill>
              </a:rPr>
              <a:t>Governor’s Predefined Core Mission Areas that relate to your organization</a:t>
            </a:r>
          </a:p>
          <a:p>
            <a:pPr indent="-342900" eaLnBrk="1" hangingPunct="1">
              <a:buClr>
                <a:schemeClr val="accent1">
                  <a:lumMod val="75000"/>
                </a:schemeClr>
              </a:buClr>
              <a:buFont typeface="Wingdings" pitchFamily="2" charset="2"/>
              <a:buChar char="Ø"/>
              <a:defRPr/>
            </a:pPr>
            <a:r>
              <a:rPr lang="en-US" sz="2000" dirty="0" smtClean="0">
                <a:solidFill>
                  <a:schemeClr val="tx1"/>
                </a:solidFill>
              </a:rPr>
              <a:t>Goals of the organization</a:t>
            </a:r>
          </a:p>
          <a:p>
            <a:pPr indent="-342900" eaLnBrk="1" hangingPunct="1">
              <a:spcBef>
                <a:spcPct val="0"/>
              </a:spcBef>
              <a:buClr>
                <a:schemeClr val="accent1">
                  <a:lumMod val="75000"/>
                </a:schemeClr>
              </a:buClr>
              <a:buFont typeface="Wingdings" pitchFamily="2" charset="2"/>
              <a:buChar char="Ø"/>
              <a:defRPr/>
            </a:pPr>
            <a:r>
              <a:rPr lang="en-US" sz="2000" dirty="0" smtClean="0">
                <a:solidFill>
                  <a:schemeClr val="tx1"/>
                </a:solidFill>
              </a:rPr>
              <a:t>Division’s  purpose</a:t>
            </a:r>
          </a:p>
          <a:p>
            <a:pPr indent="-342900">
              <a:spcBef>
                <a:spcPct val="0"/>
              </a:spcBef>
              <a:buClr>
                <a:schemeClr val="accent1">
                  <a:lumMod val="75000"/>
                </a:schemeClr>
              </a:buClr>
              <a:buFont typeface="Wingdings" pitchFamily="2" charset="2"/>
              <a:buChar char="Ø"/>
              <a:defRPr/>
            </a:pPr>
            <a:r>
              <a:rPr lang="en-US" sz="2000" dirty="0" smtClean="0">
                <a:solidFill>
                  <a:schemeClr val="tx1"/>
                </a:solidFill>
              </a:rPr>
              <a:t>Work Unit or Group’s overall purpose as </a:t>
            </a:r>
            <a:r>
              <a:rPr lang="en-US" sz="2000" dirty="0">
                <a:solidFill>
                  <a:schemeClr val="tx1"/>
                </a:solidFill>
              </a:rPr>
              <a:t>it relates </a:t>
            </a:r>
            <a:r>
              <a:rPr lang="en-US" sz="2000" dirty="0" smtClean="0">
                <a:solidFill>
                  <a:schemeClr val="tx1"/>
                </a:solidFill>
              </a:rPr>
              <a:t>to/supports </a:t>
            </a:r>
            <a:r>
              <a:rPr lang="en-US" sz="2000" dirty="0">
                <a:solidFill>
                  <a:schemeClr val="tx1"/>
                </a:solidFill>
              </a:rPr>
              <a:t>the overall </a:t>
            </a:r>
            <a:r>
              <a:rPr lang="en-US" sz="2000" dirty="0" smtClean="0">
                <a:solidFill>
                  <a:schemeClr val="tx1"/>
                </a:solidFill>
              </a:rPr>
              <a:t> Core Mission of </a:t>
            </a:r>
            <a:r>
              <a:rPr lang="en-US" sz="2000" dirty="0">
                <a:solidFill>
                  <a:schemeClr val="tx1"/>
                </a:solidFill>
              </a:rPr>
              <a:t>the </a:t>
            </a:r>
            <a:r>
              <a:rPr lang="en-US" sz="2000" dirty="0" smtClean="0">
                <a:solidFill>
                  <a:schemeClr val="tx1"/>
                </a:solidFill>
              </a:rPr>
              <a:t>organization</a:t>
            </a:r>
            <a:endParaRPr lang="en-US" sz="2000" dirty="0">
              <a:solidFill>
                <a:schemeClr val="tx1"/>
              </a:solidFill>
            </a:endParaRPr>
          </a:p>
          <a:p>
            <a:pPr indent="-342900" eaLnBrk="1" hangingPunct="1">
              <a:spcBef>
                <a:spcPct val="0"/>
              </a:spcBef>
              <a:buClr>
                <a:schemeClr val="accent1">
                  <a:lumMod val="75000"/>
                </a:schemeClr>
              </a:buClr>
              <a:buFont typeface="Wingdings" pitchFamily="2" charset="2"/>
              <a:buChar char="Ø"/>
              <a:defRPr/>
            </a:pPr>
            <a:endParaRPr lang="en-US" sz="2000" dirty="0" smtClean="0">
              <a:solidFill>
                <a:schemeClr val="tx1"/>
              </a:solidFill>
            </a:endParaRPr>
          </a:p>
          <a:p>
            <a:pPr marL="0" indent="0" eaLnBrk="1" hangingPunct="1">
              <a:buClr>
                <a:schemeClr val="accent1">
                  <a:lumMod val="75000"/>
                </a:schemeClr>
              </a:buClr>
              <a:buNone/>
              <a:defRPr/>
            </a:pPr>
            <a:r>
              <a:rPr lang="en-US" sz="2000" dirty="0" smtClean="0"/>
              <a:t>				</a:t>
            </a:r>
          </a:p>
        </p:txBody>
      </p:sp>
      <p:graphicFrame>
        <p:nvGraphicFramePr>
          <p:cNvPr id="15364" name="Object 4"/>
          <p:cNvGraphicFramePr>
            <a:graphicFrameLocks noChangeAspect="1"/>
          </p:cNvGraphicFramePr>
          <p:nvPr>
            <p:extLst>
              <p:ext uri="{D42A27DB-BD31-4B8C-83A1-F6EECF244321}">
                <p14:modId xmlns:p14="http://schemas.microsoft.com/office/powerpoint/2010/main" val="2124109731"/>
              </p:ext>
            </p:extLst>
          </p:nvPr>
        </p:nvGraphicFramePr>
        <p:xfrm>
          <a:off x="3306725" y="4609214"/>
          <a:ext cx="2362200" cy="1827213"/>
        </p:xfrm>
        <a:graphic>
          <a:graphicData uri="http://schemas.openxmlformats.org/presentationml/2006/ole">
            <mc:AlternateContent xmlns:mc="http://schemas.openxmlformats.org/markup-compatibility/2006">
              <mc:Choice xmlns:v="urn:schemas-microsoft-com:vml" Requires="v">
                <p:oleObj spid="_x0000_s15516" name="Clip" r:id="rId4" imgW="4484483" imgH="3468986" progId="MS_ClipArt_Gallery.2">
                  <p:embed/>
                </p:oleObj>
              </mc:Choice>
              <mc:Fallback>
                <p:oleObj name="Clip" r:id="rId4" imgW="4484483" imgH="3468986"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6725" y="4609214"/>
                        <a:ext cx="2362200" cy="182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fld id="{6E16186B-4CAD-444A-B03F-8B96101A5597}" type="slidenum">
              <a:rPr lang="en-US" smtClean="0">
                <a:solidFill>
                  <a:schemeClr val="accent1">
                    <a:lumMod val="50000"/>
                  </a:schemeClr>
                </a:solidFill>
              </a:rPr>
              <a:t>11</a:t>
            </a:fld>
            <a:endParaRPr lang="en-US" dirty="0">
              <a:solidFill>
                <a:schemeClr val="accent1">
                  <a:lumMod val="50000"/>
                </a:schemeClr>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251" y="772633"/>
            <a:ext cx="7024744" cy="1143000"/>
          </a:xfrm>
        </p:spPr>
        <p:txBody>
          <a:bodyPr>
            <a:normAutofit/>
          </a:bodyPr>
          <a:lstStyle/>
          <a:p>
            <a:pPr marL="109537" algn="ctr" fontAlgn="base">
              <a:spcAft>
                <a:spcPct val="0"/>
              </a:spcAft>
            </a:pPr>
            <a:r>
              <a:rPr lang="en-US" sz="2800" b="1" dirty="0">
                <a:solidFill>
                  <a:schemeClr val="accent6">
                    <a:lumMod val="75000"/>
                  </a:schemeClr>
                </a:solidFill>
                <a:ea typeface="+mn-ea"/>
                <a:cs typeface="Arial" charset="0"/>
              </a:rPr>
              <a:t>SAMPLE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37" y="2286000"/>
            <a:ext cx="7296525" cy="302910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6" name="Footer Placeholder 5"/>
          <p:cNvSpPr>
            <a:spLocks noGrp="1"/>
          </p:cNvSpPr>
          <p:nvPr>
            <p:ph type="ftr" sz="quarter" idx="11"/>
          </p:nvPr>
        </p:nvSpPr>
        <p:spPr/>
        <p:txBody>
          <a:bodyPr/>
          <a:lstStyle/>
          <a:p>
            <a:pPr>
              <a:defRPr/>
            </a:pPr>
            <a:fld id="{8B6B3C06-EAA5-414E-8BC3-FEEF4B572793}" type="slidenum">
              <a:rPr lang="en-US" smtClean="0">
                <a:solidFill>
                  <a:schemeClr val="accent1">
                    <a:lumMod val="50000"/>
                  </a:schemeClr>
                </a:solidFill>
              </a:rPr>
              <a:t>12</a:t>
            </a:fld>
            <a:endParaRPr lang="en-US" dirty="0">
              <a:solidFill>
                <a:schemeClr val="accent1">
                  <a:lumMod val="50000"/>
                </a:schemeClr>
              </a:solidFill>
            </a:endParaRPr>
          </a:p>
        </p:txBody>
      </p:sp>
    </p:spTree>
    <p:extLst>
      <p:ext uri="{BB962C8B-B14F-4D97-AF65-F5344CB8AC3E}">
        <p14:creationId xmlns:p14="http://schemas.microsoft.com/office/powerpoint/2010/main" val="1861551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09106"/>
            <a:ext cx="6872843" cy="41772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pPr>
              <a:defRPr/>
            </a:pPr>
            <a:fld id="{BF954DEF-FE15-4188-BA36-EAC59B0E2008}" type="slidenum">
              <a:rPr lang="en-US" smtClean="0">
                <a:solidFill>
                  <a:schemeClr val="accent1">
                    <a:lumMod val="50000"/>
                  </a:schemeClr>
                </a:solidFill>
              </a:rPr>
              <a:t>13</a:t>
            </a:fld>
            <a:endParaRPr lang="en-US" dirty="0">
              <a:solidFill>
                <a:schemeClr val="accent1">
                  <a:lumMod val="50000"/>
                </a:schemeClr>
              </a:solidFill>
            </a:endParaRPr>
          </a:p>
        </p:txBody>
      </p:sp>
    </p:spTree>
    <p:extLst>
      <p:ext uri="{BB962C8B-B14F-4D97-AF65-F5344CB8AC3E}">
        <p14:creationId xmlns:p14="http://schemas.microsoft.com/office/powerpoint/2010/main" val="282985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8200" y="1066800"/>
            <a:ext cx="75438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a:r>
              <a:rPr lang="en-US" sz="3600" b="1" dirty="0" smtClean="0">
                <a:solidFill>
                  <a:schemeClr val="accent1">
                    <a:lumMod val="75000"/>
                  </a:schemeClr>
                </a:solidFill>
                <a:latin typeface="+mj-lt"/>
              </a:rPr>
              <a:t>Job Expectations</a:t>
            </a:r>
            <a:r>
              <a:rPr lang="en-US" sz="2800" b="1" dirty="0" smtClean="0">
                <a:solidFill>
                  <a:schemeClr val="accent1">
                    <a:lumMod val="75000"/>
                  </a:schemeClr>
                </a:solidFill>
                <a:latin typeface="+mj-lt"/>
              </a:rPr>
              <a:t/>
            </a:r>
            <a:br>
              <a:rPr lang="en-US" sz="2800" b="1" dirty="0" smtClean="0">
                <a:solidFill>
                  <a:schemeClr val="accent1">
                    <a:lumMod val="75000"/>
                  </a:schemeClr>
                </a:solidFill>
                <a:latin typeface="+mj-lt"/>
              </a:rPr>
            </a:br>
            <a:r>
              <a:rPr lang="en-US" sz="3600" b="1" dirty="0" smtClean="0">
                <a:latin typeface="+mj-lt"/>
              </a:rPr>
              <a:t>Major Goals of the Ratee</a:t>
            </a:r>
            <a:r>
              <a:rPr lang="en-US" sz="4000" b="1" dirty="0" smtClean="0">
                <a:latin typeface="+mj-lt"/>
              </a:rPr>
              <a:t/>
            </a:r>
            <a:br>
              <a:rPr lang="en-US" sz="4000" b="1" dirty="0" smtClean="0">
                <a:latin typeface="+mj-lt"/>
              </a:rPr>
            </a:br>
            <a:endParaRPr lang="en-US" sz="3800" dirty="0">
              <a:latin typeface="+mj-lt"/>
            </a:endParaRPr>
          </a:p>
        </p:txBody>
      </p:sp>
      <p:graphicFrame>
        <p:nvGraphicFramePr>
          <p:cNvPr id="18436" name="Object 4"/>
          <p:cNvGraphicFramePr>
            <a:graphicFrameLocks noChangeAspect="1"/>
          </p:cNvGraphicFramePr>
          <p:nvPr>
            <p:extLst>
              <p:ext uri="{D42A27DB-BD31-4B8C-83A1-F6EECF244321}">
                <p14:modId xmlns:p14="http://schemas.microsoft.com/office/powerpoint/2010/main" val="3427590800"/>
              </p:ext>
            </p:extLst>
          </p:nvPr>
        </p:nvGraphicFramePr>
        <p:xfrm>
          <a:off x="600739" y="3418368"/>
          <a:ext cx="2590800" cy="2379663"/>
        </p:xfrm>
        <a:graphic>
          <a:graphicData uri="http://schemas.openxmlformats.org/presentationml/2006/ole">
            <mc:AlternateContent xmlns:mc="http://schemas.openxmlformats.org/markup-compatibility/2006">
              <mc:Choice xmlns:v="urn:schemas-microsoft-com:vml" Requires="v">
                <p:oleObj spid="_x0000_s18590" name="Clip" r:id="rId4" imgW="3776804" imgH="3468986" progId="MS_ClipArt_Gallery.2">
                  <p:embed/>
                </p:oleObj>
              </mc:Choice>
              <mc:Fallback>
                <p:oleObj name="Clip" r:id="rId4" imgW="3776804" imgH="3468986"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739" y="3418368"/>
                        <a:ext cx="2590800" cy="237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4"/>
          <p:cNvSpPr/>
          <p:nvPr/>
        </p:nvSpPr>
        <p:spPr>
          <a:xfrm>
            <a:off x="3048000" y="2805793"/>
            <a:ext cx="5334000" cy="2677656"/>
          </a:xfrm>
          <a:prstGeom prst="rect">
            <a:avLst/>
          </a:prstGeom>
        </p:spPr>
        <p:txBody>
          <a:bodyPr wrap="square">
            <a:spAutoFit/>
          </a:bodyPr>
          <a:lstStyle/>
          <a:p>
            <a:pPr marL="457200" indent="-288925">
              <a:spcBef>
                <a:spcPct val="20000"/>
              </a:spcBef>
              <a:buClr>
                <a:schemeClr val="accent1">
                  <a:lumMod val="75000"/>
                </a:schemeClr>
              </a:buClr>
              <a:buSzPct val="76000"/>
              <a:buFont typeface="Wingdings" pitchFamily="2" charset="2"/>
              <a:buChar char="Ø"/>
            </a:pPr>
            <a:r>
              <a:rPr lang="en-US" sz="2000" dirty="0">
                <a:solidFill>
                  <a:schemeClr val="tx2"/>
                </a:solidFill>
                <a:latin typeface="+mj-lt"/>
              </a:rPr>
              <a:t>Identifies the individual goals of the ratee that support the work unit’s purpose(s)</a:t>
            </a:r>
          </a:p>
          <a:p>
            <a:pPr marL="457200" indent="-288925">
              <a:spcBef>
                <a:spcPct val="20000"/>
              </a:spcBef>
              <a:buClr>
                <a:schemeClr val="accent1">
                  <a:lumMod val="75000"/>
                </a:schemeClr>
              </a:buClr>
              <a:buSzPct val="76000"/>
              <a:buFont typeface="Wingdings" pitchFamily="2" charset="2"/>
              <a:buChar char="Ø"/>
            </a:pPr>
            <a:endParaRPr lang="en-US" sz="2000" dirty="0">
              <a:solidFill>
                <a:schemeClr val="tx2"/>
              </a:solidFill>
              <a:latin typeface="+mj-lt"/>
            </a:endParaRPr>
          </a:p>
          <a:p>
            <a:pPr marL="457200" indent="-288925">
              <a:spcBef>
                <a:spcPct val="20000"/>
              </a:spcBef>
              <a:buClr>
                <a:schemeClr val="accent1">
                  <a:lumMod val="75000"/>
                </a:schemeClr>
              </a:buClr>
              <a:buSzPct val="76000"/>
              <a:buFont typeface="Wingdings" pitchFamily="2" charset="2"/>
              <a:buChar char="Ø"/>
            </a:pPr>
            <a:r>
              <a:rPr lang="en-US" sz="2000" dirty="0">
                <a:solidFill>
                  <a:schemeClr val="tx2"/>
                </a:solidFill>
                <a:latin typeface="+mj-lt"/>
              </a:rPr>
              <a:t>The major goals of the Ratee should be identified, communicated and discussed at the </a:t>
            </a:r>
            <a:r>
              <a:rPr lang="en-US" sz="2000" dirty="0" smtClean="0">
                <a:solidFill>
                  <a:schemeClr val="tx2"/>
                </a:solidFill>
                <a:latin typeface="+mj-lt"/>
              </a:rPr>
              <a:t>Job Expectations Agreement session</a:t>
            </a:r>
            <a:endParaRPr lang="en-US" sz="2000" dirty="0">
              <a:solidFill>
                <a:schemeClr val="tx2"/>
              </a:solidFill>
              <a:latin typeface="+mj-lt"/>
            </a:endParaRPr>
          </a:p>
        </p:txBody>
      </p:sp>
      <p:sp>
        <p:nvSpPr>
          <p:cNvPr id="4" name="Footer Placeholder 3"/>
          <p:cNvSpPr>
            <a:spLocks noGrp="1"/>
          </p:cNvSpPr>
          <p:nvPr>
            <p:ph type="ftr" sz="quarter" idx="11"/>
          </p:nvPr>
        </p:nvSpPr>
        <p:spPr/>
        <p:txBody>
          <a:bodyPr/>
          <a:lstStyle/>
          <a:p>
            <a:pPr>
              <a:defRPr/>
            </a:pPr>
            <a:fld id="{18F00051-CCBA-4CB7-B009-02E28BCBF31E}" type="slidenum">
              <a:rPr lang="en-US" smtClean="0">
                <a:solidFill>
                  <a:schemeClr val="accent1">
                    <a:lumMod val="50000"/>
                  </a:schemeClr>
                </a:solidFill>
              </a:rPr>
              <a:t>14</a:t>
            </a:fld>
            <a:endParaRPr lang="en-US" dirty="0">
              <a:solidFill>
                <a:schemeClr val="accent1">
                  <a:lumMod val="50000"/>
                </a:schemeClr>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solidFill>
                  <a:schemeClr val="accent6">
                    <a:lumMod val="75000"/>
                  </a:schemeClr>
                </a:solidFill>
              </a:rPr>
              <a:t>SAMPLE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98" y="2536262"/>
            <a:ext cx="7696200" cy="1785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pPr>
              <a:defRPr/>
            </a:pPr>
            <a:fld id="{38870E77-F24A-4632-A0C9-D120D09A0071}" type="slidenum">
              <a:rPr lang="en-US" smtClean="0">
                <a:solidFill>
                  <a:schemeClr val="accent1">
                    <a:lumMod val="50000"/>
                  </a:schemeClr>
                </a:solidFill>
              </a:rPr>
              <a:t>15</a:t>
            </a:fld>
            <a:endParaRPr lang="en-US" dirty="0">
              <a:solidFill>
                <a:schemeClr val="accent1">
                  <a:lumMod val="50000"/>
                </a:schemeClr>
              </a:solidFill>
            </a:endParaRPr>
          </a:p>
        </p:txBody>
      </p:sp>
    </p:spTree>
    <p:extLst>
      <p:ext uri="{BB962C8B-B14F-4D97-AF65-F5344CB8AC3E}">
        <p14:creationId xmlns:p14="http://schemas.microsoft.com/office/powerpoint/2010/main" val="2940120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676" y="1905000"/>
            <a:ext cx="7464648" cy="3292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pPr>
              <a:defRPr/>
            </a:pPr>
            <a:fld id="{38FD14D9-07D1-4571-8DBC-99760ADD807E}" type="slidenum">
              <a:rPr lang="en-US" smtClean="0">
                <a:solidFill>
                  <a:schemeClr val="accent1">
                    <a:lumMod val="50000"/>
                  </a:schemeClr>
                </a:solidFill>
              </a:rPr>
              <a:t>16</a:t>
            </a:fld>
            <a:endParaRPr lang="en-US" dirty="0">
              <a:solidFill>
                <a:schemeClr val="accent1">
                  <a:lumMod val="50000"/>
                </a:schemeClr>
              </a:solidFill>
            </a:endParaRPr>
          </a:p>
        </p:txBody>
      </p:sp>
    </p:spTree>
    <p:extLst>
      <p:ext uri="{BB962C8B-B14F-4D97-AF65-F5344CB8AC3E}">
        <p14:creationId xmlns:p14="http://schemas.microsoft.com/office/powerpoint/2010/main" val="3573090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077200" cy="838200"/>
          </a:xfrm>
        </p:spPr>
        <p:txBody>
          <a:bodyPr>
            <a:normAutofit fontScale="90000"/>
          </a:bodyPr>
          <a:lstStyle/>
          <a:p>
            <a:pPr algn="ctr"/>
            <a:r>
              <a:rPr lang="en-US" b="1" dirty="0" smtClean="0">
                <a:solidFill>
                  <a:schemeClr val="accent1">
                    <a:lumMod val="75000"/>
                  </a:schemeClr>
                </a:solidFill>
              </a:rPr>
              <a:t>Certification of Job Expectations Agreement</a:t>
            </a:r>
            <a:endParaRPr lang="en-US" b="1" dirty="0">
              <a:solidFill>
                <a:schemeClr val="accent1">
                  <a:lumMod val="75000"/>
                </a:schemeClr>
              </a:solidFill>
            </a:endParaRPr>
          </a:p>
        </p:txBody>
      </p:sp>
      <p:sp>
        <p:nvSpPr>
          <p:cNvPr id="3" name="Content Placeholder 2"/>
          <p:cNvSpPr>
            <a:spLocks noGrp="1"/>
          </p:cNvSpPr>
          <p:nvPr>
            <p:ph idx="1"/>
          </p:nvPr>
        </p:nvSpPr>
        <p:spPr>
          <a:xfrm>
            <a:off x="685800" y="2286000"/>
            <a:ext cx="7848600" cy="4495800"/>
          </a:xfrm>
        </p:spPr>
        <p:txBody>
          <a:bodyPr>
            <a:normAutofit/>
          </a:bodyPr>
          <a:lstStyle/>
          <a:p>
            <a:pPr marL="0" indent="0">
              <a:buClr>
                <a:schemeClr val="accent5">
                  <a:lumMod val="75000"/>
                </a:schemeClr>
              </a:buClr>
              <a:buNone/>
            </a:pPr>
            <a:r>
              <a:rPr lang="en-US" sz="1800" dirty="0" smtClean="0">
                <a:solidFill>
                  <a:schemeClr val="tx1"/>
                </a:solidFill>
              </a:rPr>
              <a:t>During Initial Meeting/After the Entire PAR is Discussed:</a:t>
            </a:r>
          </a:p>
          <a:p>
            <a:pPr lvl="1">
              <a:buClr>
                <a:schemeClr val="accent1">
                  <a:lumMod val="75000"/>
                </a:schemeClr>
              </a:buClr>
              <a:buFont typeface="Wingdings" pitchFamily="2" charset="2"/>
              <a:buChar char="Ø"/>
            </a:pPr>
            <a:r>
              <a:rPr lang="en-US" sz="1800" dirty="0" smtClean="0">
                <a:solidFill>
                  <a:schemeClr val="tx1"/>
                </a:solidFill>
              </a:rPr>
              <a:t>Job Expectations are discussed and clearly explained  </a:t>
            </a:r>
            <a:endParaRPr lang="en-US" sz="1800" dirty="0">
              <a:solidFill>
                <a:schemeClr val="tx1"/>
              </a:solidFill>
            </a:endParaRPr>
          </a:p>
          <a:p>
            <a:pPr lvl="1">
              <a:buClr>
                <a:schemeClr val="accent1">
                  <a:lumMod val="75000"/>
                </a:schemeClr>
              </a:buClr>
              <a:buFont typeface="Wingdings" pitchFamily="2" charset="2"/>
              <a:buChar char="Ø"/>
            </a:pPr>
            <a:r>
              <a:rPr lang="en-US" sz="1800" dirty="0" smtClean="0">
                <a:solidFill>
                  <a:schemeClr val="tx1"/>
                </a:solidFill>
              </a:rPr>
              <a:t>Date that the </a:t>
            </a:r>
            <a:r>
              <a:rPr lang="en-US" sz="1800" dirty="0">
                <a:solidFill>
                  <a:schemeClr val="tx1"/>
                </a:solidFill>
              </a:rPr>
              <a:t>face to face </a:t>
            </a:r>
            <a:r>
              <a:rPr lang="en-US" sz="1800" dirty="0" smtClean="0">
                <a:solidFill>
                  <a:schemeClr val="tx1"/>
                </a:solidFill>
              </a:rPr>
              <a:t>meeting was held</a:t>
            </a:r>
          </a:p>
          <a:p>
            <a:pPr lvl="1">
              <a:buClr>
                <a:schemeClr val="accent1">
                  <a:lumMod val="75000"/>
                </a:schemeClr>
              </a:buClr>
              <a:buFont typeface="Wingdings" pitchFamily="2" charset="2"/>
              <a:buChar char="Ø"/>
            </a:pPr>
            <a:r>
              <a:rPr lang="en-US" sz="1800" dirty="0">
                <a:solidFill>
                  <a:schemeClr val="tx1"/>
                </a:solidFill>
              </a:rPr>
              <a:t>After any revisions/comments, both rater &amp; ratee </a:t>
            </a:r>
            <a:r>
              <a:rPr lang="en-US" sz="1800" dirty="0" smtClean="0">
                <a:solidFill>
                  <a:schemeClr val="tx1"/>
                </a:solidFill>
              </a:rPr>
              <a:t>sign </a:t>
            </a:r>
            <a:r>
              <a:rPr lang="en-US" sz="1800" dirty="0">
                <a:solidFill>
                  <a:schemeClr val="tx1"/>
                </a:solidFill>
              </a:rPr>
              <a:t>&amp; date PAR </a:t>
            </a:r>
            <a:r>
              <a:rPr lang="en-US" sz="1800" dirty="0" smtClean="0">
                <a:solidFill>
                  <a:schemeClr val="tx1"/>
                </a:solidFill>
              </a:rPr>
              <a:t>form</a:t>
            </a:r>
          </a:p>
          <a:p>
            <a:pPr lvl="1">
              <a:buClr>
                <a:schemeClr val="accent1">
                  <a:lumMod val="75000"/>
                </a:schemeClr>
              </a:buClr>
              <a:buFont typeface="Wingdings" pitchFamily="2" charset="2"/>
              <a:buChar char="Ø"/>
            </a:pPr>
            <a:r>
              <a:rPr lang="en-US" sz="1800" dirty="0">
                <a:solidFill>
                  <a:schemeClr val="tx1"/>
                </a:solidFill>
              </a:rPr>
              <a:t>Ratee checks </a:t>
            </a:r>
            <a:r>
              <a:rPr lang="en-US" sz="1800" dirty="0" smtClean="0">
                <a:solidFill>
                  <a:schemeClr val="tx1"/>
                </a:solidFill>
              </a:rPr>
              <a:t>either “agree</a:t>
            </a:r>
            <a:r>
              <a:rPr lang="en-US" sz="1800" dirty="0">
                <a:solidFill>
                  <a:schemeClr val="tx1"/>
                </a:solidFill>
              </a:rPr>
              <a:t>” or “</a:t>
            </a:r>
            <a:r>
              <a:rPr lang="en-US" sz="1800" dirty="0" smtClean="0">
                <a:solidFill>
                  <a:schemeClr val="tx1"/>
                </a:solidFill>
              </a:rPr>
              <a:t>disagree”</a:t>
            </a:r>
          </a:p>
          <a:p>
            <a:pPr lvl="1">
              <a:buClr>
                <a:schemeClr val="accent1">
                  <a:lumMod val="75000"/>
                </a:schemeClr>
              </a:buClr>
              <a:buFont typeface="Wingdings" pitchFamily="2" charset="2"/>
              <a:buChar char="Ø"/>
            </a:pPr>
            <a:r>
              <a:rPr lang="en-US" sz="1800" dirty="0" smtClean="0">
                <a:solidFill>
                  <a:schemeClr val="tx1"/>
                </a:solidFill>
              </a:rPr>
              <a:t>PAR is then forwarded to the reviewer </a:t>
            </a:r>
          </a:p>
          <a:p>
            <a:pPr marL="754062" lvl="1" indent="-342900">
              <a:buClr>
                <a:schemeClr val="accent5">
                  <a:lumMod val="75000"/>
                </a:schemeClr>
              </a:buClr>
              <a:buFont typeface="Wingdings" pitchFamily="2" charset="2"/>
              <a:buChar char="Ø"/>
            </a:pPr>
            <a:endParaRPr lang="en-US" dirty="0">
              <a:solidFill>
                <a:schemeClr val="tx1"/>
              </a:solidFill>
            </a:endParaRPr>
          </a:p>
          <a:p>
            <a:pPr marL="411162" lvl="1" indent="0">
              <a:buClr>
                <a:schemeClr val="accent5">
                  <a:lumMod val="75000"/>
                </a:schemeClr>
              </a:buClr>
              <a:buNone/>
            </a:pPr>
            <a:r>
              <a:rPr lang="en-US" sz="1800" b="1" dirty="0" smtClean="0">
                <a:solidFill>
                  <a:schemeClr val="accent6">
                    <a:lumMod val="50000"/>
                  </a:schemeClr>
                </a:solidFill>
              </a:rPr>
              <a:t>*</a:t>
            </a:r>
            <a:r>
              <a:rPr lang="en-US" sz="1400" dirty="0" smtClean="0">
                <a:solidFill>
                  <a:schemeClr val="tx1"/>
                </a:solidFill>
              </a:rPr>
              <a:t>NOTE: We will return to the Certification of Job Expectations Agreement section after review of Sections 1, 2, &amp; 3</a:t>
            </a:r>
            <a:endParaRPr lang="en-US" sz="1400" dirty="0">
              <a:solidFill>
                <a:schemeClr val="tx1"/>
              </a:solidFill>
            </a:endParaRPr>
          </a:p>
        </p:txBody>
      </p:sp>
      <p:sp>
        <p:nvSpPr>
          <p:cNvPr id="6" name="Footer Placeholder 5"/>
          <p:cNvSpPr>
            <a:spLocks noGrp="1"/>
          </p:cNvSpPr>
          <p:nvPr>
            <p:ph type="ftr" sz="quarter" idx="11"/>
          </p:nvPr>
        </p:nvSpPr>
        <p:spPr/>
        <p:txBody>
          <a:bodyPr/>
          <a:lstStyle/>
          <a:p>
            <a:pPr>
              <a:defRPr/>
            </a:pPr>
            <a:fld id="{EC614FF5-12D0-4DE5-BBF5-591245720A80}" type="slidenum">
              <a:rPr lang="en-US" smtClean="0">
                <a:solidFill>
                  <a:schemeClr val="accent1">
                    <a:lumMod val="50000"/>
                  </a:schemeClr>
                </a:solidFill>
              </a:rPr>
              <a:t>17</a:t>
            </a:fld>
            <a:endParaRPr lang="en-US" dirty="0">
              <a:solidFill>
                <a:schemeClr val="accent1">
                  <a:lumMod val="50000"/>
                </a:schemeClr>
              </a:solidFill>
            </a:endParaRPr>
          </a:p>
        </p:txBody>
      </p:sp>
    </p:spTree>
    <p:extLst>
      <p:ext uri="{BB962C8B-B14F-4D97-AF65-F5344CB8AC3E}">
        <p14:creationId xmlns:p14="http://schemas.microsoft.com/office/powerpoint/2010/main" val="3076946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12" name="Content Placeholder 11"/>
          <p:cNvSpPr>
            <a:spLocks noGrp="1"/>
          </p:cNvSpPr>
          <p:nvPr>
            <p:ph idx="1"/>
          </p:nvPr>
        </p:nvSpPr>
        <p:spPr>
          <a:xfrm>
            <a:off x="381000" y="1219200"/>
            <a:ext cx="8305800" cy="533401"/>
          </a:xfrm>
        </p:spPr>
        <p:txBody>
          <a:bodyPr>
            <a:normAutofit/>
          </a:bodyPr>
          <a:lstStyle/>
          <a:p>
            <a:pPr marL="0" indent="0" algn="ctr">
              <a:buNone/>
            </a:pPr>
            <a:r>
              <a:rPr lang="en-US" sz="2800" b="1" dirty="0">
                <a:solidFill>
                  <a:schemeClr val="accent6">
                    <a:lumMod val="75000"/>
                  </a:schemeClr>
                </a:solidFill>
              </a:rPr>
              <a:t>SAMPLE</a:t>
            </a:r>
            <a:endParaRPr lang="en-US" sz="2800" dirty="0">
              <a:solidFill>
                <a:schemeClr val="accent6">
                  <a:lumMod val="75000"/>
                </a:schemeClr>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2502410"/>
            <a:ext cx="7543800" cy="2627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pPr>
              <a:defRPr/>
            </a:pPr>
            <a:fld id="{D23A0C78-E991-44BB-9DDA-286DFE92A96B}" type="slidenum">
              <a:rPr lang="en-US" smtClean="0">
                <a:solidFill>
                  <a:schemeClr val="accent1">
                    <a:lumMod val="50000"/>
                  </a:schemeClr>
                </a:solidFill>
              </a:rPr>
              <a:t>18</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990600"/>
            <a:ext cx="8229600" cy="1676400"/>
          </a:xfrm>
        </p:spPr>
        <p:txBody>
          <a:bodyPr>
            <a:normAutofit/>
          </a:bodyPr>
          <a:lstStyle/>
          <a:p>
            <a:pPr algn="ctr" eaLnBrk="1" hangingPunct="1"/>
            <a:r>
              <a:rPr lang="en-US" b="1" dirty="0" smtClean="0">
                <a:solidFill>
                  <a:schemeClr val="accent1">
                    <a:lumMod val="75000"/>
                  </a:schemeClr>
                </a:solidFill>
              </a:rPr>
              <a:t>Section 1:</a:t>
            </a:r>
            <a:r>
              <a:rPr lang="en-US" b="1" dirty="0" smtClean="0">
                <a:solidFill>
                  <a:schemeClr val="accent2"/>
                </a:solidFill>
              </a:rPr>
              <a:t/>
            </a:r>
            <a:br>
              <a:rPr lang="en-US" b="1" dirty="0" smtClean="0">
                <a:solidFill>
                  <a:schemeClr val="accent2"/>
                </a:solidFill>
              </a:rPr>
            </a:br>
            <a:r>
              <a:rPr lang="en-US" b="1" dirty="0" smtClean="0">
                <a:solidFill>
                  <a:schemeClr val="tx1"/>
                </a:solidFill>
              </a:rPr>
              <a:t>Job Expectations also includes: </a:t>
            </a:r>
          </a:p>
        </p:txBody>
      </p:sp>
      <p:sp>
        <p:nvSpPr>
          <p:cNvPr id="3" name="Content Placeholder 2"/>
          <p:cNvSpPr>
            <a:spLocks noGrp="1"/>
          </p:cNvSpPr>
          <p:nvPr>
            <p:ph idx="1"/>
          </p:nvPr>
        </p:nvSpPr>
        <p:spPr>
          <a:xfrm>
            <a:off x="1143000" y="3352800"/>
            <a:ext cx="6934200" cy="2800350"/>
          </a:xfrm>
        </p:spPr>
        <p:txBody>
          <a:bodyPr>
            <a:normAutofit/>
          </a:bodyPr>
          <a:lstStyle/>
          <a:p>
            <a:pPr eaLnBrk="1" hangingPunct="1">
              <a:buFont typeface="Wingdings" pitchFamily="2" charset="2"/>
              <a:buChar char="Ø"/>
              <a:defRPr/>
            </a:pPr>
            <a:r>
              <a:rPr lang="en-US" sz="4000" b="1" dirty="0" smtClean="0">
                <a:solidFill>
                  <a:schemeClr val="bg2">
                    <a:lumMod val="50000"/>
                  </a:schemeClr>
                </a:solidFill>
              </a:rPr>
              <a:t>Major Job Responsibilities</a:t>
            </a:r>
          </a:p>
          <a:p>
            <a:pPr marL="681037" indent="-571500" eaLnBrk="1" hangingPunct="1">
              <a:buFont typeface="Wingdings" pitchFamily="2" charset="2"/>
              <a:buChar char="Ø"/>
              <a:defRPr/>
            </a:pPr>
            <a:endParaRPr lang="en-US" sz="900" b="1" dirty="0" smtClean="0">
              <a:solidFill>
                <a:schemeClr val="bg2">
                  <a:lumMod val="50000"/>
                </a:schemeClr>
              </a:solidFill>
            </a:endParaRPr>
          </a:p>
          <a:p>
            <a:pPr eaLnBrk="1" hangingPunct="1">
              <a:buFont typeface="Wingdings" pitchFamily="2" charset="2"/>
              <a:buChar char="Ø"/>
              <a:defRPr/>
            </a:pPr>
            <a:r>
              <a:rPr lang="en-US" sz="4000" b="1" dirty="0" smtClean="0">
                <a:solidFill>
                  <a:schemeClr val="bg2">
                    <a:lumMod val="50000"/>
                  </a:schemeClr>
                </a:solidFill>
              </a:rPr>
              <a:t>Essential Criteria</a:t>
            </a:r>
            <a:endParaRPr lang="en-US" sz="4000" b="1" dirty="0">
              <a:solidFill>
                <a:schemeClr val="bg2">
                  <a:lumMod val="50000"/>
                </a:schemeClr>
              </a:solidFill>
            </a:endParaRPr>
          </a:p>
        </p:txBody>
      </p:sp>
      <p:sp>
        <p:nvSpPr>
          <p:cNvPr id="5" name="Footer Placeholder 4"/>
          <p:cNvSpPr>
            <a:spLocks noGrp="1"/>
          </p:cNvSpPr>
          <p:nvPr>
            <p:ph type="ftr" sz="quarter" idx="11"/>
          </p:nvPr>
        </p:nvSpPr>
        <p:spPr/>
        <p:txBody>
          <a:bodyPr/>
          <a:lstStyle/>
          <a:p>
            <a:pPr>
              <a:defRPr/>
            </a:pPr>
            <a:fld id="{EB618799-9835-4153-9716-8028FCE09310}" type="slidenum">
              <a:rPr lang="en-US" smtClean="0">
                <a:solidFill>
                  <a:schemeClr val="accent1">
                    <a:lumMod val="50000"/>
                  </a:schemeClr>
                </a:solidFill>
              </a:rPr>
              <a:t>19</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81000"/>
            <a:ext cx="8229600" cy="1066800"/>
          </a:xfrm>
        </p:spPr>
        <p:txBody>
          <a:bodyPr>
            <a:normAutofit fontScale="90000"/>
          </a:bodyPr>
          <a:lstStyle/>
          <a:p>
            <a:pPr algn="ctr"/>
            <a:r>
              <a:rPr lang="en-US" b="1" dirty="0" smtClean="0">
                <a:solidFill>
                  <a:schemeClr val="accent1">
                    <a:lumMod val="75000"/>
                  </a:schemeClr>
                </a:solidFill>
              </a:rPr>
              <a:t>Performance Assessment Review</a:t>
            </a:r>
          </a:p>
        </p:txBody>
      </p:sp>
      <p:sp>
        <p:nvSpPr>
          <p:cNvPr id="7171" name="Content Placeholder 2"/>
          <p:cNvSpPr>
            <a:spLocks noGrp="1"/>
          </p:cNvSpPr>
          <p:nvPr>
            <p:ph idx="1"/>
          </p:nvPr>
        </p:nvSpPr>
        <p:spPr>
          <a:xfrm>
            <a:off x="838200" y="1981200"/>
            <a:ext cx="7419974" cy="3429000"/>
          </a:xfrm>
        </p:spPr>
        <p:txBody>
          <a:bodyPr>
            <a:normAutofit/>
          </a:bodyPr>
          <a:lstStyle/>
          <a:p>
            <a:pPr marL="109537" indent="0">
              <a:buNone/>
              <a:defRPr/>
            </a:pPr>
            <a:r>
              <a:rPr lang="en-US" sz="2000" dirty="0" smtClean="0">
                <a:latin typeface="+mj-lt"/>
              </a:rPr>
              <a:t>This presentation will take you step by step through the process of completing the PAR form which is available on line in a fillable format</a:t>
            </a:r>
          </a:p>
          <a:p>
            <a:pPr marL="109537" indent="0">
              <a:buNone/>
              <a:defRPr/>
            </a:pPr>
            <a:endParaRPr lang="en-US" sz="2000" dirty="0" smtClean="0">
              <a:latin typeface="+mj-lt"/>
            </a:endParaRPr>
          </a:p>
          <a:p>
            <a:pPr marL="109537" indent="0">
              <a:buNone/>
              <a:defRPr/>
            </a:pPr>
            <a:r>
              <a:rPr lang="en-US" sz="2000" dirty="0" smtClean="0">
                <a:latin typeface="+mj-lt"/>
              </a:rPr>
              <a:t>The </a:t>
            </a:r>
            <a:r>
              <a:rPr lang="en-US" sz="2000" dirty="0">
                <a:latin typeface="+mj-lt"/>
              </a:rPr>
              <a:t>format of this presentation will consist of a:</a:t>
            </a:r>
          </a:p>
          <a:p>
            <a:pPr marL="571500" lvl="1" indent="-225425">
              <a:buClr>
                <a:schemeClr val="accent1">
                  <a:lumMod val="75000"/>
                </a:schemeClr>
              </a:buClr>
              <a:buFont typeface="Wingdings" pitchFamily="2" charset="2"/>
              <a:buChar char="Ø"/>
              <a:defRPr/>
            </a:pPr>
            <a:r>
              <a:rPr lang="en-US" sz="2000">
                <a:latin typeface="+mj-lt"/>
              </a:rPr>
              <a:t>Blank </a:t>
            </a:r>
            <a:r>
              <a:rPr lang="en-US" sz="2000" smtClean="0">
                <a:latin typeface="+mj-lt"/>
              </a:rPr>
              <a:t>sample </a:t>
            </a:r>
            <a:r>
              <a:rPr lang="en-US" sz="2000" dirty="0">
                <a:latin typeface="+mj-lt"/>
              </a:rPr>
              <a:t>of each section of the form</a:t>
            </a:r>
          </a:p>
          <a:p>
            <a:pPr marL="571500" lvl="1" indent="-225425">
              <a:buClr>
                <a:schemeClr val="accent1">
                  <a:lumMod val="75000"/>
                </a:schemeClr>
              </a:buClr>
              <a:buFont typeface="Wingdings" pitchFamily="2" charset="2"/>
              <a:buChar char="Ø"/>
              <a:defRPr/>
            </a:pPr>
            <a:r>
              <a:rPr lang="en-US" sz="2000" dirty="0">
                <a:latin typeface="+mj-lt"/>
              </a:rPr>
              <a:t>Brief discussion of each section of the PAR </a:t>
            </a:r>
            <a:r>
              <a:rPr lang="en-US" sz="2000" dirty="0" smtClean="0">
                <a:latin typeface="+mj-lt"/>
              </a:rPr>
              <a:t>form</a:t>
            </a:r>
            <a:endParaRPr lang="en-US" sz="2000" dirty="0">
              <a:latin typeface="+mj-lt"/>
            </a:endParaRPr>
          </a:p>
          <a:p>
            <a:pPr marL="571500" lvl="1" indent="-225425">
              <a:buClr>
                <a:schemeClr val="accent1">
                  <a:lumMod val="75000"/>
                </a:schemeClr>
              </a:buClr>
              <a:buFont typeface="Wingdings" pitchFamily="2" charset="2"/>
              <a:buChar char="Ø"/>
              <a:defRPr/>
            </a:pPr>
            <a:r>
              <a:rPr lang="en-US" sz="2000" dirty="0">
                <a:latin typeface="+mj-lt"/>
              </a:rPr>
              <a:t>Completed example of each section of the form</a:t>
            </a:r>
          </a:p>
          <a:p>
            <a:pPr marL="571500" indent="-225425">
              <a:buClr>
                <a:schemeClr val="accent1">
                  <a:lumMod val="75000"/>
                </a:schemeClr>
              </a:buClr>
              <a:buFont typeface="Wingdings" pitchFamily="2" charset="2"/>
              <a:buChar char="Ø"/>
              <a:defRPr/>
            </a:pPr>
            <a:endParaRPr lang="en-US" sz="2000" dirty="0" smtClean="0"/>
          </a:p>
          <a:p>
            <a:pPr marL="109537" indent="0">
              <a:buNone/>
              <a:defRPr/>
            </a:pPr>
            <a:endParaRPr lang="en-US" dirty="0"/>
          </a:p>
          <a:p>
            <a:pPr marL="703263" lvl="2" indent="0">
              <a:buNone/>
              <a:defRPr/>
            </a:pPr>
            <a:endParaRPr lang="en-US" dirty="0" smtClean="0"/>
          </a:p>
        </p:txBody>
      </p:sp>
      <p:sp>
        <p:nvSpPr>
          <p:cNvPr id="3" name="Footer Placeholder 2"/>
          <p:cNvSpPr>
            <a:spLocks noGrp="1"/>
          </p:cNvSpPr>
          <p:nvPr>
            <p:ph type="ftr" sz="quarter" idx="11"/>
          </p:nvPr>
        </p:nvSpPr>
        <p:spPr/>
        <p:txBody>
          <a:bodyPr/>
          <a:lstStyle/>
          <a:p>
            <a:pPr>
              <a:defRPr/>
            </a:pPr>
            <a:fld id="{02C24A1B-86D8-47DE-AFEA-A893C9A86350}" type="slidenum">
              <a:rPr lang="en-US" smtClean="0">
                <a:solidFill>
                  <a:schemeClr val="accent1">
                    <a:lumMod val="50000"/>
                  </a:schemeClr>
                </a:solidFill>
              </a:rPr>
              <a:t>2</a:t>
            </a:fld>
            <a:endParaRPr lang="en-US" dirty="0">
              <a:solidFill>
                <a:schemeClr val="accent1">
                  <a:lumMod val="50000"/>
                </a:schemeClr>
              </a:solidFill>
            </a:endParaRPr>
          </a:p>
        </p:txBody>
      </p:sp>
    </p:spTree>
    <p:extLst>
      <p:ext uri="{BB962C8B-B14F-4D97-AF65-F5344CB8AC3E}">
        <p14:creationId xmlns:p14="http://schemas.microsoft.com/office/powerpoint/2010/main" val="2847101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solidFill>
                  <a:schemeClr val="accent1">
                    <a:lumMod val="75000"/>
                  </a:schemeClr>
                </a:solidFill>
              </a:rPr>
              <a:t>Major Job Responsibilities </a:t>
            </a:r>
            <a:br>
              <a:rPr lang="en-US" b="1" dirty="0" smtClean="0">
                <a:solidFill>
                  <a:schemeClr val="accent1">
                    <a:lumMod val="75000"/>
                  </a:schemeClr>
                </a:solidFill>
              </a:rPr>
            </a:br>
            <a:r>
              <a:rPr lang="en-US" b="1" dirty="0" smtClean="0">
                <a:solidFill>
                  <a:schemeClr val="accent1">
                    <a:lumMod val="75000"/>
                  </a:schemeClr>
                </a:solidFill>
              </a:rPr>
              <a:t>and Essential Criteria</a:t>
            </a:r>
            <a:endParaRPr lang="en-US" b="1" dirty="0">
              <a:solidFill>
                <a:schemeClr val="accent1">
                  <a:lumMod val="7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2541814"/>
            <a:ext cx="6230112" cy="3624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p:txBody>
          <a:bodyPr/>
          <a:lstStyle/>
          <a:p>
            <a:pPr>
              <a:defRPr/>
            </a:pPr>
            <a:fld id="{5A5CB247-1263-47EA-BB98-DC1ED2ED1A44}" type="slidenum">
              <a:rPr lang="en-US" smtClean="0">
                <a:solidFill>
                  <a:schemeClr val="accent1">
                    <a:lumMod val="50000"/>
                  </a:schemeClr>
                </a:solidFill>
              </a:rPr>
              <a:t>20</a:t>
            </a:fld>
            <a:endParaRPr lang="en-US" dirty="0">
              <a:solidFill>
                <a:schemeClr val="accent1">
                  <a:lumMod val="50000"/>
                </a:schemeClr>
              </a:solidFill>
            </a:endParaRPr>
          </a:p>
        </p:txBody>
      </p:sp>
    </p:spTree>
    <p:extLst>
      <p:ext uri="{BB962C8B-B14F-4D97-AF65-F5344CB8AC3E}">
        <p14:creationId xmlns:p14="http://schemas.microsoft.com/office/powerpoint/2010/main" val="3387804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1066800"/>
            <a:ext cx="7772400" cy="762000"/>
          </a:xfrm>
        </p:spPr>
        <p:txBody>
          <a:bodyPr>
            <a:normAutofit fontScale="90000"/>
          </a:bodyPr>
          <a:lstStyle/>
          <a:p>
            <a:pPr algn="ctr" eaLnBrk="1" hangingPunct="1"/>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Major Job Responsibilities</a:t>
            </a:r>
          </a:p>
        </p:txBody>
      </p:sp>
      <p:sp>
        <p:nvSpPr>
          <p:cNvPr id="22531" name="Rectangle 3"/>
          <p:cNvSpPr>
            <a:spLocks noGrp="1" noChangeArrowheads="1"/>
          </p:cNvSpPr>
          <p:nvPr>
            <p:ph idx="1"/>
          </p:nvPr>
        </p:nvSpPr>
        <p:spPr>
          <a:xfrm>
            <a:off x="1143000" y="1981200"/>
            <a:ext cx="7086600" cy="4114800"/>
          </a:xfrm>
        </p:spPr>
        <p:txBody>
          <a:bodyPr/>
          <a:lstStyle/>
          <a:p>
            <a:pPr eaLnBrk="1" hangingPunct="1">
              <a:buFontTx/>
              <a:buNone/>
            </a:pPr>
            <a:r>
              <a:rPr lang="en-US" sz="3600" dirty="0" smtClean="0">
                <a:solidFill>
                  <a:schemeClr val="tx1"/>
                </a:solidFill>
                <a:latin typeface="Georgia" pitchFamily="18" charset="0"/>
              </a:rPr>
              <a:t>What are they?</a:t>
            </a:r>
          </a:p>
          <a:p>
            <a:pPr eaLnBrk="1" hangingPunct="1">
              <a:buFontTx/>
              <a:buNone/>
            </a:pPr>
            <a:endParaRPr lang="en-US" dirty="0" smtClean="0"/>
          </a:p>
          <a:p>
            <a:pPr eaLnBrk="1" hangingPunct="1">
              <a:buFont typeface="Wingdings" pitchFamily="2" charset="2"/>
              <a:buChar char="Ø"/>
            </a:pPr>
            <a:r>
              <a:rPr lang="en-US" dirty="0" smtClean="0"/>
              <a:t>Generally 6-10 broad duties, tasks or responsibilities which must be accomplished to achieve the unit’s goal.</a:t>
            </a:r>
          </a:p>
        </p:txBody>
      </p:sp>
      <p:sp>
        <p:nvSpPr>
          <p:cNvPr id="4" name="Footer Placeholder 3"/>
          <p:cNvSpPr>
            <a:spLocks noGrp="1"/>
          </p:cNvSpPr>
          <p:nvPr>
            <p:ph type="ftr" sz="quarter" idx="11"/>
          </p:nvPr>
        </p:nvSpPr>
        <p:spPr/>
        <p:txBody>
          <a:bodyPr/>
          <a:lstStyle/>
          <a:p>
            <a:pPr>
              <a:defRPr/>
            </a:pPr>
            <a:fld id="{8AB18574-1E8C-47E6-AD81-1D1B8DEFE825}" type="slidenum">
              <a:rPr lang="en-US" smtClean="0">
                <a:solidFill>
                  <a:schemeClr val="accent1">
                    <a:lumMod val="50000"/>
                  </a:schemeClr>
                </a:solidFill>
              </a:rPr>
              <a:t>21</a:t>
            </a:fld>
            <a:endParaRPr lang="en-US" dirty="0">
              <a:solidFill>
                <a:schemeClr val="accent1">
                  <a:lumMod val="50000"/>
                </a:schemeClr>
              </a:solidFill>
            </a:endParaRPr>
          </a:p>
        </p:txBody>
      </p:sp>
    </p:spTree>
    <p:extLst>
      <p:ext uri="{BB962C8B-B14F-4D97-AF65-F5344CB8AC3E}">
        <p14:creationId xmlns:p14="http://schemas.microsoft.com/office/powerpoint/2010/main" val="1635927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457200"/>
            <a:ext cx="8077200" cy="1676400"/>
          </a:xfrm>
          <a:noFill/>
        </p:spPr>
        <p:txBody>
          <a:bodyPr lIns="90488" tIns="44450" rIns="90488" bIns="44450">
            <a:normAutofit/>
          </a:bodyPr>
          <a:lstStyle/>
          <a:p>
            <a:pPr algn="ctr" eaLnBrk="1" hangingPunct="1"/>
            <a:r>
              <a:rPr lang="en-US" sz="3600" b="1" dirty="0" smtClean="0">
                <a:solidFill>
                  <a:schemeClr val="accent1">
                    <a:lumMod val="75000"/>
                  </a:schemeClr>
                </a:solidFill>
              </a:rPr>
              <a:t>Major Job Responsibilities Should:</a:t>
            </a:r>
          </a:p>
        </p:txBody>
      </p:sp>
      <p:sp>
        <p:nvSpPr>
          <p:cNvPr id="25604" name="Rectangle 3"/>
          <p:cNvSpPr>
            <a:spLocks noGrp="1" noChangeArrowheads="1"/>
          </p:cNvSpPr>
          <p:nvPr>
            <p:ph idx="1"/>
          </p:nvPr>
        </p:nvSpPr>
        <p:spPr>
          <a:xfrm>
            <a:off x="457200" y="2438400"/>
            <a:ext cx="8077200" cy="4191000"/>
          </a:xfrm>
        </p:spPr>
        <p:txBody>
          <a:bodyPr lIns="90488" tIns="44450" rIns="90488" bIns="44450">
            <a:normAutofit/>
          </a:bodyPr>
          <a:lstStyle/>
          <a:p>
            <a:pPr marL="809625" lvl="1" indent="-342900" eaLnBrk="1" hangingPunct="1">
              <a:buClr>
                <a:schemeClr val="accent1">
                  <a:lumMod val="75000"/>
                </a:schemeClr>
              </a:buClr>
              <a:buSzPct val="75000"/>
              <a:buFont typeface="Wingdings" pitchFamily="2" charset="2"/>
              <a:buChar char="Ø"/>
              <a:defRPr/>
            </a:pPr>
            <a:r>
              <a:rPr lang="en-US" b="1" dirty="0" smtClean="0">
                <a:solidFill>
                  <a:srgbClr val="CC6600"/>
                </a:solidFill>
              </a:rPr>
              <a:t>Contribute</a:t>
            </a:r>
            <a:r>
              <a:rPr lang="en-US" dirty="0" smtClean="0">
                <a:solidFill>
                  <a:srgbClr val="9234DB"/>
                </a:solidFill>
              </a:rPr>
              <a:t> </a:t>
            </a:r>
            <a:r>
              <a:rPr lang="en-US" dirty="0" smtClean="0"/>
              <a:t>to the Goals and Objectives</a:t>
            </a:r>
          </a:p>
          <a:p>
            <a:pPr marL="809625" lvl="1" indent="-342900" eaLnBrk="1" hangingPunct="1">
              <a:buClr>
                <a:schemeClr val="accent1">
                  <a:lumMod val="75000"/>
                </a:schemeClr>
              </a:buClr>
              <a:buSzPct val="75000"/>
              <a:buFont typeface="Wingdings" pitchFamily="2" charset="2"/>
              <a:buChar char="Ø"/>
              <a:defRPr/>
            </a:pPr>
            <a:r>
              <a:rPr lang="en-US" dirty="0" smtClean="0">
                <a:solidFill>
                  <a:schemeClr val="tx1"/>
                </a:solidFill>
              </a:rPr>
              <a:t>Be</a:t>
            </a:r>
            <a:r>
              <a:rPr lang="en-US" dirty="0" smtClean="0">
                <a:solidFill>
                  <a:srgbClr val="063DE8"/>
                </a:solidFill>
              </a:rPr>
              <a:t> </a:t>
            </a:r>
            <a:r>
              <a:rPr lang="en-US" b="1" dirty="0" smtClean="0">
                <a:solidFill>
                  <a:srgbClr val="CC6600"/>
                </a:solidFill>
              </a:rPr>
              <a:t>Critical</a:t>
            </a:r>
            <a:r>
              <a:rPr lang="en-US" dirty="0" smtClean="0">
                <a:solidFill>
                  <a:srgbClr val="CC6600"/>
                </a:solidFill>
              </a:rPr>
              <a:t> </a:t>
            </a:r>
            <a:r>
              <a:rPr lang="en-US" dirty="0" smtClean="0"/>
              <a:t>to the job</a:t>
            </a:r>
          </a:p>
          <a:p>
            <a:pPr marL="809625" lvl="1" indent="-342900" eaLnBrk="1" hangingPunct="1">
              <a:buClr>
                <a:schemeClr val="accent1">
                  <a:lumMod val="75000"/>
                </a:schemeClr>
              </a:buClr>
              <a:buSzPct val="75000"/>
              <a:buFont typeface="Wingdings" pitchFamily="2" charset="2"/>
              <a:buChar char="Ø"/>
              <a:defRPr/>
            </a:pPr>
            <a:r>
              <a:rPr lang="en-US" dirty="0" smtClean="0"/>
              <a:t>Require a significant amount of</a:t>
            </a:r>
            <a:r>
              <a:rPr lang="en-US" dirty="0" smtClean="0">
                <a:solidFill>
                  <a:srgbClr val="063DE8"/>
                </a:solidFill>
              </a:rPr>
              <a:t> </a:t>
            </a:r>
            <a:r>
              <a:rPr lang="en-US" b="1" dirty="0" smtClean="0">
                <a:solidFill>
                  <a:srgbClr val="CC6600"/>
                </a:solidFill>
              </a:rPr>
              <a:t>Time</a:t>
            </a:r>
            <a:endParaRPr lang="en-US" dirty="0" smtClean="0">
              <a:solidFill>
                <a:srgbClr val="CC6600"/>
              </a:solidFill>
            </a:endParaRPr>
          </a:p>
          <a:p>
            <a:pPr marL="809625" lvl="1" indent="-342900" eaLnBrk="1" hangingPunct="1">
              <a:buClr>
                <a:schemeClr val="accent1">
                  <a:lumMod val="75000"/>
                </a:schemeClr>
              </a:buClr>
              <a:buSzPct val="75000"/>
              <a:buFont typeface="Wingdings" pitchFamily="2" charset="2"/>
              <a:buChar char="Ø"/>
              <a:defRPr/>
            </a:pPr>
            <a:r>
              <a:rPr lang="en-US" dirty="0" smtClean="0">
                <a:solidFill>
                  <a:schemeClr val="tx1"/>
                </a:solidFill>
              </a:rPr>
              <a:t>Include any that are </a:t>
            </a:r>
            <a:r>
              <a:rPr lang="en-US" b="1" dirty="0" smtClean="0">
                <a:solidFill>
                  <a:srgbClr val="CC6600"/>
                </a:solidFill>
              </a:rPr>
              <a:t>Required</a:t>
            </a:r>
            <a:r>
              <a:rPr lang="en-US" dirty="0" smtClean="0">
                <a:solidFill>
                  <a:srgbClr val="CC6600"/>
                </a:solidFill>
              </a:rPr>
              <a:t> </a:t>
            </a:r>
            <a:r>
              <a:rPr lang="en-US" dirty="0" smtClean="0"/>
              <a:t>by Statute or Regulation</a:t>
            </a:r>
          </a:p>
          <a:p>
            <a:pPr marL="809625" lvl="1" indent="-342900" eaLnBrk="1" hangingPunct="1">
              <a:buClr>
                <a:schemeClr val="accent1">
                  <a:lumMod val="75000"/>
                </a:schemeClr>
              </a:buClr>
              <a:buSzPct val="75000"/>
              <a:buFont typeface="Wingdings" pitchFamily="2" charset="2"/>
              <a:buChar char="Ø"/>
              <a:defRPr/>
            </a:pPr>
            <a:r>
              <a:rPr lang="en-US" dirty="0" smtClean="0"/>
              <a:t>Be Done </a:t>
            </a:r>
            <a:r>
              <a:rPr lang="en-US" b="1" dirty="0" smtClean="0">
                <a:solidFill>
                  <a:srgbClr val="CC6600"/>
                </a:solidFill>
              </a:rPr>
              <a:t>Often</a:t>
            </a:r>
            <a:endParaRPr lang="en-US" dirty="0" smtClean="0">
              <a:solidFill>
                <a:srgbClr val="CC6600"/>
              </a:solidFill>
            </a:endParaRPr>
          </a:p>
          <a:p>
            <a:pPr marL="809625" lvl="1" indent="-342900" eaLnBrk="1" hangingPunct="1">
              <a:buClr>
                <a:schemeClr val="accent1">
                  <a:lumMod val="75000"/>
                </a:schemeClr>
              </a:buClr>
              <a:buSzPct val="75000"/>
              <a:buFont typeface="Wingdings" pitchFamily="2" charset="2"/>
              <a:buChar char="Ø"/>
              <a:defRPr/>
            </a:pPr>
            <a:r>
              <a:rPr lang="en-US" dirty="0" smtClean="0"/>
              <a:t>Accurately reflect the </a:t>
            </a:r>
            <a:r>
              <a:rPr lang="en-US" b="1" dirty="0" smtClean="0">
                <a:solidFill>
                  <a:srgbClr val="CC6600"/>
                </a:solidFill>
              </a:rPr>
              <a:t>Actual</a:t>
            </a:r>
            <a:r>
              <a:rPr lang="en-US" b="1" dirty="0" smtClean="0">
                <a:solidFill>
                  <a:srgbClr val="D25500"/>
                </a:solidFill>
              </a:rPr>
              <a:t> </a:t>
            </a:r>
            <a:r>
              <a:rPr lang="en-US" b="1" dirty="0" smtClean="0">
                <a:solidFill>
                  <a:srgbClr val="CC6600"/>
                </a:solidFill>
              </a:rPr>
              <a:t>Work</a:t>
            </a:r>
            <a:r>
              <a:rPr lang="en-US" dirty="0" smtClean="0">
                <a:solidFill>
                  <a:srgbClr val="CC6600"/>
                </a:solidFill>
              </a:rPr>
              <a:t> </a:t>
            </a:r>
            <a:r>
              <a:rPr lang="en-US" dirty="0" smtClean="0"/>
              <a:t>over which employee has control (responsibility, authority and resources to act)</a:t>
            </a:r>
          </a:p>
        </p:txBody>
      </p:sp>
      <p:sp>
        <p:nvSpPr>
          <p:cNvPr id="3" name="Footer Placeholder 2"/>
          <p:cNvSpPr>
            <a:spLocks noGrp="1"/>
          </p:cNvSpPr>
          <p:nvPr>
            <p:ph type="ftr" sz="quarter" idx="11"/>
          </p:nvPr>
        </p:nvSpPr>
        <p:spPr/>
        <p:txBody>
          <a:bodyPr/>
          <a:lstStyle/>
          <a:p>
            <a:pPr>
              <a:defRPr/>
            </a:pPr>
            <a:fld id="{4C85B4C0-09E4-4158-9C97-6FADECB7D40A}" type="slidenum">
              <a:rPr lang="en-US" smtClean="0">
                <a:solidFill>
                  <a:schemeClr val="accent1">
                    <a:lumMod val="50000"/>
                  </a:schemeClr>
                </a:solidFill>
              </a:rPr>
              <a:t>22</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838201"/>
            <a:ext cx="7656513" cy="914400"/>
          </a:xfrm>
        </p:spPr>
        <p:txBody>
          <a:bodyPr>
            <a:normAutofit/>
          </a:bodyPr>
          <a:lstStyle/>
          <a:p>
            <a:pPr algn="ctr"/>
            <a:r>
              <a:rPr lang="en-US" sz="2800" b="1" dirty="0">
                <a:solidFill>
                  <a:schemeClr val="accent6">
                    <a:lumMod val="75000"/>
                  </a:schemeClr>
                </a:solidFill>
              </a:rPr>
              <a:t>SAMPLE</a:t>
            </a:r>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7180" b="27820"/>
          <a:stretch/>
        </p:blipFill>
        <p:spPr>
          <a:xfrm>
            <a:off x="1221921" y="1981200"/>
            <a:ext cx="6735515" cy="3919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267499" y="3657600"/>
            <a:ext cx="6644357" cy="1097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l="1158" r="669"/>
          <a:stretch/>
        </p:blipFill>
        <p:spPr>
          <a:xfrm>
            <a:off x="1253894" y="2031762"/>
            <a:ext cx="6689935" cy="1397238"/>
          </a:xfrm>
          <a:prstGeom prst="rect">
            <a:avLst/>
          </a:prstGeom>
        </p:spPr>
      </p:pic>
      <p:sp>
        <p:nvSpPr>
          <p:cNvPr id="9" name="Footer Placeholder 8"/>
          <p:cNvSpPr>
            <a:spLocks noGrp="1"/>
          </p:cNvSpPr>
          <p:nvPr>
            <p:ph type="ftr" sz="quarter" idx="11"/>
          </p:nvPr>
        </p:nvSpPr>
        <p:spPr/>
        <p:txBody>
          <a:bodyPr/>
          <a:lstStyle/>
          <a:p>
            <a:pPr>
              <a:defRPr/>
            </a:pPr>
            <a:fld id="{FCCF95CC-447E-480A-A50A-683B0700EA73}" type="slidenum">
              <a:rPr lang="en-US" smtClean="0">
                <a:solidFill>
                  <a:schemeClr val="accent1">
                    <a:lumMod val="50000"/>
                  </a:schemeClr>
                </a:solidFill>
              </a:rPr>
              <a:t>23</a:t>
            </a:fld>
            <a:endParaRPr lang="en-US" dirty="0">
              <a:solidFill>
                <a:schemeClr val="accent1">
                  <a:lumMod val="50000"/>
                </a:schemeClr>
              </a:solidFill>
            </a:endParaRPr>
          </a:p>
        </p:txBody>
      </p:sp>
    </p:spTree>
    <p:extLst>
      <p:ext uri="{BB962C8B-B14F-4D97-AF65-F5344CB8AC3E}">
        <p14:creationId xmlns:p14="http://schemas.microsoft.com/office/powerpoint/2010/main" val="463708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powerpoint\PAR model completion instructions\par Section 1 Job Expectations Major Job Resp BOLD Essential Section BLAN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828800"/>
            <a:ext cx="6891337" cy="36210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fld id="{390543D8-3D06-4234-8C28-0F846420EA16}" type="slidenum">
              <a:rPr lang="en-US" smtClean="0">
                <a:solidFill>
                  <a:schemeClr val="accent1">
                    <a:lumMod val="50000"/>
                  </a:schemeClr>
                </a:solidFill>
              </a:rPr>
              <a:t>24</a:t>
            </a:fld>
            <a:endParaRPr lang="en-US" dirty="0">
              <a:solidFill>
                <a:schemeClr val="accent1">
                  <a:lumMod val="50000"/>
                </a:schemeClr>
              </a:solidFill>
            </a:endParaRPr>
          </a:p>
        </p:txBody>
      </p:sp>
    </p:spTree>
    <p:extLst>
      <p:ext uri="{BB962C8B-B14F-4D97-AF65-F5344CB8AC3E}">
        <p14:creationId xmlns:p14="http://schemas.microsoft.com/office/powerpoint/2010/main" val="64878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506186" y="838200"/>
            <a:ext cx="8104414"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kumimoji="1" lang="en-US" sz="3600" b="1" dirty="0">
                <a:solidFill>
                  <a:schemeClr val="accent1">
                    <a:lumMod val="75000"/>
                  </a:schemeClr>
                </a:solidFill>
                <a:latin typeface="+mj-lt"/>
              </a:rPr>
              <a:t>Essential Criteria</a:t>
            </a:r>
          </a:p>
        </p:txBody>
      </p:sp>
      <p:sp>
        <p:nvSpPr>
          <p:cNvPr id="27652" name="Rectangle 3"/>
          <p:cNvSpPr>
            <a:spLocks noChangeArrowheads="1"/>
          </p:cNvSpPr>
          <p:nvPr/>
        </p:nvSpPr>
        <p:spPr bwMode="auto">
          <a:xfrm>
            <a:off x="506185" y="1981200"/>
            <a:ext cx="405220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bg2"/>
              </a:buClr>
              <a:buFont typeface="Monotype Sorts" pitchFamily="2" charset="2"/>
              <a:buNone/>
            </a:pPr>
            <a:r>
              <a:rPr kumimoji="1" lang="en-US" sz="3000" dirty="0"/>
              <a:t>What are they?</a:t>
            </a:r>
            <a:endParaRPr kumimoji="1" lang="en-US" sz="2800" dirty="0"/>
          </a:p>
          <a:p>
            <a:pPr marL="342900" indent="-342900">
              <a:spcBef>
                <a:spcPct val="20000"/>
              </a:spcBef>
              <a:buClr>
                <a:srgbClr val="C00000"/>
              </a:buClr>
              <a:buFont typeface="Wingdings" pitchFamily="2" charset="2"/>
              <a:buChar char="w"/>
            </a:pPr>
            <a:endParaRPr kumimoji="1" lang="en-US" sz="2200" dirty="0" smtClean="0">
              <a:latin typeface="Times New Roman" pitchFamily="18" charset="0"/>
            </a:endParaRPr>
          </a:p>
          <a:p>
            <a:pPr marL="342900" indent="-342900">
              <a:spcBef>
                <a:spcPct val="20000"/>
              </a:spcBef>
              <a:buClr>
                <a:srgbClr val="C00000"/>
              </a:buClr>
              <a:buFont typeface="Wingdings" pitchFamily="2" charset="2"/>
              <a:buChar char="w"/>
            </a:pPr>
            <a:r>
              <a:rPr kumimoji="1" lang="en-US" sz="2200" dirty="0" smtClean="0">
                <a:solidFill>
                  <a:schemeClr val="tx2"/>
                </a:solidFill>
                <a:latin typeface="+mj-lt"/>
              </a:rPr>
              <a:t>Essential </a:t>
            </a:r>
            <a:r>
              <a:rPr kumimoji="1" lang="en-US" sz="2200" dirty="0">
                <a:solidFill>
                  <a:schemeClr val="tx2"/>
                </a:solidFill>
                <a:latin typeface="+mj-lt"/>
              </a:rPr>
              <a:t>Criteria are statements of conditions that exist when a job </a:t>
            </a:r>
            <a:r>
              <a:rPr kumimoji="1" lang="en-US" sz="2200" dirty="0" smtClean="0">
                <a:solidFill>
                  <a:schemeClr val="tx2"/>
                </a:solidFill>
                <a:latin typeface="+mj-lt"/>
              </a:rPr>
              <a:t> responsibility has </a:t>
            </a:r>
            <a:r>
              <a:rPr kumimoji="1" lang="en-US" sz="2200" dirty="0">
                <a:solidFill>
                  <a:schemeClr val="tx2"/>
                </a:solidFill>
                <a:latin typeface="+mj-lt"/>
              </a:rPr>
              <a:t>been completed successfully</a:t>
            </a:r>
          </a:p>
          <a:p>
            <a:pPr marL="342900" indent="-342900">
              <a:spcBef>
                <a:spcPct val="20000"/>
              </a:spcBef>
              <a:buClr>
                <a:schemeClr val="bg2"/>
              </a:buClr>
              <a:buFont typeface="Monotype Sorts" pitchFamily="2" charset="2"/>
              <a:buNone/>
            </a:pPr>
            <a:endParaRPr kumimoji="1" lang="en-US" sz="2800" dirty="0">
              <a:latin typeface="Times New Roman" pitchFamily="18" charset="0"/>
            </a:endParaRPr>
          </a:p>
        </p:txBody>
      </p:sp>
      <p:sp>
        <p:nvSpPr>
          <p:cNvPr id="27653" name="Rectangle 4"/>
          <p:cNvSpPr>
            <a:spLocks noChangeArrowheads="1"/>
          </p:cNvSpPr>
          <p:nvPr/>
        </p:nvSpPr>
        <p:spPr bwMode="auto">
          <a:xfrm>
            <a:off x="4572000" y="3450771"/>
            <a:ext cx="41148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buClr>
                <a:schemeClr val="bg2"/>
              </a:buClr>
              <a:buFont typeface="Monotype Sorts" pitchFamily="2" charset="2"/>
              <a:buNone/>
            </a:pPr>
            <a:r>
              <a:rPr kumimoji="1" lang="en-US" sz="2800" dirty="0"/>
              <a:t>How many </a:t>
            </a:r>
            <a:r>
              <a:rPr kumimoji="1" lang="en-US" sz="2800" dirty="0" smtClean="0"/>
              <a:t>are</a:t>
            </a:r>
          </a:p>
          <a:p>
            <a:pPr marL="342900" indent="-342900" algn="ctr">
              <a:spcBef>
                <a:spcPct val="20000"/>
              </a:spcBef>
              <a:buClr>
                <a:schemeClr val="bg2"/>
              </a:buClr>
              <a:buFont typeface="Monotype Sorts" pitchFamily="2" charset="2"/>
              <a:buNone/>
            </a:pPr>
            <a:r>
              <a:rPr kumimoji="1" lang="en-US" sz="2800" dirty="0" smtClean="0"/>
              <a:t>required</a:t>
            </a:r>
            <a:r>
              <a:rPr kumimoji="1" lang="en-US" sz="2800" dirty="0"/>
              <a:t>?</a:t>
            </a:r>
          </a:p>
          <a:p>
            <a:pPr marL="342900" indent="-342900">
              <a:lnSpc>
                <a:spcPct val="110000"/>
              </a:lnSpc>
              <a:spcBef>
                <a:spcPct val="20000"/>
              </a:spcBef>
              <a:buClr>
                <a:srgbClr val="C00000"/>
              </a:buClr>
              <a:buFont typeface="Wingdings" pitchFamily="2" charset="2"/>
              <a:buChar char="w"/>
            </a:pPr>
            <a:endParaRPr kumimoji="1" lang="en-US" sz="2200" dirty="0" smtClean="0">
              <a:latin typeface="Times New Roman" pitchFamily="18" charset="0"/>
            </a:endParaRPr>
          </a:p>
          <a:p>
            <a:pPr marL="342900" indent="-342900">
              <a:lnSpc>
                <a:spcPct val="110000"/>
              </a:lnSpc>
              <a:spcBef>
                <a:spcPct val="20000"/>
              </a:spcBef>
              <a:buClr>
                <a:srgbClr val="C00000"/>
              </a:buClr>
              <a:buFont typeface="Wingdings" pitchFamily="2" charset="2"/>
              <a:buChar char="w"/>
            </a:pPr>
            <a:r>
              <a:rPr kumimoji="1" lang="en-US" sz="2200" dirty="0" smtClean="0">
                <a:solidFill>
                  <a:schemeClr val="tx2"/>
                </a:solidFill>
                <a:latin typeface="+mj-lt"/>
              </a:rPr>
              <a:t>At </a:t>
            </a:r>
            <a:r>
              <a:rPr kumimoji="1" lang="en-US" sz="2200" dirty="0">
                <a:solidFill>
                  <a:schemeClr val="tx2"/>
                </a:solidFill>
                <a:latin typeface="+mj-lt"/>
              </a:rPr>
              <a:t>least one (1) Essential Criteria for every Major Job Responsibility</a:t>
            </a:r>
          </a:p>
          <a:p>
            <a:pPr marL="342900" indent="-342900">
              <a:spcBef>
                <a:spcPct val="20000"/>
              </a:spcBef>
              <a:buClr>
                <a:schemeClr val="bg2"/>
              </a:buClr>
              <a:buFont typeface="Monotype Sorts" pitchFamily="2" charset="2"/>
              <a:buNone/>
            </a:pPr>
            <a:endParaRPr kumimoji="1" lang="en-US" sz="2600" dirty="0">
              <a:latin typeface="Times New Roman" pitchFamily="18" charset="0"/>
            </a:endParaRPr>
          </a:p>
          <a:p>
            <a:pPr marL="342900" indent="-342900">
              <a:spcBef>
                <a:spcPct val="20000"/>
              </a:spcBef>
              <a:buClr>
                <a:schemeClr val="bg2"/>
              </a:buClr>
              <a:buFont typeface="Monotype Sorts" pitchFamily="2" charset="2"/>
              <a:buNone/>
            </a:pPr>
            <a:endParaRPr kumimoji="1" lang="en-US" sz="3000" dirty="0">
              <a:solidFill>
                <a:srgbClr val="063DE8"/>
              </a:solidFill>
              <a:latin typeface="Times New Roman" pitchFamily="18" charset="0"/>
            </a:endParaRPr>
          </a:p>
        </p:txBody>
      </p:sp>
      <p:sp>
        <p:nvSpPr>
          <p:cNvPr id="3" name="Footer Placeholder 2"/>
          <p:cNvSpPr>
            <a:spLocks noGrp="1"/>
          </p:cNvSpPr>
          <p:nvPr>
            <p:ph type="ftr" sz="quarter" idx="11"/>
          </p:nvPr>
        </p:nvSpPr>
        <p:spPr/>
        <p:txBody>
          <a:bodyPr/>
          <a:lstStyle/>
          <a:p>
            <a:pPr>
              <a:defRPr/>
            </a:pPr>
            <a:fld id="{BAC6671A-0911-40EB-B8DA-E2AA1840E52A}" type="slidenum">
              <a:rPr lang="en-US" smtClean="0">
                <a:solidFill>
                  <a:schemeClr val="accent1">
                    <a:lumMod val="50000"/>
                  </a:schemeClr>
                </a:solidFill>
              </a:rPr>
              <a:t>25</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33400" y="990600"/>
            <a:ext cx="7924800" cy="1104900"/>
          </a:xfrm>
          <a:noFill/>
        </p:spPr>
        <p:txBody>
          <a:bodyPr lIns="90488" tIns="44450" rIns="90488" bIns="44450">
            <a:normAutofit/>
          </a:bodyPr>
          <a:lstStyle/>
          <a:p>
            <a:pPr algn="ctr" eaLnBrk="1" hangingPunct="1"/>
            <a:r>
              <a:rPr lang="en-US" sz="3600" dirty="0" smtClean="0">
                <a:solidFill>
                  <a:schemeClr val="accent1">
                    <a:lumMod val="75000"/>
                  </a:schemeClr>
                </a:solidFill>
              </a:rPr>
              <a:t>  </a:t>
            </a:r>
            <a:r>
              <a:rPr lang="en-US" sz="3600" b="1" dirty="0" smtClean="0">
                <a:solidFill>
                  <a:schemeClr val="accent1">
                    <a:lumMod val="75000"/>
                  </a:schemeClr>
                </a:solidFill>
              </a:rPr>
              <a:t>Principles of </a:t>
            </a:r>
            <a:r>
              <a:rPr lang="en-US" sz="3600" b="1" dirty="0" smtClean="0">
                <a:solidFill>
                  <a:schemeClr val="accent6">
                    <a:lumMod val="75000"/>
                  </a:schemeClr>
                </a:solidFill>
              </a:rPr>
              <a:t>Essential Criteria</a:t>
            </a:r>
          </a:p>
        </p:txBody>
      </p:sp>
      <p:sp>
        <p:nvSpPr>
          <p:cNvPr id="28676" name="Rectangle 3"/>
          <p:cNvSpPr>
            <a:spLocks noGrp="1" noChangeArrowheads="1"/>
          </p:cNvSpPr>
          <p:nvPr>
            <p:ph idx="1"/>
          </p:nvPr>
        </p:nvSpPr>
        <p:spPr>
          <a:xfrm>
            <a:off x="1295400" y="2438400"/>
            <a:ext cx="5867400" cy="3576637"/>
          </a:xfrm>
          <a:noFill/>
        </p:spPr>
        <p:txBody>
          <a:bodyPr lIns="90488" tIns="44450" rIns="90488" bIns="44450">
            <a:normAutofit/>
          </a:bodyPr>
          <a:lstStyle/>
          <a:p>
            <a:pPr eaLnBrk="1" hangingPunct="1">
              <a:buFont typeface="Monotype Sorts" pitchFamily="2" charset="2"/>
              <a:buNone/>
            </a:pPr>
            <a:r>
              <a:rPr lang="en-US" sz="3600" b="1" dirty="0" smtClean="0"/>
              <a:t>   </a:t>
            </a:r>
            <a:r>
              <a:rPr lang="en-US" sz="3500" b="1" u="sng" dirty="0" smtClean="0">
                <a:solidFill>
                  <a:srgbClr val="C00000"/>
                </a:solidFill>
                <a:latin typeface="+mj-lt"/>
              </a:rPr>
              <a:t>S</a:t>
            </a:r>
            <a:r>
              <a:rPr lang="en-US" sz="2800" dirty="0" smtClean="0">
                <a:solidFill>
                  <a:schemeClr val="tx1"/>
                </a:solidFill>
                <a:latin typeface="+mj-lt"/>
              </a:rPr>
              <a:t>pecific</a:t>
            </a:r>
          </a:p>
          <a:p>
            <a:pPr lvl="1" eaLnBrk="1" hangingPunct="1">
              <a:buFont typeface="Monotype Sorts" pitchFamily="2" charset="2"/>
              <a:buNone/>
            </a:pPr>
            <a:r>
              <a:rPr lang="en-US" sz="2800" b="1" dirty="0" smtClean="0">
                <a:solidFill>
                  <a:srgbClr val="97330B"/>
                </a:solidFill>
                <a:latin typeface="+mj-lt"/>
              </a:rPr>
              <a:t>   </a:t>
            </a:r>
            <a:r>
              <a:rPr lang="en-US" sz="3200" b="1" u="sng" dirty="0" smtClean="0">
                <a:solidFill>
                  <a:srgbClr val="97330B"/>
                </a:solidFill>
                <a:latin typeface="+mj-lt"/>
              </a:rPr>
              <a:t>M</a:t>
            </a:r>
            <a:r>
              <a:rPr lang="en-US" sz="2800" dirty="0" smtClean="0">
                <a:solidFill>
                  <a:schemeClr val="tx1"/>
                </a:solidFill>
                <a:latin typeface="+mj-lt"/>
              </a:rPr>
              <a:t>easurable</a:t>
            </a:r>
          </a:p>
          <a:p>
            <a:pPr lvl="2" eaLnBrk="1" hangingPunct="1">
              <a:buFontTx/>
              <a:buNone/>
            </a:pPr>
            <a:r>
              <a:rPr lang="en-US" sz="3200" b="1" dirty="0" smtClean="0">
                <a:solidFill>
                  <a:srgbClr val="CC6600"/>
                </a:solidFill>
                <a:latin typeface="+mj-lt"/>
              </a:rPr>
              <a:t>  </a:t>
            </a:r>
            <a:r>
              <a:rPr lang="en-US" sz="3200" b="1" u="sng" dirty="0" smtClean="0">
                <a:solidFill>
                  <a:srgbClr val="CC6600"/>
                </a:solidFill>
                <a:latin typeface="+mj-lt"/>
              </a:rPr>
              <a:t>A</a:t>
            </a:r>
            <a:r>
              <a:rPr lang="en-US" sz="2800" dirty="0" smtClean="0">
                <a:solidFill>
                  <a:schemeClr val="tx1"/>
                </a:solidFill>
                <a:latin typeface="+mj-lt"/>
              </a:rPr>
              <a:t>ttainable</a:t>
            </a:r>
          </a:p>
          <a:p>
            <a:pPr lvl="3" eaLnBrk="1" hangingPunct="1">
              <a:buFontTx/>
              <a:buNone/>
            </a:pPr>
            <a:r>
              <a:rPr lang="en-US" sz="3200" b="1" dirty="0" smtClean="0">
                <a:solidFill>
                  <a:srgbClr val="FF9900"/>
                </a:solidFill>
                <a:latin typeface="+mj-lt"/>
              </a:rPr>
              <a:t>   </a:t>
            </a:r>
            <a:r>
              <a:rPr lang="en-US" sz="3200" b="1" u="sng" dirty="0" smtClean="0">
                <a:solidFill>
                  <a:srgbClr val="FF9900"/>
                </a:solidFill>
                <a:latin typeface="+mj-lt"/>
              </a:rPr>
              <a:t>R</a:t>
            </a:r>
            <a:r>
              <a:rPr lang="en-US" sz="2800" dirty="0" smtClean="0">
                <a:solidFill>
                  <a:schemeClr val="tx1"/>
                </a:solidFill>
                <a:latin typeface="+mj-lt"/>
              </a:rPr>
              <a:t>easonable</a:t>
            </a:r>
          </a:p>
          <a:p>
            <a:pPr lvl="4" eaLnBrk="1" hangingPunct="1">
              <a:buFontTx/>
              <a:buNone/>
            </a:pPr>
            <a:r>
              <a:rPr lang="en-US" sz="3200" b="1" dirty="0" smtClean="0">
                <a:solidFill>
                  <a:srgbClr val="FFC000"/>
                </a:solidFill>
                <a:latin typeface="+mj-lt"/>
              </a:rPr>
              <a:t>   </a:t>
            </a:r>
            <a:r>
              <a:rPr lang="en-US" sz="3300" b="1" u="sng" dirty="0" smtClean="0">
                <a:solidFill>
                  <a:srgbClr val="FFC000"/>
                </a:solidFill>
                <a:latin typeface="+mj-lt"/>
              </a:rPr>
              <a:t>T</a:t>
            </a:r>
            <a:r>
              <a:rPr lang="en-US" sz="2800" dirty="0" smtClean="0">
                <a:solidFill>
                  <a:schemeClr val="tx1"/>
                </a:solidFill>
                <a:latin typeface="+mj-lt"/>
              </a:rPr>
              <a:t>ime Related</a:t>
            </a:r>
          </a:p>
        </p:txBody>
      </p:sp>
      <p:graphicFrame>
        <p:nvGraphicFramePr>
          <p:cNvPr id="28677" name="Object 4"/>
          <p:cNvGraphicFramePr>
            <a:graphicFrameLocks noChangeAspect="1"/>
          </p:cNvGraphicFramePr>
          <p:nvPr>
            <p:extLst>
              <p:ext uri="{D42A27DB-BD31-4B8C-83A1-F6EECF244321}">
                <p14:modId xmlns:p14="http://schemas.microsoft.com/office/powerpoint/2010/main" val="3039759765"/>
              </p:ext>
            </p:extLst>
          </p:nvPr>
        </p:nvGraphicFramePr>
        <p:xfrm>
          <a:off x="6999767" y="2713074"/>
          <a:ext cx="1600200" cy="3070081"/>
        </p:xfrm>
        <a:graphic>
          <a:graphicData uri="http://schemas.openxmlformats.org/presentationml/2006/ole">
            <mc:AlternateContent xmlns:mc="http://schemas.openxmlformats.org/markup-compatibility/2006">
              <mc:Choice xmlns:v="urn:schemas-microsoft-com:vml" Requires="v">
                <p:oleObj spid="_x0000_s28826" name="Clip" r:id="rId4" imgW="1676400" imgH="3216275" progId="MS_ClipArt_Gallery.5">
                  <p:embed/>
                </p:oleObj>
              </mc:Choice>
              <mc:Fallback>
                <p:oleObj name="Clip" r:id="rId4" imgW="1676400" imgH="3216275"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767" y="2713074"/>
                        <a:ext cx="1600200" cy="3070081"/>
                      </a:xfrm>
                      <a:prstGeom prst="rect">
                        <a:avLst/>
                      </a:prstGeom>
                      <a:noFill/>
                      <a:ln>
                        <a:noFill/>
                      </a:ln>
                      <a:effectLst/>
                      <a:extLst/>
                    </p:spPr>
                  </p:pic>
                </p:oleObj>
              </mc:Fallback>
            </mc:AlternateContent>
          </a:graphicData>
        </a:graphic>
      </p:graphicFrame>
      <p:sp>
        <p:nvSpPr>
          <p:cNvPr id="3" name="Footer Placeholder 2"/>
          <p:cNvSpPr>
            <a:spLocks noGrp="1"/>
          </p:cNvSpPr>
          <p:nvPr>
            <p:ph type="ftr" sz="quarter" idx="11"/>
          </p:nvPr>
        </p:nvSpPr>
        <p:spPr>
          <a:xfrm>
            <a:off x="5034852" y="5915956"/>
            <a:ext cx="3502152" cy="365125"/>
          </a:xfrm>
        </p:spPr>
        <p:txBody>
          <a:bodyPr/>
          <a:lstStyle/>
          <a:p>
            <a:pPr>
              <a:defRPr/>
            </a:pPr>
            <a:fld id="{33DE11D6-F957-4F95-8563-DD15AB56B46D}" type="slidenum">
              <a:rPr lang="en-US" smtClean="0">
                <a:solidFill>
                  <a:schemeClr val="accent1">
                    <a:lumMod val="50000"/>
                  </a:schemeClr>
                </a:solidFill>
              </a:rPr>
              <a:t>26</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87" t="20058" r="5438" b="54203"/>
          <a:stretch/>
        </p:blipFill>
        <p:spPr>
          <a:xfrm>
            <a:off x="674204" y="1273936"/>
            <a:ext cx="7795591" cy="2918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914400" y="421077"/>
            <a:ext cx="7580313" cy="762000"/>
          </a:xfrm>
        </p:spPr>
        <p:txBody>
          <a:bodyPr>
            <a:normAutofit/>
          </a:bodyPr>
          <a:lstStyle/>
          <a:p>
            <a:pPr algn="ctr"/>
            <a:r>
              <a:rPr lang="en-US" sz="2000" b="1" dirty="0" smtClean="0">
                <a:solidFill>
                  <a:srgbClr val="CC6600"/>
                </a:solidFill>
              </a:rPr>
              <a:t>SAMPLE</a:t>
            </a:r>
            <a:endParaRPr lang="en-US" sz="2000" b="1" dirty="0">
              <a:solidFill>
                <a:srgbClr val="CC6600"/>
              </a:solidFill>
            </a:endParaRPr>
          </a:p>
        </p:txBody>
      </p:sp>
      <p:sp>
        <p:nvSpPr>
          <p:cNvPr id="5" name="Text Placeholder 4"/>
          <p:cNvSpPr>
            <a:spLocks noGrp="1"/>
          </p:cNvSpPr>
          <p:nvPr>
            <p:ph type="body" idx="1"/>
          </p:nvPr>
        </p:nvSpPr>
        <p:spPr>
          <a:xfrm>
            <a:off x="636951" y="5715000"/>
            <a:ext cx="7964487" cy="855921"/>
          </a:xfrm>
        </p:spPr>
        <p:txBody>
          <a:bodyPr/>
          <a:lstStyle/>
          <a:p>
            <a:r>
              <a:rPr lang="en-US" b="1" dirty="0" smtClean="0">
                <a:solidFill>
                  <a:srgbClr val="C00000"/>
                </a:solidFill>
              </a:rPr>
              <a:t>*</a:t>
            </a:r>
            <a:r>
              <a:rPr lang="en-US" sz="1800" dirty="0" smtClean="0"/>
              <a:t>NOTE:  The next screen will have additional Job Responsibilities and Essential Criteria for this employee</a:t>
            </a:r>
            <a:endParaRPr lang="en-US" sz="1800" dirty="0"/>
          </a:p>
        </p:txBody>
      </p:sp>
      <p:pic>
        <p:nvPicPr>
          <p:cNvPr id="3072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670" y="4066429"/>
            <a:ext cx="25241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13214" y="1676400"/>
            <a:ext cx="7592586" cy="838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67404" y="1869620"/>
            <a:ext cx="2694995" cy="11702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5130546" y="6054179"/>
            <a:ext cx="3502152" cy="365125"/>
          </a:xfrm>
        </p:spPr>
        <p:txBody>
          <a:bodyPr/>
          <a:lstStyle/>
          <a:p>
            <a:pPr>
              <a:defRPr/>
            </a:pPr>
            <a:fld id="{45F64B23-B080-40E7-AB9A-D4FF19768982}" type="slidenum">
              <a:rPr lang="en-US" smtClean="0">
                <a:solidFill>
                  <a:schemeClr val="accent1">
                    <a:lumMod val="50000"/>
                  </a:schemeClr>
                </a:solidFill>
              </a:rPr>
              <a:t>27</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713" y="948947"/>
            <a:ext cx="1867765" cy="571500"/>
          </a:xfrm>
        </p:spPr>
        <p:txBody>
          <a:bodyPr>
            <a:normAutofit/>
          </a:bodyPr>
          <a:lstStyle/>
          <a:p>
            <a:r>
              <a:rPr lang="en-US" sz="2000" b="1" dirty="0" smtClean="0">
                <a:solidFill>
                  <a:schemeClr val="accent6">
                    <a:lumMod val="75000"/>
                  </a:schemeClr>
                </a:solidFill>
              </a:rPr>
              <a:t>SAMPLE</a:t>
            </a:r>
            <a:endParaRPr lang="en-US" sz="2000" b="1" dirty="0">
              <a:solidFill>
                <a:schemeClr val="accent6">
                  <a:lumMod val="75000"/>
                </a:schemeClr>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5587" t="20058" r="5438" b="54203"/>
          <a:stretch/>
        </p:blipFill>
        <p:spPr>
          <a:xfrm>
            <a:off x="285307" y="471377"/>
            <a:ext cx="4866057" cy="1821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Clipping"/>
          <p:cNvPicPr>
            <a:picLocks noChangeAspect="1"/>
          </p:cNvPicPr>
          <p:nvPr/>
        </p:nvPicPr>
        <p:blipFill rotWithShape="1">
          <a:blip r:embed="rId4" cstate="print">
            <a:extLst>
              <a:ext uri="{28A0092B-C50C-407E-A947-70E740481C1C}">
                <a14:useLocalDpi xmlns:a14="http://schemas.microsoft.com/office/drawing/2010/main" val="0"/>
              </a:ext>
            </a:extLst>
          </a:blip>
          <a:srcRect t="1" b="-4543"/>
          <a:stretch/>
        </p:blipFill>
        <p:spPr>
          <a:xfrm>
            <a:off x="886046" y="2179596"/>
            <a:ext cx="4866057" cy="14390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9800" y="3320502"/>
            <a:ext cx="4866057"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424" t="24197" r="5737" b="53615"/>
          <a:stretch/>
        </p:blipFill>
        <p:spPr>
          <a:xfrm>
            <a:off x="3319073" y="5088651"/>
            <a:ext cx="4707835" cy="1521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a:xfrm>
            <a:off x="5151364" y="5910121"/>
            <a:ext cx="3502152" cy="365125"/>
          </a:xfrm>
        </p:spPr>
        <p:txBody>
          <a:bodyPr/>
          <a:lstStyle/>
          <a:p>
            <a:pPr>
              <a:defRPr/>
            </a:pPr>
            <a:fld id="{B82CFEF3-7934-4263-B8D7-1CBEE2CF42F1}" type="slidenum">
              <a:rPr lang="en-US" smtClean="0">
                <a:solidFill>
                  <a:schemeClr val="accent1">
                    <a:lumMod val="50000"/>
                  </a:schemeClr>
                </a:solidFill>
              </a:rPr>
              <a:t>28</a:t>
            </a:fld>
            <a:endParaRPr lang="en-US" dirty="0">
              <a:solidFill>
                <a:schemeClr val="accent1">
                  <a:lumMod val="50000"/>
                </a:schemeClr>
              </a:solidFill>
            </a:endParaRPr>
          </a:p>
        </p:txBody>
      </p:sp>
    </p:spTree>
    <p:extLst>
      <p:ext uri="{BB962C8B-B14F-4D97-AF65-F5344CB8AC3E}">
        <p14:creationId xmlns:p14="http://schemas.microsoft.com/office/powerpoint/2010/main" val="1256546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838200"/>
            <a:ext cx="7696200" cy="1295400"/>
          </a:xfrm>
          <a:noFill/>
        </p:spPr>
        <p:txBody>
          <a:bodyPr lIns="90488" tIns="44450" rIns="90488" bIns="44450">
            <a:normAutofit fontScale="90000"/>
          </a:bodyPr>
          <a:lstStyle/>
          <a:p>
            <a:pPr algn="ctr" eaLnBrk="1" hangingPunct="1"/>
            <a:r>
              <a:rPr lang="en-US" b="1" dirty="0" smtClean="0">
                <a:solidFill>
                  <a:schemeClr val="accent1">
                    <a:lumMod val="75000"/>
                  </a:schemeClr>
                </a:solidFill>
              </a:rPr>
              <a:t>Section 2:</a:t>
            </a:r>
            <a:r>
              <a:rPr lang="en-US" b="1" dirty="0" smtClean="0"/>
              <a:t/>
            </a:r>
            <a:br>
              <a:rPr lang="en-US" b="1" dirty="0" smtClean="0"/>
            </a:br>
            <a:r>
              <a:rPr lang="en-US" b="1" dirty="0" smtClean="0">
                <a:solidFill>
                  <a:schemeClr val="tx1"/>
                </a:solidFill>
              </a:rPr>
              <a:t>Performance Factors:  Purpose</a:t>
            </a:r>
          </a:p>
        </p:txBody>
      </p:sp>
      <p:sp>
        <p:nvSpPr>
          <p:cNvPr id="31748" name="Rectangle 3"/>
          <p:cNvSpPr>
            <a:spLocks noGrp="1" noChangeArrowheads="1"/>
          </p:cNvSpPr>
          <p:nvPr>
            <p:ph idx="1"/>
          </p:nvPr>
        </p:nvSpPr>
        <p:spPr>
          <a:xfrm>
            <a:off x="609600" y="2667000"/>
            <a:ext cx="7924800" cy="2743200"/>
          </a:xfrm>
          <a:noFill/>
        </p:spPr>
        <p:txBody>
          <a:bodyPr lIns="90488" tIns="44450" rIns="90488" bIns="44450">
            <a:normAutofit/>
          </a:bodyPr>
          <a:lstStyle/>
          <a:p>
            <a:pPr marL="563563" indent="-219075" eaLnBrk="1" hangingPunct="1">
              <a:spcBef>
                <a:spcPct val="0"/>
              </a:spcBef>
              <a:buClr>
                <a:schemeClr val="accent1">
                  <a:lumMod val="75000"/>
                </a:schemeClr>
              </a:buClr>
              <a:buFont typeface="Wingdings" pitchFamily="2" charset="2"/>
              <a:buChar char="Ø"/>
            </a:pPr>
            <a:r>
              <a:rPr lang="en-US" sz="2000" dirty="0"/>
              <a:t>Align </a:t>
            </a:r>
            <a:r>
              <a:rPr lang="en-US" sz="2000" dirty="0" smtClean="0"/>
              <a:t>Core Mission Areas, agency </a:t>
            </a:r>
            <a:r>
              <a:rPr lang="en-US" sz="2000" dirty="0"/>
              <a:t>goals and objectives with performance</a:t>
            </a:r>
          </a:p>
          <a:p>
            <a:pPr marL="563563" indent="-219075" eaLnBrk="1" hangingPunct="1">
              <a:spcBef>
                <a:spcPct val="0"/>
              </a:spcBef>
              <a:buClr>
                <a:schemeClr val="accent1">
                  <a:lumMod val="75000"/>
                </a:schemeClr>
              </a:buClr>
              <a:buFont typeface="Wingdings" pitchFamily="2" charset="2"/>
              <a:buChar char="Ø"/>
            </a:pPr>
            <a:endParaRPr lang="en-US" sz="2000" dirty="0" smtClean="0"/>
          </a:p>
          <a:p>
            <a:pPr marL="563563" indent="-219075" eaLnBrk="1" hangingPunct="1">
              <a:spcBef>
                <a:spcPct val="0"/>
              </a:spcBef>
              <a:buClr>
                <a:schemeClr val="accent1">
                  <a:lumMod val="75000"/>
                </a:schemeClr>
              </a:buClr>
              <a:buFont typeface="Wingdings" pitchFamily="2" charset="2"/>
              <a:buChar char="Ø"/>
            </a:pPr>
            <a:r>
              <a:rPr lang="en-US" sz="2000" dirty="0" smtClean="0"/>
              <a:t>Provide a uniform guide for evaluating  performance</a:t>
            </a:r>
          </a:p>
          <a:p>
            <a:pPr marL="563563" indent="-219075" eaLnBrk="1" hangingPunct="1">
              <a:spcBef>
                <a:spcPct val="0"/>
              </a:spcBef>
              <a:buClr>
                <a:schemeClr val="accent1">
                  <a:lumMod val="75000"/>
                </a:schemeClr>
              </a:buClr>
              <a:buFont typeface="Wingdings" pitchFamily="2" charset="2"/>
              <a:buChar char="Ø"/>
            </a:pPr>
            <a:endParaRPr lang="en-US" sz="2000" dirty="0" smtClean="0"/>
          </a:p>
          <a:p>
            <a:pPr marL="563563" indent="-219075" eaLnBrk="1" hangingPunct="1">
              <a:spcBef>
                <a:spcPct val="0"/>
              </a:spcBef>
              <a:buClr>
                <a:schemeClr val="accent1">
                  <a:lumMod val="75000"/>
                </a:schemeClr>
              </a:buClr>
              <a:buFont typeface="Wingdings" pitchFamily="2" charset="2"/>
              <a:buChar char="Ø"/>
            </a:pPr>
            <a:r>
              <a:rPr lang="en-US" sz="2000" dirty="0"/>
              <a:t>P</a:t>
            </a:r>
            <a:r>
              <a:rPr lang="en-US" sz="2000" dirty="0" smtClean="0"/>
              <a:t>redefined by the organization</a:t>
            </a:r>
          </a:p>
        </p:txBody>
      </p:sp>
      <p:sp>
        <p:nvSpPr>
          <p:cNvPr id="3" name="Footer Placeholder 2"/>
          <p:cNvSpPr>
            <a:spLocks noGrp="1"/>
          </p:cNvSpPr>
          <p:nvPr>
            <p:ph type="ftr" sz="quarter" idx="11"/>
          </p:nvPr>
        </p:nvSpPr>
        <p:spPr/>
        <p:txBody>
          <a:bodyPr/>
          <a:lstStyle/>
          <a:p>
            <a:pPr>
              <a:defRPr/>
            </a:pPr>
            <a:fld id="{D2CB9A4B-51CE-49B4-B456-B9C9C3451CE4}" type="slidenum">
              <a:rPr lang="en-US" smtClean="0">
                <a:solidFill>
                  <a:schemeClr val="accent1">
                    <a:lumMod val="50000"/>
                  </a:schemeClr>
                </a:solidFill>
              </a:rPr>
              <a:t>29</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676400"/>
            <a:ext cx="7772400" cy="3886200"/>
          </a:xfrm>
        </p:spPr>
        <p:txBody>
          <a:bodyPr/>
          <a:lstStyle/>
          <a:p>
            <a:pPr marL="342900" indent="-342900">
              <a:buClr>
                <a:schemeClr val="accent1">
                  <a:lumMod val="75000"/>
                </a:schemeClr>
              </a:buClr>
              <a:buFont typeface="Wingdings" pitchFamily="2" charset="2"/>
              <a:buChar char="Ø"/>
            </a:pPr>
            <a:r>
              <a:rPr lang="en-US" sz="2000" dirty="0" smtClean="0">
                <a:latin typeface="+mj-lt"/>
              </a:rPr>
              <a:t>It may be helpful for you to have a hard copy of YOUR Organization’s PAR form available as you proceed through this presentation since forms will vary slightly from organization to organization</a:t>
            </a:r>
          </a:p>
          <a:p>
            <a:pPr marL="342900" indent="-342900">
              <a:buClr>
                <a:schemeClr val="accent1">
                  <a:lumMod val="75000"/>
                </a:schemeClr>
              </a:buClr>
              <a:buFont typeface="Wingdings" pitchFamily="2" charset="2"/>
              <a:buChar char="Ø"/>
            </a:pPr>
            <a:endParaRPr lang="en-US" sz="2000" dirty="0" smtClean="0">
              <a:solidFill>
                <a:schemeClr val="tx1"/>
              </a:solidFill>
              <a:latin typeface="+mj-lt"/>
            </a:endParaRPr>
          </a:p>
          <a:p>
            <a:pPr marL="342900" indent="-342900">
              <a:buClr>
                <a:schemeClr val="accent1">
                  <a:lumMod val="75000"/>
                </a:schemeClr>
              </a:buClr>
              <a:buFont typeface="Wingdings" pitchFamily="2" charset="2"/>
              <a:buChar char="Ø"/>
            </a:pPr>
            <a:r>
              <a:rPr lang="en-US" sz="2000" dirty="0" smtClean="0">
                <a:latin typeface="+mj-lt"/>
              </a:rPr>
              <a:t>At </a:t>
            </a:r>
            <a:r>
              <a:rPr lang="en-US" sz="2000" dirty="0">
                <a:latin typeface="+mj-lt"/>
              </a:rPr>
              <a:t>the end of the presentation, there is a “Tip Sheet</a:t>
            </a:r>
            <a:r>
              <a:rPr lang="en-US" sz="2000" dirty="0" smtClean="0">
                <a:latin typeface="+mj-lt"/>
              </a:rPr>
              <a:t>” </a:t>
            </a:r>
            <a:r>
              <a:rPr lang="en-US" sz="2000" dirty="0">
                <a:latin typeface="+mj-lt"/>
              </a:rPr>
              <a:t>that may also be beneficial to you in completing the PAR </a:t>
            </a:r>
            <a:r>
              <a:rPr lang="en-US" sz="2000" dirty="0" smtClean="0">
                <a:latin typeface="+mj-lt"/>
              </a:rPr>
              <a:t>form</a:t>
            </a:r>
            <a:endParaRPr lang="en-US" sz="2000" dirty="0">
              <a:latin typeface="+mj-lt"/>
            </a:endParaRPr>
          </a:p>
          <a:p>
            <a:pPr marL="68580" indent="0">
              <a:buClr>
                <a:schemeClr val="accent1">
                  <a:lumMod val="75000"/>
                </a:schemeClr>
              </a:buClr>
              <a:buNone/>
            </a:pPr>
            <a:endParaRPr lang="en-US" dirty="0"/>
          </a:p>
        </p:txBody>
      </p:sp>
      <p:sp>
        <p:nvSpPr>
          <p:cNvPr id="6" name="Title 1"/>
          <p:cNvSpPr>
            <a:spLocks noGrp="1"/>
          </p:cNvSpPr>
          <p:nvPr>
            <p:ph type="title"/>
          </p:nvPr>
        </p:nvSpPr>
        <p:spPr>
          <a:xfrm>
            <a:off x="381000" y="381000"/>
            <a:ext cx="8229600" cy="1066800"/>
          </a:xfrm>
        </p:spPr>
        <p:txBody>
          <a:bodyPr>
            <a:normAutofit/>
          </a:bodyPr>
          <a:lstStyle/>
          <a:p>
            <a:pPr algn="ctr"/>
            <a:r>
              <a:rPr lang="en-US" b="1" dirty="0" smtClean="0">
                <a:solidFill>
                  <a:schemeClr val="accent1">
                    <a:lumMod val="75000"/>
                  </a:schemeClr>
                </a:solidFill>
              </a:rPr>
              <a:t>Getting Started</a:t>
            </a:r>
          </a:p>
        </p:txBody>
      </p:sp>
      <p:pic>
        <p:nvPicPr>
          <p:cNvPr id="2" name="Picture 1"/>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638800" y="4114800"/>
            <a:ext cx="2667000" cy="2125756"/>
          </a:xfrm>
          <a:prstGeom prst="rect">
            <a:avLst/>
          </a:prstGeom>
        </p:spPr>
      </p:pic>
      <p:sp>
        <p:nvSpPr>
          <p:cNvPr id="8" name="Footer Placeholder 7"/>
          <p:cNvSpPr>
            <a:spLocks noGrp="1"/>
          </p:cNvSpPr>
          <p:nvPr>
            <p:ph type="ftr" sz="quarter" idx="11"/>
          </p:nvPr>
        </p:nvSpPr>
        <p:spPr>
          <a:xfrm>
            <a:off x="4641448" y="5875431"/>
            <a:ext cx="3502152" cy="365125"/>
          </a:xfrm>
        </p:spPr>
        <p:txBody>
          <a:bodyPr/>
          <a:lstStyle/>
          <a:p>
            <a:pPr>
              <a:defRPr/>
            </a:pPr>
            <a:fld id="{8E42DFA9-132B-456A-B97F-2E9D15B7E8BC}" type="slidenum">
              <a:rPr lang="en-US" smtClean="0">
                <a:solidFill>
                  <a:schemeClr val="accent1">
                    <a:lumMod val="50000"/>
                  </a:schemeClr>
                </a:solidFill>
              </a:rPr>
              <a:t>3</a:t>
            </a:fld>
            <a:endParaRPr lang="en-US" dirty="0">
              <a:solidFill>
                <a:schemeClr val="accent1">
                  <a:lumMod val="50000"/>
                </a:schemeClr>
              </a:solidFill>
            </a:endParaRPr>
          </a:p>
        </p:txBody>
      </p:sp>
    </p:spTree>
    <p:extLst>
      <p:ext uri="{BB962C8B-B14F-4D97-AF65-F5344CB8AC3E}">
        <p14:creationId xmlns:p14="http://schemas.microsoft.com/office/powerpoint/2010/main" val="2815702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914400" y="762000"/>
            <a:ext cx="7467600" cy="1295400"/>
          </a:xfrm>
          <a:noFill/>
        </p:spPr>
        <p:txBody>
          <a:bodyPr lIns="90488" tIns="44450" rIns="90488" bIns="44450">
            <a:normAutofit fontScale="90000"/>
          </a:bodyPr>
          <a:lstStyle/>
          <a:p>
            <a:pPr algn="ctr" eaLnBrk="1" hangingPunct="1"/>
            <a:r>
              <a:rPr lang="en-US" b="1" dirty="0" smtClean="0">
                <a:solidFill>
                  <a:schemeClr val="accent1">
                    <a:lumMod val="75000"/>
                  </a:schemeClr>
                </a:solidFill>
              </a:rPr>
              <a:t>Section 2:  </a:t>
            </a:r>
            <a:r>
              <a:rPr lang="en-US" b="1" dirty="0" smtClean="0"/>
              <a:t/>
            </a:r>
            <a:br>
              <a:rPr lang="en-US" b="1" dirty="0" smtClean="0"/>
            </a:br>
            <a:r>
              <a:rPr lang="en-US" b="1" dirty="0" smtClean="0">
                <a:solidFill>
                  <a:schemeClr val="tx1"/>
                </a:solidFill>
              </a:rPr>
              <a:t>Performance Factors</a:t>
            </a:r>
          </a:p>
        </p:txBody>
      </p:sp>
      <p:sp>
        <p:nvSpPr>
          <p:cNvPr id="32772" name="Rectangle 3"/>
          <p:cNvSpPr>
            <a:spLocks noGrp="1" noChangeArrowheads="1"/>
          </p:cNvSpPr>
          <p:nvPr>
            <p:ph idx="1"/>
          </p:nvPr>
        </p:nvSpPr>
        <p:spPr>
          <a:xfrm>
            <a:off x="533400" y="2057400"/>
            <a:ext cx="8229600" cy="4343400"/>
          </a:xfrm>
          <a:noFill/>
        </p:spPr>
        <p:txBody>
          <a:bodyPr lIns="90488" tIns="44450" rIns="90488" bIns="44450">
            <a:normAutofit/>
          </a:bodyPr>
          <a:lstStyle/>
          <a:p>
            <a:pPr marL="109537" indent="0" eaLnBrk="1" hangingPunct="1">
              <a:buClr>
                <a:srgbClr val="063DE8"/>
              </a:buClr>
              <a:buSzPct val="60000"/>
              <a:buNone/>
            </a:pPr>
            <a:endParaRPr lang="en-US" b="1" dirty="0" smtClean="0">
              <a:solidFill>
                <a:srgbClr val="063DE8"/>
              </a:solidFill>
            </a:endParaRPr>
          </a:p>
          <a:p>
            <a:pPr marL="681037" indent="-571500" eaLnBrk="1" hangingPunct="1">
              <a:buClr>
                <a:schemeClr val="accent1">
                  <a:lumMod val="75000"/>
                </a:schemeClr>
              </a:buClr>
              <a:buSzPct val="60000"/>
              <a:buFont typeface="Wingdings" pitchFamily="2" charset="2"/>
              <a:buChar char="Ø"/>
            </a:pPr>
            <a:r>
              <a:rPr lang="en-US" sz="4000" b="1" dirty="0" smtClean="0">
                <a:solidFill>
                  <a:schemeClr val="accent6">
                    <a:lumMod val="75000"/>
                  </a:schemeClr>
                </a:solidFill>
                <a:latin typeface="Century Gothic" pitchFamily="34" charset="0"/>
              </a:rPr>
              <a:t>Job Achievement Factors</a:t>
            </a:r>
            <a:endParaRPr lang="en-US" sz="4000" b="1" dirty="0">
              <a:solidFill>
                <a:schemeClr val="accent6">
                  <a:lumMod val="75000"/>
                </a:schemeClr>
              </a:solidFill>
              <a:latin typeface="Century Gothic" pitchFamily="34" charset="0"/>
            </a:endParaRPr>
          </a:p>
          <a:p>
            <a:pPr marL="681037" indent="-571500" eaLnBrk="1" hangingPunct="1">
              <a:buClr>
                <a:schemeClr val="accent1">
                  <a:lumMod val="75000"/>
                </a:schemeClr>
              </a:buClr>
              <a:buSzPct val="60000"/>
              <a:buFont typeface="Wingdings" pitchFamily="2" charset="2"/>
              <a:buChar char="Ø"/>
            </a:pPr>
            <a:endParaRPr lang="en-US" sz="800" b="1" dirty="0" smtClean="0">
              <a:solidFill>
                <a:schemeClr val="accent6">
                  <a:lumMod val="75000"/>
                </a:schemeClr>
              </a:solidFill>
              <a:latin typeface="Century Gothic" pitchFamily="34" charset="0"/>
            </a:endParaRPr>
          </a:p>
          <a:p>
            <a:pPr marL="681037" indent="-571500" eaLnBrk="1" hangingPunct="1">
              <a:buClr>
                <a:schemeClr val="accent1">
                  <a:lumMod val="75000"/>
                </a:schemeClr>
              </a:buClr>
              <a:buSzPct val="60000"/>
              <a:buFont typeface="Wingdings" pitchFamily="2" charset="2"/>
              <a:buChar char="Ø"/>
            </a:pPr>
            <a:r>
              <a:rPr lang="en-US" sz="4000" b="1" dirty="0" smtClean="0">
                <a:solidFill>
                  <a:schemeClr val="accent6">
                    <a:lumMod val="75000"/>
                  </a:schemeClr>
                </a:solidFill>
                <a:latin typeface="Century Gothic" pitchFamily="34" charset="0"/>
              </a:rPr>
              <a:t>Job Related Factors</a:t>
            </a:r>
          </a:p>
          <a:p>
            <a:pPr marL="411162" lvl="1" indent="0" eaLnBrk="1" hangingPunct="1">
              <a:buClr>
                <a:srgbClr val="063DE8"/>
              </a:buClr>
              <a:buSzPct val="60000"/>
              <a:buNone/>
            </a:pPr>
            <a:endParaRPr lang="en-US" sz="2400" dirty="0" smtClean="0">
              <a:solidFill>
                <a:srgbClr val="063DE8"/>
              </a:solidFill>
            </a:endParaRPr>
          </a:p>
          <a:p>
            <a:pPr marL="411162" lvl="1" indent="0" eaLnBrk="1" hangingPunct="1">
              <a:buClr>
                <a:srgbClr val="063DE8"/>
              </a:buClr>
              <a:buSzPct val="60000"/>
              <a:buNone/>
            </a:pPr>
            <a:endParaRPr lang="en-US" sz="2400" dirty="0">
              <a:solidFill>
                <a:srgbClr val="063DE8"/>
              </a:solidFill>
            </a:endParaRPr>
          </a:p>
          <a:p>
            <a:pPr marL="411162" lvl="1" indent="0" eaLnBrk="1" hangingPunct="1">
              <a:buClr>
                <a:srgbClr val="063DE8"/>
              </a:buClr>
              <a:buSzPct val="60000"/>
              <a:buNone/>
            </a:pPr>
            <a:r>
              <a:rPr lang="en-US" sz="2400" b="1" dirty="0" smtClean="0">
                <a:solidFill>
                  <a:srgbClr val="C00000"/>
                </a:solidFill>
              </a:rPr>
              <a:t>*</a:t>
            </a:r>
            <a:r>
              <a:rPr lang="en-US" sz="1800" dirty="0" smtClean="0">
                <a:solidFill>
                  <a:schemeClr val="tx1"/>
                </a:solidFill>
              </a:rPr>
              <a:t>Refer to the hard copy of your organization’s PAR so you know which factors your organization has chosen  </a:t>
            </a:r>
            <a:endParaRPr lang="en-US" dirty="0" smtClean="0">
              <a:solidFill>
                <a:schemeClr val="tx1"/>
              </a:solidFill>
            </a:endParaRPr>
          </a:p>
        </p:txBody>
      </p:sp>
      <p:sp>
        <p:nvSpPr>
          <p:cNvPr id="3" name="Footer Placeholder 2"/>
          <p:cNvSpPr>
            <a:spLocks noGrp="1"/>
          </p:cNvSpPr>
          <p:nvPr>
            <p:ph type="ftr" sz="quarter" idx="11"/>
          </p:nvPr>
        </p:nvSpPr>
        <p:spPr/>
        <p:txBody>
          <a:bodyPr/>
          <a:lstStyle/>
          <a:p>
            <a:pPr>
              <a:defRPr/>
            </a:pPr>
            <a:fld id="{7BF88528-0C7F-42ED-83C5-E151402650E1}" type="slidenum">
              <a:rPr lang="en-US" smtClean="0">
                <a:solidFill>
                  <a:schemeClr val="accent1">
                    <a:lumMod val="50000"/>
                  </a:schemeClr>
                </a:solidFill>
              </a:rPr>
              <a:t>30</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074" y="990600"/>
            <a:ext cx="5211726" cy="5097236"/>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pPr>
              <a:defRPr/>
            </a:pPr>
            <a:fld id="{86BB267A-CFDF-42C2-98B0-F79DF6316417}" type="slidenum">
              <a:rPr lang="en-US" smtClean="0">
                <a:solidFill>
                  <a:schemeClr val="accent1">
                    <a:lumMod val="50000"/>
                  </a:schemeClr>
                </a:solidFill>
              </a:rPr>
              <a:t>31</a:t>
            </a:fld>
            <a:endParaRPr lang="en-US" dirty="0">
              <a:solidFill>
                <a:schemeClr val="accent1">
                  <a:lumMod val="50000"/>
                </a:schemeClr>
              </a:solidFill>
            </a:endParaRPr>
          </a:p>
        </p:txBody>
      </p:sp>
    </p:spTree>
    <p:extLst>
      <p:ext uri="{BB962C8B-B14F-4D97-AF65-F5344CB8AC3E}">
        <p14:creationId xmlns:p14="http://schemas.microsoft.com/office/powerpoint/2010/main" val="3818705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1447800"/>
            <a:ext cx="7024744" cy="1143000"/>
          </a:xfrm>
        </p:spPr>
        <p:txBody>
          <a:bodyPr>
            <a:normAutofit fontScale="90000"/>
          </a:bodyPr>
          <a:lstStyle/>
          <a:p>
            <a:pPr algn="ctr"/>
            <a:r>
              <a:rPr lang="en-US" b="1" dirty="0" smtClean="0">
                <a:solidFill>
                  <a:schemeClr val="accent1">
                    <a:lumMod val="75000"/>
                  </a:schemeClr>
                </a:solidFill>
              </a:rPr>
              <a:t>Section 2:</a:t>
            </a:r>
            <a:r>
              <a:rPr lang="en-US" dirty="0" smtClean="0"/>
              <a:t/>
            </a:r>
            <a:br>
              <a:rPr lang="en-US" dirty="0" smtClean="0"/>
            </a:br>
            <a:r>
              <a:rPr lang="en-US" b="1" dirty="0" smtClean="0">
                <a:solidFill>
                  <a:schemeClr val="tx1"/>
                </a:solidFill>
              </a:rPr>
              <a:t>Performance Factors</a:t>
            </a:r>
            <a:r>
              <a:rPr lang="en-US" dirty="0" smtClean="0"/>
              <a:t/>
            </a:r>
            <a:br>
              <a:rPr lang="en-US" dirty="0" smtClean="0"/>
            </a:br>
            <a:endParaRPr lang="en-US" dirty="0"/>
          </a:p>
        </p:txBody>
      </p:sp>
      <p:sp>
        <p:nvSpPr>
          <p:cNvPr id="3" name="Content Placeholder 2"/>
          <p:cNvSpPr>
            <a:spLocks noGrp="1"/>
          </p:cNvSpPr>
          <p:nvPr>
            <p:ph idx="1"/>
          </p:nvPr>
        </p:nvSpPr>
        <p:spPr>
          <a:xfrm>
            <a:off x="1183341" y="2587023"/>
            <a:ext cx="6777317" cy="3508977"/>
          </a:xfrm>
        </p:spPr>
        <p:txBody>
          <a:bodyPr>
            <a:normAutofit/>
          </a:bodyPr>
          <a:lstStyle/>
          <a:p>
            <a:pPr marL="68580" indent="0" algn="ctr">
              <a:buNone/>
            </a:pPr>
            <a:r>
              <a:rPr lang="en-US" sz="3600" b="1" dirty="0" smtClean="0">
                <a:solidFill>
                  <a:schemeClr val="accent6">
                    <a:lumMod val="75000"/>
                  </a:schemeClr>
                </a:solidFill>
              </a:rPr>
              <a:t>Job Achievement Factors</a:t>
            </a:r>
          </a:p>
          <a:p>
            <a:pPr marL="109537" indent="0">
              <a:buNone/>
            </a:pPr>
            <a:endParaRPr lang="en-US" b="1" dirty="0" smtClean="0"/>
          </a:p>
          <a:p>
            <a:pPr lvl="1">
              <a:buFont typeface="Wingdings" pitchFamily="2" charset="2"/>
              <a:buChar char="Ø"/>
            </a:pPr>
            <a:r>
              <a:rPr lang="en-US" sz="2000" dirty="0" smtClean="0"/>
              <a:t>These factors are directly related to the output of the job: Section 1 - Major Goals, Job Responsibility, and Essential Criteria</a:t>
            </a:r>
          </a:p>
          <a:p>
            <a:pPr lvl="1">
              <a:buFont typeface="Wingdings" pitchFamily="2" charset="2"/>
              <a:buChar char="Ø"/>
            </a:pPr>
            <a:endParaRPr lang="en-US" sz="2000" dirty="0" smtClean="0"/>
          </a:p>
          <a:p>
            <a:pPr lvl="1">
              <a:buFont typeface="Wingdings" pitchFamily="2" charset="2"/>
              <a:buChar char="Ø"/>
            </a:pPr>
            <a:r>
              <a:rPr lang="en-US" sz="2000" dirty="0" smtClean="0"/>
              <a:t>The Organization predetermines Job Achievement Factors</a:t>
            </a:r>
            <a:endParaRPr lang="en-US" sz="2000" dirty="0"/>
          </a:p>
          <a:p>
            <a:pPr marL="109537" indent="0">
              <a:buNone/>
            </a:pPr>
            <a:endParaRPr lang="en-US" sz="2400" dirty="0" smtClean="0"/>
          </a:p>
        </p:txBody>
      </p:sp>
      <p:sp>
        <p:nvSpPr>
          <p:cNvPr id="6" name="Footer Placeholder 5"/>
          <p:cNvSpPr>
            <a:spLocks noGrp="1"/>
          </p:cNvSpPr>
          <p:nvPr>
            <p:ph type="ftr" sz="quarter" idx="11"/>
          </p:nvPr>
        </p:nvSpPr>
        <p:spPr/>
        <p:txBody>
          <a:bodyPr/>
          <a:lstStyle/>
          <a:p>
            <a:pPr>
              <a:defRPr/>
            </a:pPr>
            <a:fld id="{CDE1CA7B-2FC5-4295-9667-07E5B15E6A3F}" type="slidenum">
              <a:rPr lang="en-US" smtClean="0">
                <a:solidFill>
                  <a:schemeClr val="accent1">
                    <a:lumMod val="50000"/>
                  </a:schemeClr>
                </a:solidFill>
              </a:rPr>
              <a:t>32</a:t>
            </a:fld>
            <a:endParaRPr lang="en-US" dirty="0">
              <a:solidFill>
                <a:schemeClr val="accent1">
                  <a:lumMod val="50000"/>
                </a:schemeClr>
              </a:solidFill>
            </a:endParaRPr>
          </a:p>
        </p:txBody>
      </p:sp>
    </p:spTree>
    <p:extLst>
      <p:ext uri="{BB962C8B-B14F-4D97-AF65-F5344CB8AC3E}">
        <p14:creationId xmlns:p14="http://schemas.microsoft.com/office/powerpoint/2010/main" val="2497401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81000"/>
            <a:ext cx="2616369" cy="2060391"/>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4237" y="1779875"/>
            <a:ext cx="3037480" cy="2537605"/>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9999" y="3147528"/>
            <a:ext cx="2822786" cy="2637617"/>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pPr>
              <a:defRPr/>
            </a:pPr>
            <a:fld id="{67E67CEF-E989-44A3-AE16-B74064263706}" type="slidenum">
              <a:rPr lang="en-US" smtClean="0">
                <a:solidFill>
                  <a:schemeClr val="accent1">
                    <a:lumMod val="50000"/>
                  </a:schemeClr>
                </a:solidFill>
              </a:rPr>
              <a:t>33</a:t>
            </a:fld>
            <a:endParaRPr lang="en-US" dirty="0">
              <a:solidFill>
                <a:schemeClr val="accent1">
                  <a:lumMod val="50000"/>
                </a:schemeClr>
              </a:solidFill>
            </a:endParaRPr>
          </a:p>
        </p:txBody>
      </p:sp>
    </p:spTree>
    <p:extLst>
      <p:ext uri="{BB962C8B-B14F-4D97-AF65-F5344CB8AC3E}">
        <p14:creationId xmlns:p14="http://schemas.microsoft.com/office/powerpoint/2010/main" val="306026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1447800"/>
            <a:ext cx="7024744" cy="1143000"/>
          </a:xfrm>
        </p:spPr>
        <p:txBody>
          <a:bodyPr>
            <a:normAutofit fontScale="90000"/>
          </a:bodyPr>
          <a:lstStyle/>
          <a:p>
            <a:pPr algn="ctr"/>
            <a:r>
              <a:rPr lang="en-US" b="1" dirty="0" smtClean="0">
                <a:solidFill>
                  <a:schemeClr val="accent1">
                    <a:lumMod val="75000"/>
                  </a:schemeClr>
                </a:solidFill>
              </a:rPr>
              <a:t>Section 2:</a:t>
            </a:r>
            <a:r>
              <a:rPr lang="en-US" dirty="0" smtClean="0"/>
              <a:t/>
            </a:r>
            <a:br>
              <a:rPr lang="en-US" dirty="0" smtClean="0"/>
            </a:br>
            <a:r>
              <a:rPr lang="en-US" b="1" dirty="0" smtClean="0">
                <a:solidFill>
                  <a:schemeClr val="tx1"/>
                </a:solidFill>
              </a:rPr>
              <a:t>Performance Factors</a:t>
            </a:r>
            <a:r>
              <a:rPr lang="en-US" dirty="0" smtClean="0"/>
              <a:t/>
            </a:r>
            <a:br>
              <a:rPr lang="en-US" dirty="0" smtClean="0"/>
            </a:br>
            <a:endParaRPr lang="en-US" dirty="0"/>
          </a:p>
        </p:txBody>
      </p:sp>
      <p:sp>
        <p:nvSpPr>
          <p:cNvPr id="3" name="Content Placeholder 2"/>
          <p:cNvSpPr>
            <a:spLocks noGrp="1"/>
          </p:cNvSpPr>
          <p:nvPr>
            <p:ph idx="1"/>
          </p:nvPr>
        </p:nvSpPr>
        <p:spPr>
          <a:xfrm>
            <a:off x="1409700" y="2590800"/>
            <a:ext cx="6324600" cy="3508977"/>
          </a:xfrm>
        </p:spPr>
        <p:txBody>
          <a:bodyPr>
            <a:normAutofit/>
          </a:bodyPr>
          <a:lstStyle/>
          <a:p>
            <a:pPr marL="109537" indent="0" algn="ctr">
              <a:buNone/>
            </a:pPr>
            <a:r>
              <a:rPr lang="en-US" sz="3600" b="1" dirty="0" smtClean="0">
                <a:solidFill>
                  <a:schemeClr val="accent6">
                    <a:lumMod val="75000"/>
                  </a:schemeClr>
                </a:solidFill>
              </a:rPr>
              <a:t>Job Related Factors</a:t>
            </a:r>
          </a:p>
          <a:p>
            <a:endParaRPr lang="en-US" sz="2000" b="1" dirty="0" smtClean="0"/>
          </a:p>
          <a:p>
            <a:pPr>
              <a:buClr>
                <a:schemeClr val="accent1">
                  <a:lumMod val="75000"/>
                </a:schemeClr>
              </a:buClr>
              <a:buFont typeface="Wingdings" pitchFamily="2" charset="2"/>
              <a:buChar char="Ø"/>
            </a:pPr>
            <a:r>
              <a:rPr lang="en-US" sz="2000" dirty="0" smtClean="0"/>
              <a:t>These global </a:t>
            </a:r>
            <a:r>
              <a:rPr lang="en-US" sz="2000" dirty="0"/>
              <a:t>f</a:t>
            </a:r>
            <a:r>
              <a:rPr lang="en-US" sz="2000" dirty="0" smtClean="0"/>
              <a:t>actors support the Core Values of the organization and expected performance of the job</a:t>
            </a:r>
          </a:p>
          <a:p>
            <a:pPr>
              <a:buClr>
                <a:schemeClr val="accent1">
                  <a:lumMod val="75000"/>
                </a:schemeClr>
              </a:buClr>
              <a:buFont typeface="Wingdings" pitchFamily="2" charset="2"/>
              <a:buChar char="Ø"/>
            </a:pPr>
            <a:endParaRPr lang="en-US" sz="2000" dirty="0"/>
          </a:p>
          <a:p>
            <a:pPr>
              <a:buClr>
                <a:schemeClr val="accent1">
                  <a:lumMod val="75000"/>
                </a:schemeClr>
              </a:buClr>
              <a:buFont typeface="Wingdings" pitchFamily="2" charset="2"/>
              <a:buChar char="Ø"/>
            </a:pPr>
            <a:r>
              <a:rPr lang="en-US" sz="2000" dirty="0" smtClean="0"/>
              <a:t>The Organization predetermines Job Related Factors</a:t>
            </a:r>
            <a:endParaRPr lang="en-US" sz="2000" dirty="0"/>
          </a:p>
          <a:p>
            <a:pPr marL="411162" lvl="1" indent="0" eaLnBrk="1" hangingPunct="1">
              <a:buClr>
                <a:srgbClr val="063DE8"/>
              </a:buClr>
              <a:buSzPct val="60000"/>
              <a:buNone/>
            </a:pPr>
            <a:endParaRPr lang="en-US" sz="2400" dirty="0">
              <a:solidFill>
                <a:srgbClr val="063DE8"/>
              </a:solidFill>
            </a:endParaRPr>
          </a:p>
          <a:p>
            <a:pPr lvl="1"/>
            <a:endParaRPr lang="en-US" b="1" dirty="0"/>
          </a:p>
        </p:txBody>
      </p:sp>
      <p:sp>
        <p:nvSpPr>
          <p:cNvPr id="6" name="Footer Placeholder 5"/>
          <p:cNvSpPr>
            <a:spLocks noGrp="1"/>
          </p:cNvSpPr>
          <p:nvPr>
            <p:ph type="ftr" sz="quarter" idx="11"/>
          </p:nvPr>
        </p:nvSpPr>
        <p:spPr/>
        <p:txBody>
          <a:bodyPr/>
          <a:lstStyle/>
          <a:p>
            <a:pPr>
              <a:defRPr/>
            </a:pPr>
            <a:fld id="{0A66CB6A-C01B-42EE-8ED7-D4F418156310}" type="slidenum">
              <a:rPr lang="en-US" smtClean="0">
                <a:solidFill>
                  <a:schemeClr val="accent1">
                    <a:lumMod val="50000"/>
                  </a:schemeClr>
                </a:solidFill>
              </a:rPr>
              <a:t>34</a:t>
            </a:fld>
            <a:endParaRPr lang="en-US" dirty="0">
              <a:solidFill>
                <a:schemeClr val="accent1">
                  <a:lumMod val="50000"/>
                </a:schemeClr>
              </a:solidFill>
            </a:endParaRPr>
          </a:p>
        </p:txBody>
      </p:sp>
    </p:spTree>
    <p:extLst>
      <p:ext uri="{BB962C8B-B14F-4D97-AF65-F5344CB8AC3E}">
        <p14:creationId xmlns:p14="http://schemas.microsoft.com/office/powerpoint/2010/main" val="975446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1143000"/>
            <a:ext cx="8229600" cy="1066800"/>
          </a:xfrm>
        </p:spPr>
        <p:txBody>
          <a:bodyPr lIns="90488" tIns="44450" rIns="90488" bIns="44450">
            <a:normAutofit fontScale="90000"/>
          </a:bodyPr>
          <a:lstStyle/>
          <a:p>
            <a:pPr algn="ctr" eaLnBrk="1" hangingPunct="1">
              <a:defRPr/>
            </a:pPr>
            <a:r>
              <a:rPr lang="en-US" b="1" dirty="0" smtClean="0">
                <a:solidFill>
                  <a:schemeClr val="accent1">
                    <a:lumMod val="75000"/>
                  </a:schemeClr>
                </a:solidFill>
              </a:rPr>
              <a:t>Section 3:  </a:t>
            </a:r>
            <a:r>
              <a:rPr lang="en-US" b="1" dirty="0" smtClean="0"/>
              <a:t/>
            </a:r>
            <a:br>
              <a:rPr lang="en-US" b="1" dirty="0" smtClean="0"/>
            </a:br>
            <a:r>
              <a:rPr lang="en-US" sz="3600" b="1" dirty="0" smtClean="0">
                <a:solidFill>
                  <a:schemeClr val="tx1"/>
                </a:solidFill>
              </a:rPr>
              <a:t>Computation &amp; Conversion </a:t>
            </a:r>
            <a:br>
              <a:rPr lang="en-US" sz="3600" b="1" dirty="0" smtClean="0">
                <a:solidFill>
                  <a:schemeClr val="tx1"/>
                </a:solidFill>
              </a:rPr>
            </a:br>
            <a:r>
              <a:rPr lang="en-US" sz="3600" b="1" dirty="0" smtClean="0">
                <a:solidFill>
                  <a:schemeClr val="tx1"/>
                </a:solidFill>
              </a:rPr>
              <a:t>to Overall Rating</a:t>
            </a:r>
            <a:endParaRPr lang="en-US" sz="3100" b="1" dirty="0" smtClean="0">
              <a:solidFill>
                <a:schemeClr val="tx1"/>
              </a:solidFill>
            </a:endParaRPr>
          </a:p>
        </p:txBody>
      </p:sp>
      <p:sp>
        <p:nvSpPr>
          <p:cNvPr id="2" name="Rectangle 3"/>
          <p:cNvSpPr>
            <a:spLocks noGrp="1" noChangeArrowheads="1"/>
          </p:cNvSpPr>
          <p:nvPr>
            <p:ph idx="1"/>
          </p:nvPr>
        </p:nvSpPr>
        <p:spPr>
          <a:xfrm>
            <a:off x="419100" y="2362200"/>
            <a:ext cx="8305800" cy="4648200"/>
          </a:xfrm>
        </p:spPr>
        <p:txBody>
          <a:bodyPr lIns="90488" tIns="44450" rIns="90488" bIns="44450">
            <a:normAutofit/>
          </a:bodyPr>
          <a:lstStyle/>
          <a:p>
            <a:pPr marL="517525" indent="-280988" eaLnBrk="1" hangingPunct="1">
              <a:buClr>
                <a:schemeClr val="accent5">
                  <a:lumMod val="75000"/>
                </a:schemeClr>
              </a:buClr>
              <a:buFont typeface="+mj-lt"/>
              <a:buAutoNum type="arabicPeriod"/>
              <a:tabLst>
                <a:tab pos="1827213" algn="l"/>
              </a:tabLst>
            </a:pPr>
            <a:r>
              <a:rPr lang="en-US" sz="2000" dirty="0" smtClean="0"/>
              <a:t>Subtotals of Job Achievement and Job Related </a:t>
            </a:r>
            <a:br>
              <a:rPr lang="en-US" sz="2000" dirty="0" smtClean="0"/>
            </a:br>
            <a:r>
              <a:rPr lang="en-US" sz="2000" dirty="0" smtClean="0"/>
              <a:t>Performance Factors are added to determine </a:t>
            </a:r>
            <a:br>
              <a:rPr lang="en-US" sz="2000" dirty="0" smtClean="0"/>
            </a:br>
            <a:r>
              <a:rPr lang="en-US" sz="2000" dirty="0" smtClean="0"/>
              <a:t>Grand Total points</a:t>
            </a:r>
          </a:p>
          <a:p>
            <a:pPr marL="517525" indent="-280988" eaLnBrk="1" hangingPunct="1">
              <a:buClr>
                <a:schemeClr val="accent5">
                  <a:lumMod val="75000"/>
                </a:schemeClr>
              </a:buClr>
              <a:buFont typeface="+mj-lt"/>
              <a:buAutoNum type="arabicPeriod"/>
              <a:tabLst>
                <a:tab pos="1827213" algn="l"/>
              </a:tabLst>
            </a:pPr>
            <a:endParaRPr lang="en-US" sz="800" dirty="0" smtClean="0"/>
          </a:p>
          <a:p>
            <a:pPr marL="517525" indent="-280988" eaLnBrk="1" hangingPunct="1">
              <a:buClr>
                <a:schemeClr val="accent5">
                  <a:lumMod val="75000"/>
                </a:schemeClr>
              </a:buClr>
              <a:buFont typeface="+mj-lt"/>
              <a:buAutoNum type="arabicPeriod"/>
              <a:tabLst>
                <a:tab pos="1827213" algn="l"/>
              </a:tabLst>
            </a:pPr>
            <a:r>
              <a:rPr lang="en-US" sz="2000" dirty="0" smtClean="0"/>
              <a:t>Grand Total points are converted to the Overall  </a:t>
            </a:r>
            <a:br>
              <a:rPr lang="en-US" sz="2000" dirty="0" smtClean="0"/>
            </a:br>
            <a:r>
              <a:rPr lang="en-US" sz="2000" dirty="0" smtClean="0"/>
              <a:t>Evaluation Rating.  For example:</a:t>
            </a:r>
            <a:endParaRPr lang="en-US" sz="900" dirty="0" smtClean="0"/>
          </a:p>
          <a:p>
            <a:pPr marL="681038" indent="-566738" eaLnBrk="1" hangingPunct="1">
              <a:buClr>
                <a:srgbClr val="063DE8"/>
              </a:buClr>
              <a:buFont typeface="Wingdings" pitchFamily="2" charset="2"/>
              <a:buNone/>
              <a:tabLst>
                <a:tab pos="1827213" algn="l"/>
              </a:tabLst>
            </a:pPr>
            <a:r>
              <a:rPr lang="en-US" sz="900" dirty="0" smtClean="0"/>
              <a:t>	</a:t>
            </a:r>
            <a:r>
              <a:rPr lang="en-US" sz="900" dirty="0" smtClean="0">
                <a:solidFill>
                  <a:schemeClr val="accent5">
                    <a:lumMod val="60000"/>
                    <a:lumOff val="40000"/>
                  </a:schemeClr>
                </a:solidFill>
              </a:rPr>
              <a:t>  </a:t>
            </a:r>
            <a:r>
              <a:rPr lang="en-US" sz="800" dirty="0" smtClean="0">
                <a:solidFill>
                  <a:schemeClr val="accent5">
                    <a:lumMod val="60000"/>
                    <a:lumOff val="40000"/>
                  </a:schemeClr>
                </a:solidFill>
              </a:rPr>
              <a:t>    </a:t>
            </a:r>
          </a:p>
          <a:p>
            <a:pPr marL="681038" indent="-566738" eaLnBrk="1" hangingPunct="1">
              <a:buClr>
                <a:srgbClr val="063DE8"/>
              </a:buClr>
              <a:buFont typeface="Wingdings" pitchFamily="2" charset="2"/>
              <a:buNone/>
              <a:tabLst>
                <a:tab pos="1827213" algn="l"/>
              </a:tabLst>
            </a:pPr>
            <a:r>
              <a:rPr lang="en-US" sz="800" dirty="0" smtClean="0">
                <a:solidFill>
                  <a:schemeClr val="accent5">
                    <a:lumMod val="60000"/>
                    <a:lumOff val="40000"/>
                  </a:schemeClr>
                </a:solidFill>
              </a:rPr>
              <a:t/>
            </a:r>
            <a:br>
              <a:rPr lang="en-US" sz="800" dirty="0" smtClean="0">
                <a:solidFill>
                  <a:schemeClr val="accent5">
                    <a:lumMod val="60000"/>
                    <a:lumOff val="40000"/>
                  </a:schemeClr>
                </a:solidFill>
              </a:rPr>
            </a:br>
            <a:r>
              <a:rPr lang="en-US" sz="800" dirty="0" smtClean="0">
                <a:solidFill>
                  <a:schemeClr val="accent5">
                    <a:lumMod val="60000"/>
                    <a:lumOff val="40000"/>
                  </a:schemeClr>
                </a:solidFill>
              </a:rPr>
              <a:t>                  </a:t>
            </a:r>
            <a:r>
              <a:rPr lang="en-US" sz="1800" b="1" dirty="0" smtClean="0">
                <a:solidFill>
                  <a:srgbClr val="CC6600"/>
                </a:solidFill>
              </a:rPr>
              <a:t>09-13 points =  Unsatisfactory	Final Rating (1)</a:t>
            </a:r>
          </a:p>
          <a:p>
            <a:pPr marL="681038" indent="-566738" eaLnBrk="1" hangingPunct="1">
              <a:buFont typeface="Monotype Sorts" pitchFamily="2" charset="2"/>
              <a:buNone/>
              <a:tabLst>
                <a:tab pos="1827213" algn="l"/>
              </a:tabLst>
            </a:pPr>
            <a:r>
              <a:rPr lang="en-US" sz="1800" b="1" dirty="0" smtClean="0">
                <a:solidFill>
                  <a:srgbClr val="CC6600"/>
                </a:solidFill>
              </a:rPr>
              <a:t>	  </a:t>
            </a:r>
            <a:r>
              <a:rPr lang="en-US" sz="1800" b="1" dirty="0">
                <a:solidFill>
                  <a:srgbClr val="CC6600"/>
                </a:solidFill>
              </a:rPr>
              <a:t> </a:t>
            </a:r>
            <a:r>
              <a:rPr lang="en-US" sz="1800" b="1" dirty="0" smtClean="0">
                <a:solidFill>
                  <a:srgbClr val="CC6600"/>
                </a:solidFill>
              </a:rPr>
              <a:t>     14-22 points =  Successful	Final Rating (2)</a:t>
            </a:r>
          </a:p>
          <a:p>
            <a:pPr marL="681038" indent="-566738" eaLnBrk="1" hangingPunct="1">
              <a:buFont typeface="Monotype Sorts" pitchFamily="2" charset="2"/>
              <a:buNone/>
              <a:tabLst>
                <a:tab pos="1827213" algn="l"/>
              </a:tabLst>
            </a:pPr>
            <a:r>
              <a:rPr lang="en-US" sz="1800" b="1" dirty="0" smtClean="0">
                <a:solidFill>
                  <a:srgbClr val="CC6600"/>
                </a:solidFill>
              </a:rPr>
              <a:t>	        23-27 points =  Exceptional	Final Rating (3)</a:t>
            </a:r>
          </a:p>
          <a:p>
            <a:pPr marL="681038" indent="-566738" eaLnBrk="1" hangingPunct="1">
              <a:buFont typeface="Monotype Sorts" pitchFamily="2" charset="2"/>
              <a:buNone/>
              <a:tabLst>
                <a:tab pos="1827213" algn="l"/>
              </a:tabLst>
            </a:pPr>
            <a:r>
              <a:rPr lang="en-US" sz="1600" b="1" dirty="0" smtClean="0">
                <a:solidFill>
                  <a:srgbClr val="C00000"/>
                </a:solidFill>
              </a:rPr>
              <a:t> </a:t>
            </a:r>
          </a:p>
          <a:p>
            <a:pPr marL="681038" indent="-566738" eaLnBrk="1" hangingPunct="1">
              <a:buFont typeface="Monotype Sorts" pitchFamily="2" charset="2"/>
              <a:buNone/>
              <a:tabLst>
                <a:tab pos="1827213" algn="l"/>
              </a:tabLst>
            </a:pPr>
            <a:r>
              <a:rPr lang="en-US" sz="1400" b="1" dirty="0" smtClean="0">
                <a:solidFill>
                  <a:srgbClr val="C00000"/>
                </a:solidFill>
              </a:rPr>
              <a:t>           *</a:t>
            </a:r>
            <a:r>
              <a:rPr lang="en-US" sz="1100" dirty="0" smtClean="0">
                <a:solidFill>
                  <a:schemeClr val="tx1">
                    <a:lumMod val="50000"/>
                    <a:lumOff val="50000"/>
                  </a:schemeClr>
                </a:solidFill>
              </a:rPr>
              <a:t>NOTE:  Point values will vary by organization depending upon</a:t>
            </a:r>
          </a:p>
          <a:p>
            <a:pPr marL="681038" indent="-566738" eaLnBrk="1" hangingPunct="1">
              <a:buFont typeface="Monotype Sorts" pitchFamily="2" charset="2"/>
              <a:buNone/>
              <a:tabLst>
                <a:tab pos="1827213" algn="l"/>
              </a:tabLst>
            </a:pPr>
            <a:r>
              <a:rPr lang="en-US" sz="1100" dirty="0" smtClean="0">
                <a:solidFill>
                  <a:schemeClr val="tx1">
                    <a:lumMod val="50000"/>
                    <a:lumOff val="50000"/>
                  </a:schemeClr>
                </a:solidFill>
              </a:rPr>
              <a:t>         the number of  “Job Performance Factors” each organization selects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066" y="4204846"/>
            <a:ext cx="1828800" cy="1621536"/>
          </a:xfrm>
          <a:prstGeom prst="rect">
            <a:avLst/>
          </a:prstGeom>
        </p:spPr>
      </p:pic>
      <p:sp>
        <p:nvSpPr>
          <p:cNvPr id="5" name="Footer Placeholder 4"/>
          <p:cNvSpPr>
            <a:spLocks noGrp="1"/>
          </p:cNvSpPr>
          <p:nvPr>
            <p:ph type="ftr" sz="quarter" idx="11"/>
          </p:nvPr>
        </p:nvSpPr>
        <p:spPr>
          <a:xfrm>
            <a:off x="5089990" y="6001016"/>
            <a:ext cx="3502152" cy="365125"/>
          </a:xfrm>
        </p:spPr>
        <p:txBody>
          <a:bodyPr/>
          <a:lstStyle/>
          <a:p>
            <a:pPr>
              <a:defRPr/>
            </a:pPr>
            <a:fld id="{63A45FF8-5012-45F0-949A-FA5A6E3FB450}" type="slidenum">
              <a:rPr lang="en-US" smtClean="0">
                <a:solidFill>
                  <a:schemeClr val="accent1">
                    <a:lumMod val="50000"/>
                  </a:schemeClr>
                </a:solidFill>
              </a:rPr>
              <a:t>35</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12" y="4038600"/>
            <a:ext cx="5356588" cy="2382870"/>
          </a:xfrm>
          <a:prstGeom prst="rect">
            <a:avLst/>
          </a:prstGeom>
          <a:ln w="38100">
            <a:solidFill>
              <a:srgbClr val="336600"/>
            </a:solidFill>
          </a:ln>
        </p:spPr>
      </p:pic>
      <p:pic>
        <p:nvPicPr>
          <p:cNvPr id="12" name="Picture 11"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610">
            <a:off x="3483985" y="720175"/>
            <a:ext cx="2743528" cy="2226395"/>
          </a:xfrm>
          <a:prstGeom prst="rect">
            <a:avLst/>
          </a:prstGeom>
          <a:ln w="28575">
            <a:solidFill>
              <a:schemeClr val="accent6">
                <a:lumMod val="75000"/>
              </a:schemeClr>
            </a:solidFill>
          </a:ln>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5737" t="19594" r="5887" b="12811"/>
          <a:stretch/>
        </p:blipFill>
        <p:spPr>
          <a:xfrm rot="21344742">
            <a:off x="287782" y="580123"/>
            <a:ext cx="3023483" cy="2992683"/>
          </a:xfrm>
          <a:prstGeom prst="rect">
            <a:avLst/>
          </a:prstGeom>
          <a:ln w="28575">
            <a:solidFill>
              <a:schemeClr val="accent6">
                <a:lumMod val="75000"/>
              </a:schemeClr>
            </a:solidFill>
          </a:ln>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5791" t="26757" r="6434" b="16666"/>
          <a:stretch/>
        </p:blipFill>
        <p:spPr>
          <a:xfrm rot="306396">
            <a:off x="5529269" y="1994184"/>
            <a:ext cx="2480807" cy="2069328"/>
          </a:xfrm>
          <a:prstGeom prst="rect">
            <a:avLst/>
          </a:prstGeom>
          <a:ln w="28575">
            <a:solidFill>
              <a:schemeClr val="accent6">
                <a:lumMod val="75000"/>
              </a:schemeClr>
            </a:solidFill>
          </a:ln>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6097" t="21576" r="5567" b="4728"/>
          <a:stretch/>
        </p:blipFill>
        <p:spPr>
          <a:xfrm rot="533149">
            <a:off x="6289199" y="3857482"/>
            <a:ext cx="2496710" cy="2695493"/>
          </a:xfrm>
          <a:prstGeom prst="rect">
            <a:avLst/>
          </a:prstGeom>
          <a:ln w="28575">
            <a:solidFill>
              <a:schemeClr val="accent6">
                <a:lumMod val="75000"/>
              </a:schemeClr>
            </a:solidFill>
          </a:ln>
        </p:spPr>
      </p:pic>
      <p:sp>
        <p:nvSpPr>
          <p:cNvPr id="3" name="Footer Placeholder 2"/>
          <p:cNvSpPr>
            <a:spLocks noGrp="1"/>
          </p:cNvSpPr>
          <p:nvPr>
            <p:ph type="ftr" sz="quarter" idx="11"/>
          </p:nvPr>
        </p:nvSpPr>
        <p:spPr>
          <a:xfrm>
            <a:off x="5641848" y="6364503"/>
            <a:ext cx="3502152" cy="365125"/>
          </a:xfrm>
        </p:spPr>
        <p:txBody>
          <a:bodyPr/>
          <a:lstStyle/>
          <a:p>
            <a:pPr>
              <a:defRPr/>
            </a:pPr>
            <a:fld id="{37C5F664-AF73-413B-9A61-50A323A8D65A}" type="slidenum">
              <a:rPr lang="en-US" smtClean="0">
                <a:solidFill>
                  <a:schemeClr val="bg1"/>
                </a:solidFill>
              </a:rPr>
              <a:t>36</a:t>
            </a:fld>
            <a:endParaRPr lang="en-US" dirty="0">
              <a:solidFill>
                <a:schemeClr val="bg1"/>
              </a:solidFill>
            </a:endParaRPr>
          </a:p>
        </p:txBody>
      </p:sp>
    </p:spTree>
    <p:extLst>
      <p:ext uri="{BB962C8B-B14F-4D97-AF65-F5344CB8AC3E}">
        <p14:creationId xmlns:p14="http://schemas.microsoft.com/office/powerpoint/2010/main" val="1961895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914400" y="685800"/>
            <a:ext cx="7315200" cy="1143000"/>
          </a:xfrm>
          <a:noFill/>
        </p:spPr>
        <p:txBody>
          <a:bodyPr lIns="90488" tIns="44450" rIns="90488" bIns="44450">
            <a:normAutofit fontScale="90000"/>
          </a:bodyPr>
          <a:lstStyle/>
          <a:p>
            <a:pPr algn="ctr" eaLnBrk="1" hangingPunct="1"/>
            <a:r>
              <a:rPr lang="en-US" b="1" dirty="0" smtClean="0"/>
              <a:t>Performance Factors: </a:t>
            </a:r>
            <a:br>
              <a:rPr lang="en-US" b="1" dirty="0" smtClean="0"/>
            </a:br>
            <a:r>
              <a:rPr lang="en-US" b="1" dirty="0" smtClean="0">
                <a:solidFill>
                  <a:schemeClr val="tx1"/>
                </a:solidFill>
              </a:rPr>
              <a:t>Rating Mechanism</a:t>
            </a:r>
          </a:p>
        </p:txBody>
      </p:sp>
      <p:sp>
        <p:nvSpPr>
          <p:cNvPr id="35844" name="Rectangle 3"/>
          <p:cNvSpPr>
            <a:spLocks noGrp="1" noChangeArrowheads="1"/>
          </p:cNvSpPr>
          <p:nvPr>
            <p:ph sz="quarter" idx="13"/>
          </p:nvPr>
        </p:nvSpPr>
        <p:spPr>
          <a:xfrm>
            <a:off x="457200" y="2590800"/>
            <a:ext cx="4114800" cy="3924300"/>
          </a:xfrm>
          <a:noFill/>
        </p:spPr>
        <p:txBody>
          <a:bodyPr lIns="90488" tIns="44450" rIns="90488" bIns="44450">
            <a:normAutofit/>
          </a:bodyPr>
          <a:lstStyle/>
          <a:p>
            <a:pPr algn="ctr" eaLnBrk="1" hangingPunct="1">
              <a:buFont typeface="Monotype Sorts" pitchFamily="2" charset="2"/>
              <a:buNone/>
            </a:pPr>
            <a:r>
              <a:rPr lang="en-US" dirty="0" smtClean="0">
                <a:solidFill>
                  <a:schemeClr val="accent6">
                    <a:lumMod val="75000"/>
                  </a:schemeClr>
                </a:solidFill>
              </a:rPr>
              <a:t> </a:t>
            </a:r>
            <a:r>
              <a:rPr lang="en-US" sz="2800" b="1" dirty="0" smtClean="0">
                <a:solidFill>
                  <a:schemeClr val="accent6">
                    <a:lumMod val="75000"/>
                  </a:schemeClr>
                </a:solidFill>
              </a:rPr>
              <a:t>Job Achievement </a:t>
            </a:r>
          </a:p>
          <a:p>
            <a:pPr eaLnBrk="1" hangingPunct="1">
              <a:buFont typeface="Monotype Sorts" pitchFamily="2" charset="2"/>
              <a:buNone/>
            </a:pPr>
            <a:endParaRPr lang="en-US" sz="1000" dirty="0" smtClean="0"/>
          </a:p>
          <a:p>
            <a:pPr marL="525463" indent="-239713" eaLnBrk="1" hangingPunct="1">
              <a:buFont typeface="+mj-lt"/>
              <a:buAutoNum type="arabicPeriod"/>
            </a:pPr>
            <a:r>
              <a:rPr lang="en-US" sz="2000" dirty="0" smtClean="0"/>
              <a:t>Review written descriptors against </a:t>
            </a:r>
            <a:r>
              <a:rPr lang="en-US" sz="2000" b="1" dirty="0" smtClean="0">
                <a:solidFill>
                  <a:srgbClr val="CC6600"/>
                </a:solidFill>
              </a:rPr>
              <a:t>Ratee’s Goals, </a:t>
            </a:r>
            <a:br>
              <a:rPr lang="en-US" sz="2000" b="1" dirty="0" smtClean="0">
                <a:solidFill>
                  <a:srgbClr val="CC6600"/>
                </a:solidFill>
              </a:rPr>
            </a:br>
            <a:r>
              <a:rPr lang="en-US" sz="2000" b="1" dirty="0" smtClean="0">
                <a:solidFill>
                  <a:srgbClr val="CC6600"/>
                </a:solidFill>
              </a:rPr>
              <a:t>Job Responsibilities, </a:t>
            </a:r>
            <a:r>
              <a:rPr lang="en-US" sz="2000" dirty="0" smtClean="0"/>
              <a:t>and</a:t>
            </a:r>
            <a:r>
              <a:rPr lang="en-US" sz="2000" dirty="0" smtClean="0">
                <a:solidFill>
                  <a:srgbClr val="063DE8"/>
                </a:solidFill>
              </a:rPr>
              <a:t> </a:t>
            </a:r>
            <a:r>
              <a:rPr lang="en-US" sz="2000" b="1" dirty="0" smtClean="0">
                <a:solidFill>
                  <a:schemeClr val="accent6">
                    <a:lumMod val="75000"/>
                  </a:schemeClr>
                </a:solidFill>
              </a:rPr>
              <a:t>Essential Criteria</a:t>
            </a:r>
          </a:p>
          <a:p>
            <a:pPr marL="525463" indent="-239713" eaLnBrk="1" hangingPunct="1">
              <a:buFont typeface="+mj-lt"/>
              <a:buAutoNum type="arabicPeriod"/>
            </a:pPr>
            <a:r>
              <a:rPr lang="en-US" sz="2000" dirty="0" smtClean="0"/>
              <a:t>Determine evaluation points for each factor</a:t>
            </a:r>
          </a:p>
          <a:p>
            <a:pPr marL="525463" indent="-239713" eaLnBrk="1" hangingPunct="1">
              <a:buFont typeface="+mj-lt"/>
              <a:buAutoNum type="arabicPeriod"/>
            </a:pPr>
            <a:r>
              <a:rPr lang="en-US" sz="2000" dirty="0" smtClean="0"/>
              <a:t>Subtotal points</a:t>
            </a:r>
          </a:p>
        </p:txBody>
      </p:sp>
      <p:sp>
        <p:nvSpPr>
          <p:cNvPr id="35845" name="Rectangle 4"/>
          <p:cNvSpPr>
            <a:spLocks noGrp="1" noChangeArrowheads="1"/>
          </p:cNvSpPr>
          <p:nvPr>
            <p:ph sz="quarter" idx="14"/>
          </p:nvPr>
        </p:nvSpPr>
        <p:spPr>
          <a:xfrm>
            <a:off x="4572000" y="2590800"/>
            <a:ext cx="4114800" cy="3924300"/>
          </a:xfrm>
          <a:noFill/>
        </p:spPr>
        <p:txBody>
          <a:bodyPr lIns="90488" tIns="44450" rIns="90488" bIns="44450">
            <a:normAutofit/>
          </a:bodyPr>
          <a:lstStyle/>
          <a:p>
            <a:pPr algn="ctr" eaLnBrk="1" hangingPunct="1">
              <a:buFont typeface="Monotype Sorts" pitchFamily="2" charset="2"/>
              <a:buNone/>
            </a:pPr>
            <a:r>
              <a:rPr lang="en-US" sz="2800" b="1" dirty="0" smtClean="0">
                <a:solidFill>
                  <a:schemeClr val="accent6">
                    <a:lumMod val="75000"/>
                  </a:schemeClr>
                </a:solidFill>
              </a:rPr>
              <a:t>Job Related </a:t>
            </a:r>
          </a:p>
          <a:p>
            <a:pPr eaLnBrk="1" hangingPunct="1">
              <a:buFont typeface="Monotype Sorts" pitchFamily="2" charset="2"/>
              <a:buNone/>
            </a:pPr>
            <a:endParaRPr lang="en-US" sz="1000" dirty="0" smtClean="0"/>
          </a:p>
          <a:p>
            <a:pPr marL="525463" indent="-239713" eaLnBrk="1" hangingPunct="1">
              <a:buFont typeface="+mj-lt"/>
              <a:buAutoNum type="arabicPeriod"/>
            </a:pPr>
            <a:r>
              <a:rPr lang="en-US" sz="2000" dirty="0" smtClean="0"/>
              <a:t>Review written descriptors against </a:t>
            </a:r>
            <a:r>
              <a:rPr lang="en-US" sz="2000" b="1" dirty="0" smtClean="0">
                <a:solidFill>
                  <a:schemeClr val="accent3">
                    <a:lumMod val="75000"/>
                  </a:schemeClr>
                </a:solidFill>
              </a:rPr>
              <a:t>Ratee’s Overall Performance </a:t>
            </a:r>
          </a:p>
          <a:p>
            <a:pPr marL="525463" indent="-239713" eaLnBrk="1" hangingPunct="1">
              <a:buFont typeface="+mj-lt"/>
              <a:buAutoNum type="arabicPeriod"/>
            </a:pPr>
            <a:r>
              <a:rPr lang="en-US" sz="2000" dirty="0" smtClean="0"/>
              <a:t>Determine evaluation points for each factor</a:t>
            </a:r>
          </a:p>
          <a:p>
            <a:pPr marL="525463" indent="-239713" eaLnBrk="1" hangingPunct="1">
              <a:buFont typeface="+mj-lt"/>
              <a:buAutoNum type="arabicPeriod"/>
            </a:pPr>
            <a:r>
              <a:rPr lang="en-US" sz="2000" dirty="0" smtClean="0"/>
              <a:t>Subtotal points</a:t>
            </a:r>
          </a:p>
        </p:txBody>
      </p:sp>
      <p:sp>
        <p:nvSpPr>
          <p:cNvPr id="3" name="Footer Placeholder 2"/>
          <p:cNvSpPr>
            <a:spLocks noGrp="1"/>
          </p:cNvSpPr>
          <p:nvPr>
            <p:ph type="ftr" sz="quarter" idx="11"/>
          </p:nvPr>
        </p:nvSpPr>
        <p:spPr/>
        <p:txBody>
          <a:bodyPr/>
          <a:lstStyle/>
          <a:p>
            <a:pPr>
              <a:defRPr/>
            </a:pPr>
            <a:fld id="{B90C5621-9E74-49DC-8F5A-B54F82001652}" type="slidenum">
              <a:rPr lang="en-US" smtClean="0">
                <a:solidFill>
                  <a:schemeClr val="accent1">
                    <a:lumMod val="50000"/>
                  </a:schemeClr>
                </a:solidFill>
              </a:rPr>
              <a:t>37</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838200"/>
            <a:ext cx="8001000" cy="1143000"/>
          </a:xfrm>
        </p:spPr>
        <p:txBody>
          <a:bodyPr>
            <a:normAutofit/>
          </a:bodyPr>
          <a:lstStyle/>
          <a:p>
            <a:pPr algn="ctr" eaLnBrk="1" hangingPunct="1">
              <a:lnSpc>
                <a:spcPct val="80000"/>
              </a:lnSpc>
            </a:pPr>
            <a:r>
              <a:rPr lang="en-US" sz="3600" b="1" dirty="0" smtClean="0">
                <a:solidFill>
                  <a:schemeClr val="accent1">
                    <a:lumMod val="75000"/>
                  </a:schemeClr>
                </a:solidFill>
              </a:rPr>
              <a:t>Ratings are done </a:t>
            </a:r>
            <a:br>
              <a:rPr lang="en-US" sz="3600" b="1" dirty="0" smtClean="0">
                <a:solidFill>
                  <a:schemeClr val="accent1">
                    <a:lumMod val="75000"/>
                  </a:schemeClr>
                </a:solidFill>
              </a:rPr>
            </a:br>
            <a:r>
              <a:rPr lang="en-US" sz="3600" b="1" dirty="0" smtClean="0">
                <a:solidFill>
                  <a:schemeClr val="accent1">
                    <a:lumMod val="75000"/>
                  </a:schemeClr>
                </a:solidFill>
              </a:rPr>
              <a:t>on a 3-point scale</a:t>
            </a:r>
          </a:p>
        </p:txBody>
      </p:sp>
      <p:sp>
        <p:nvSpPr>
          <p:cNvPr id="55300" name="Rectangle 3"/>
          <p:cNvSpPr>
            <a:spLocks noGrp="1" noChangeArrowheads="1"/>
          </p:cNvSpPr>
          <p:nvPr>
            <p:ph idx="1"/>
          </p:nvPr>
        </p:nvSpPr>
        <p:spPr>
          <a:xfrm>
            <a:off x="685800" y="1676400"/>
            <a:ext cx="7924800" cy="4305300"/>
          </a:xfrm>
        </p:spPr>
        <p:txBody>
          <a:bodyPr>
            <a:normAutofit lnSpcReduction="10000"/>
          </a:bodyPr>
          <a:lstStyle/>
          <a:p>
            <a:pPr eaLnBrk="1" hangingPunct="1">
              <a:buClr>
                <a:srgbClr val="063DE8"/>
              </a:buClr>
              <a:buFont typeface="ZapfDingbats" pitchFamily="82" charset="2"/>
              <a:buNone/>
            </a:pPr>
            <a:r>
              <a:rPr lang="en-US" sz="2400" dirty="0" smtClean="0"/>
              <a:t>	</a:t>
            </a:r>
            <a:endParaRPr lang="en-US" b="1" dirty="0" smtClean="0"/>
          </a:p>
          <a:p>
            <a:pPr marL="525780" indent="-457200" eaLnBrk="1" hangingPunct="1">
              <a:buFont typeface="+mj-lt"/>
              <a:buAutoNum type="arabicPeriod"/>
            </a:pPr>
            <a:r>
              <a:rPr lang="en-US" b="1" dirty="0" smtClean="0">
                <a:solidFill>
                  <a:schemeClr val="accent6">
                    <a:lumMod val="75000"/>
                  </a:schemeClr>
                </a:solidFill>
              </a:rPr>
              <a:t>Unsatisfactory</a:t>
            </a:r>
            <a:r>
              <a:rPr lang="en-US" dirty="0" smtClean="0">
                <a:solidFill>
                  <a:schemeClr val="accent6">
                    <a:lumMod val="75000"/>
                  </a:schemeClr>
                </a:solidFill>
              </a:rPr>
              <a:t> </a:t>
            </a:r>
            <a:r>
              <a:rPr lang="en-US" dirty="0" smtClean="0"/>
              <a:t>- Failed </a:t>
            </a:r>
            <a:r>
              <a:rPr lang="en-US" dirty="0"/>
              <a:t>to achieve most essential criteria.  Rarely </a:t>
            </a:r>
            <a:r>
              <a:rPr lang="en-US" dirty="0" smtClean="0"/>
              <a:t>met </a:t>
            </a:r>
            <a:r>
              <a:rPr lang="en-US" dirty="0"/>
              <a:t>work schedules or performance </a:t>
            </a:r>
            <a:r>
              <a:rPr lang="en-US" dirty="0" smtClean="0"/>
              <a:t>criteria</a:t>
            </a:r>
          </a:p>
          <a:p>
            <a:pPr marL="525780" indent="-457200" eaLnBrk="1" hangingPunct="1">
              <a:buFont typeface="+mj-lt"/>
              <a:buAutoNum type="arabicPeriod"/>
            </a:pPr>
            <a:r>
              <a:rPr lang="en-US" b="1" dirty="0" smtClean="0">
                <a:solidFill>
                  <a:schemeClr val="accent6">
                    <a:lumMod val="75000"/>
                  </a:schemeClr>
                </a:solidFill>
              </a:rPr>
              <a:t>Successful</a:t>
            </a:r>
            <a:r>
              <a:rPr lang="en-US" dirty="0" smtClean="0">
                <a:solidFill>
                  <a:srgbClr val="063DE8"/>
                </a:solidFill>
              </a:rPr>
              <a:t> </a:t>
            </a:r>
            <a:r>
              <a:rPr lang="en-US" dirty="0" smtClean="0"/>
              <a:t>- Met </a:t>
            </a:r>
            <a:r>
              <a:rPr lang="en-US" dirty="0"/>
              <a:t>or occasionally exceeded essential criteria. </a:t>
            </a:r>
            <a:r>
              <a:rPr lang="en-US" dirty="0" smtClean="0"/>
              <a:t>Produced </a:t>
            </a:r>
            <a:r>
              <a:rPr lang="en-US" dirty="0"/>
              <a:t>acceptable or greater amounts of </a:t>
            </a:r>
            <a:r>
              <a:rPr lang="en-US" dirty="0" smtClean="0"/>
              <a:t>work</a:t>
            </a:r>
            <a:endParaRPr lang="en-US" dirty="0"/>
          </a:p>
          <a:p>
            <a:pPr marL="525780" indent="-457200" eaLnBrk="1" hangingPunct="1">
              <a:buFont typeface="+mj-lt"/>
              <a:buAutoNum type="arabicPeriod"/>
            </a:pPr>
            <a:r>
              <a:rPr lang="en-US" b="1" dirty="0" smtClean="0">
                <a:solidFill>
                  <a:schemeClr val="accent6">
                    <a:lumMod val="75000"/>
                  </a:schemeClr>
                </a:solidFill>
              </a:rPr>
              <a:t>Exceptional</a:t>
            </a:r>
            <a:r>
              <a:rPr lang="en-US" b="1" dirty="0" smtClean="0">
                <a:solidFill>
                  <a:schemeClr val="accent5">
                    <a:lumMod val="75000"/>
                  </a:schemeClr>
                </a:solidFill>
              </a:rPr>
              <a:t> </a:t>
            </a:r>
            <a:r>
              <a:rPr lang="en-US" dirty="0" smtClean="0"/>
              <a:t>- Significantly exceeded essential criteria consistently in a sustained job performance</a:t>
            </a:r>
          </a:p>
          <a:p>
            <a:pPr eaLnBrk="1" hangingPunct="1">
              <a:buFont typeface="Monotype Sorts" pitchFamily="2" charset="2"/>
              <a:buNone/>
            </a:pPr>
            <a:r>
              <a:rPr lang="en-US" dirty="0" smtClean="0"/>
              <a:t>		</a:t>
            </a:r>
          </a:p>
        </p:txBody>
      </p:sp>
      <p:sp>
        <p:nvSpPr>
          <p:cNvPr id="3" name="Footer Placeholder 2"/>
          <p:cNvSpPr>
            <a:spLocks noGrp="1"/>
          </p:cNvSpPr>
          <p:nvPr>
            <p:ph type="ftr" sz="quarter" idx="11"/>
          </p:nvPr>
        </p:nvSpPr>
        <p:spPr/>
        <p:txBody>
          <a:bodyPr/>
          <a:lstStyle/>
          <a:p>
            <a:pPr>
              <a:defRPr/>
            </a:pPr>
            <a:fld id="{5DE19734-8D2B-46D8-B5D2-1BD59AE84FA6}" type="slidenum">
              <a:rPr lang="en-US" smtClean="0">
                <a:solidFill>
                  <a:schemeClr val="accent1">
                    <a:lumMod val="50000"/>
                  </a:schemeClr>
                </a:solidFill>
              </a:rPr>
              <a:t>38</a:t>
            </a:fld>
            <a:endParaRPr lang="en-US" dirty="0">
              <a:solidFill>
                <a:schemeClr val="accent1">
                  <a:lumMod val="50000"/>
                </a:schemeClr>
              </a:solidFill>
            </a:endParaRPr>
          </a:p>
        </p:txBody>
      </p:sp>
    </p:spTree>
    <p:extLst>
      <p:ext uri="{BB962C8B-B14F-4D97-AF65-F5344CB8AC3E}">
        <p14:creationId xmlns:p14="http://schemas.microsoft.com/office/powerpoint/2010/main" val="13215954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sz="3600" b="1" dirty="0" smtClean="0">
                <a:solidFill>
                  <a:schemeClr val="accent1">
                    <a:lumMod val="75000"/>
                  </a:schemeClr>
                </a:solidFill>
              </a:rPr>
              <a:t>Job Expectations are written at the “Successful” level</a:t>
            </a:r>
            <a:endParaRPr lang="en-US" sz="3600" b="1" dirty="0">
              <a:solidFill>
                <a:schemeClr val="accent1">
                  <a:lumMod val="75000"/>
                </a:schemeClr>
              </a:solidFill>
            </a:endParaRPr>
          </a:p>
        </p:txBody>
      </p:sp>
      <p:sp>
        <p:nvSpPr>
          <p:cNvPr id="8" name="Content Placeholder 7"/>
          <p:cNvSpPr>
            <a:spLocks noGrp="1"/>
          </p:cNvSpPr>
          <p:nvPr>
            <p:ph idx="1"/>
          </p:nvPr>
        </p:nvSpPr>
        <p:spPr>
          <a:xfrm>
            <a:off x="1183341" y="2362200"/>
            <a:ext cx="6777317" cy="3508977"/>
          </a:xfrm>
        </p:spPr>
        <p:txBody>
          <a:bodyPr>
            <a:normAutofit fontScale="92500" lnSpcReduction="20000"/>
          </a:bodyPr>
          <a:lstStyle/>
          <a:p>
            <a:pPr>
              <a:buFont typeface="Arial" pitchFamily="34" charset="0"/>
              <a:buChar char="•"/>
            </a:pPr>
            <a:endParaRPr lang="en-US" dirty="0" smtClean="0"/>
          </a:p>
          <a:p>
            <a:pPr>
              <a:buFont typeface="Wingdings" pitchFamily="2" charset="2"/>
              <a:buChar char="Ø"/>
            </a:pPr>
            <a:r>
              <a:rPr lang="en-US" sz="2200" dirty="0" smtClean="0"/>
              <a:t>Justifications </a:t>
            </a:r>
            <a:r>
              <a:rPr lang="en-US" sz="2200" dirty="0"/>
              <a:t>should be written for all ratings </a:t>
            </a:r>
            <a:endParaRPr lang="en-US" sz="2200" dirty="0" smtClean="0"/>
          </a:p>
          <a:p>
            <a:pPr>
              <a:buFont typeface="Wingdings" pitchFamily="2" charset="2"/>
              <a:buChar char="Ø"/>
            </a:pPr>
            <a:endParaRPr lang="en-US" sz="2200" dirty="0" smtClean="0"/>
          </a:p>
          <a:p>
            <a:pPr>
              <a:buFont typeface="Wingdings" pitchFamily="2" charset="2"/>
              <a:buChar char="Ø"/>
            </a:pPr>
            <a:r>
              <a:rPr lang="en-US" sz="2200" dirty="0" smtClean="0"/>
              <a:t>If </a:t>
            </a:r>
            <a:r>
              <a:rPr lang="en-US" sz="2200" dirty="0"/>
              <a:t>the </a:t>
            </a:r>
            <a:r>
              <a:rPr lang="en-US" sz="2200" dirty="0" smtClean="0"/>
              <a:t>Ratee’s </a:t>
            </a:r>
            <a:r>
              <a:rPr lang="en-US" sz="2200" dirty="0"/>
              <a:t>performance is at the “Exceptional” or “Unsatisfactory” level, the Rater should </a:t>
            </a:r>
            <a:r>
              <a:rPr lang="en-US" sz="2200" dirty="0" smtClean="0"/>
              <a:t>prepare </a:t>
            </a:r>
            <a:r>
              <a:rPr lang="en-US" sz="2200" dirty="0"/>
              <a:t>specific documentation to support those ratings </a:t>
            </a:r>
          </a:p>
          <a:p>
            <a:pPr marL="452437" indent="-342900">
              <a:buFont typeface="Wingdings" pitchFamily="2" charset="2"/>
              <a:buChar char="Ø"/>
            </a:pPr>
            <a:endParaRPr lang="en-US" sz="2200" dirty="0" smtClean="0"/>
          </a:p>
          <a:p>
            <a:pPr>
              <a:buFont typeface="Wingdings" pitchFamily="2" charset="2"/>
              <a:buChar char="Ø"/>
            </a:pPr>
            <a:r>
              <a:rPr lang="en-US" sz="2200" dirty="0" smtClean="0"/>
              <a:t>We will discuss this again later in the presentation</a:t>
            </a:r>
          </a:p>
          <a:p>
            <a:pPr marL="452437" indent="-342900">
              <a:buFont typeface="Wingdings" pitchFamily="2" charset="2"/>
              <a:buChar char="Ø"/>
            </a:pPr>
            <a:endParaRPr lang="en-US" sz="2000" dirty="0" smtClean="0"/>
          </a:p>
          <a:p>
            <a:pPr marL="68580" indent="0">
              <a:buNone/>
            </a:pPr>
            <a:r>
              <a:rPr lang="en-US" sz="2000" b="1" dirty="0" smtClean="0">
                <a:solidFill>
                  <a:srgbClr val="C00000"/>
                </a:solidFill>
              </a:rPr>
              <a:t>*</a:t>
            </a:r>
            <a:r>
              <a:rPr lang="en-US" sz="1300" dirty="0" smtClean="0"/>
              <a:t>NOTE:  At this point in the PAR Review,  all of the expectations of the ratee have been discussed with the employee.  Now is when the ratee and rater will sign the Certification in Section 1 – Job Expectations</a:t>
            </a:r>
            <a:endParaRPr lang="en-US" sz="1300" dirty="0"/>
          </a:p>
        </p:txBody>
      </p:sp>
      <p:sp>
        <p:nvSpPr>
          <p:cNvPr id="3" name="Footer Placeholder 2"/>
          <p:cNvSpPr>
            <a:spLocks noGrp="1"/>
          </p:cNvSpPr>
          <p:nvPr>
            <p:ph type="ftr" sz="quarter" idx="11"/>
          </p:nvPr>
        </p:nvSpPr>
        <p:spPr/>
        <p:txBody>
          <a:bodyPr/>
          <a:lstStyle/>
          <a:p>
            <a:pPr>
              <a:defRPr/>
            </a:pPr>
            <a:fld id="{C09A8A25-7EE2-40F2-9041-40288AE6BFCD}" type="slidenum">
              <a:rPr lang="en-US" smtClean="0">
                <a:solidFill>
                  <a:schemeClr val="accent1">
                    <a:lumMod val="50000"/>
                  </a:schemeClr>
                </a:solidFill>
              </a:rPr>
              <a:t>39</a:t>
            </a:fld>
            <a:endParaRPr lang="en-US" dirty="0">
              <a:solidFill>
                <a:schemeClr val="accent1">
                  <a:lumMod val="50000"/>
                </a:schemeClr>
              </a:solidFill>
            </a:endParaRPr>
          </a:p>
        </p:txBody>
      </p:sp>
    </p:spTree>
    <p:extLst>
      <p:ext uri="{BB962C8B-B14F-4D97-AF65-F5344CB8AC3E}">
        <p14:creationId xmlns:p14="http://schemas.microsoft.com/office/powerpoint/2010/main" val="369313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228600"/>
            <a:ext cx="8153400" cy="1104900"/>
          </a:xfrm>
          <a:noFill/>
        </p:spPr>
        <p:txBody>
          <a:bodyPr lIns="90488" tIns="44450" rIns="90488" bIns="44450">
            <a:normAutofit fontScale="90000"/>
          </a:bodyPr>
          <a:lstStyle/>
          <a:p>
            <a:pPr algn="ctr" eaLnBrk="1" hangingPunct="1"/>
            <a:r>
              <a:rPr lang="en-US" sz="3600" b="1" dirty="0" smtClean="0">
                <a:solidFill>
                  <a:schemeClr val="accent1">
                    <a:lumMod val="75000"/>
                  </a:schemeClr>
                </a:solidFill>
              </a:rPr>
              <a:t>Any Good Performance System Must:</a:t>
            </a:r>
          </a:p>
        </p:txBody>
      </p:sp>
      <p:sp>
        <p:nvSpPr>
          <p:cNvPr id="8196" name="Rectangle 3"/>
          <p:cNvSpPr>
            <a:spLocks noGrp="1" noChangeArrowheads="1"/>
          </p:cNvSpPr>
          <p:nvPr>
            <p:ph type="body" sz="half" idx="1"/>
          </p:nvPr>
        </p:nvSpPr>
        <p:spPr>
          <a:xfrm>
            <a:off x="838200" y="1981200"/>
            <a:ext cx="5181600" cy="3459163"/>
          </a:xfrm>
          <a:noFill/>
        </p:spPr>
        <p:txBody>
          <a:bodyPr lIns="90488" tIns="44450" rIns="90488" bIns="44450">
            <a:noAutofit/>
          </a:bodyPr>
          <a:lstStyle/>
          <a:p>
            <a:pPr indent="-342900" eaLnBrk="1" hangingPunct="1">
              <a:lnSpc>
                <a:spcPct val="90000"/>
              </a:lnSpc>
              <a:buClr>
                <a:schemeClr val="accent1">
                  <a:lumMod val="75000"/>
                </a:schemeClr>
              </a:buClr>
              <a:buSzPct val="90000"/>
              <a:buFont typeface="Wingdings" pitchFamily="2" charset="2"/>
              <a:buChar char="Ø"/>
            </a:pPr>
            <a:r>
              <a:rPr lang="en-US" sz="2000" dirty="0" smtClean="0">
                <a:latin typeface="+mj-lt"/>
              </a:rPr>
              <a:t>Link performance to Core Mission Areas, Goals, and Strategies</a:t>
            </a:r>
          </a:p>
          <a:p>
            <a:pPr indent="-342900" eaLnBrk="1" hangingPunct="1">
              <a:lnSpc>
                <a:spcPct val="90000"/>
              </a:lnSpc>
              <a:buClr>
                <a:schemeClr val="accent1">
                  <a:lumMod val="75000"/>
                </a:schemeClr>
              </a:buClr>
              <a:buSzPct val="90000"/>
              <a:buFont typeface="Wingdings" pitchFamily="2" charset="2"/>
              <a:buChar char="Ø"/>
            </a:pPr>
            <a:r>
              <a:rPr lang="en-US" sz="2000" dirty="0" smtClean="0">
                <a:latin typeface="+mj-lt"/>
              </a:rPr>
              <a:t>Tie individual results to program results</a:t>
            </a:r>
          </a:p>
          <a:p>
            <a:pPr indent="-342900" eaLnBrk="1" hangingPunct="1">
              <a:buClr>
                <a:schemeClr val="accent1">
                  <a:lumMod val="75000"/>
                </a:schemeClr>
              </a:buClr>
              <a:buSzPct val="90000"/>
              <a:buFont typeface="Wingdings" pitchFamily="2" charset="2"/>
              <a:buChar char="Ø"/>
            </a:pPr>
            <a:r>
              <a:rPr lang="en-US" sz="2000" dirty="0" smtClean="0">
                <a:latin typeface="+mj-lt"/>
              </a:rPr>
              <a:t>Measure individual results</a:t>
            </a:r>
          </a:p>
          <a:p>
            <a:pPr indent="-342900" eaLnBrk="1" hangingPunct="1">
              <a:lnSpc>
                <a:spcPct val="90000"/>
              </a:lnSpc>
              <a:buClr>
                <a:schemeClr val="accent1">
                  <a:lumMod val="75000"/>
                </a:schemeClr>
              </a:buClr>
              <a:buSzPct val="90000"/>
              <a:buFont typeface="Wingdings" pitchFamily="2" charset="2"/>
              <a:buChar char="Ø"/>
            </a:pPr>
            <a:r>
              <a:rPr lang="en-US" sz="2000" dirty="0" smtClean="0">
                <a:latin typeface="+mj-lt"/>
              </a:rPr>
              <a:t>Enable skill development </a:t>
            </a:r>
          </a:p>
          <a:p>
            <a:pPr marL="0" indent="0" eaLnBrk="1" hangingPunct="1">
              <a:lnSpc>
                <a:spcPct val="90000"/>
              </a:lnSpc>
              <a:buClr>
                <a:schemeClr val="accent1">
                  <a:lumMod val="75000"/>
                </a:schemeClr>
              </a:buClr>
              <a:buSzPct val="90000"/>
              <a:buNone/>
            </a:pPr>
            <a:r>
              <a:rPr lang="en-US" sz="2000" dirty="0">
                <a:latin typeface="+mj-lt"/>
              </a:rPr>
              <a:t> </a:t>
            </a:r>
            <a:r>
              <a:rPr lang="en-US" sz="2000" dirty="0" smtClean="0">
                <a:latin typeface="+mj-lt"/>
              </a:rPr>
              <a:t>    and job enrichment</a:t>
            </a:r>
          </a:p>
        </p:txBody>
      </p:sp>
      <p:sp>
        <p:nvSpPr>
          <p:cNvPr id="8197" name="WordArt 5"/>
          <p:cNvSpPr>
            <a:spLocks noChangeArrowheads="1" noChangeShapeType="1" noTextEdit="1"/>
          </p:cNvSpPr>
          <p:nvPr/>
        </p:nvSpPr>
        <p:spPr bwMode="auto">
          <a:xfrm>
            <a:off x="5067300" y="3124200"/>
            <a:ext cx="3048000" cy="2742924"/>
          </a:xfrm>
          <a:prstGeom prst="rect">
            <a:avLst/>
          </a:prstGeom>
        </p:spPr>
        <p:txBody>
          <a:bodyPr spcFirstLastPara="1" wrap="none" fromWordArt="1">
            <a:prstTxWarp prst="textButton">
              <a:avLst>
                <a:gd name="adj" fmla="val 10800000"/>
              </a:avLst>
            </a:prstTxWarp>
          </a:bodyPr>
          <a:lstStyle/>
          <a:p>
            <a:pPr algn="ctr"/>
            <a:r>
              <a:rPr lang="en-US" sz="3200" kern="10" dirty="0" smtClean="0">
                <a:ln w="19050">
                  <a:solidFill>
                    <a:srgbClr val="92D050"/>
                  </a:solidFill>
                  <a:round/>
                  <a:headEnd/>
                  <a:tailEnd/>
                </a:ln>
                <a:solidFill>
                  <a:schemeClr val="bg1">
                    <a:lumMod val="95000"/>
                    <a:lumOff val="5000"/>
                  </a:schemeClr>
                </a:solidFill>
                <a:effectLst>
                  <a:outerShdw dist="35921" dir="2700000" algn="ctr" rotWithShape="0">
                    <a:schemeClr val="tx1">
                      <a:lumMod val="85000"/>
                    </a:schemeClr>
                  </a:outerShdw>
                </a:effectLst>
                <a:latin typeface="Tahoma"/>
                <a:ea typeface="Tahoma"/>
                <a:cs typeface="Tahoma"/>
              </a:rPr>
              <a:t>Mission and Goals</a:t>
            </a:r>
            <a:endParaRPr lang="en-US" sz="3200" kern="10" dirty="0">
              <a:ln w="19050">
                <a:solidFill>
                  <a:srgbClr val="92D050"/>
                </a:solidFill>
                <a:round/>
                <a:headEnd/>
                <a:tailEnd/>
              </a:ln>
              <a:solidFill>
                <a:schemeClr val="bg1">
                  <a:lumMod val="95000"/>
                  <a:lumOff val="5000"/>
                </a:schemeClr>
              </a:solidFill>
              <a:effectLst>
                <a:outerShdw dist="35921" dir="2700000" algn="ctr" rotWithShape="0">
                  <a:schemeClr val="tx1">
                    <a:lumMod val="85000"/>
                  </a:schemeClr>
                </a:outerShdw>
              </a:effectLst>
              <a:latin typeface="Tahoma"/>
              <a:ea typeface="Tahoma"/>
              <a:cs typeface="Tahoma"/>
            </a:endParaRPr>
          </a:p>
          <a:p>
            <a:pPr algn="ctr"/>
            <a:r>
              <a:rPr lang="en-US" sz="3200" kern="10" dirty="0" smtClean="0">
                <a:ln w="19050">
                  <a:solidFill>
                    <a:srgbClr val="92D050"/>
                  </a:solidFill>
                  <a:round/>
                  <a:headEnd/>
                  <a:tailEnd/>
                </a:ln>
                <a:solidFill>
                  <a:schemeClr val="bg1">
                    <a:lumMod val="95000"/>
                    <a:lumOff val="5000"/>
                  </a:schemeClr>
                </a:solidFill>
                <a:effectLst>
                  <a:outerShdw dist="35921" dir="2700000" algn="ctr" rotWithShape="0">
                    <a:schemeClr val="tx1">
                      <a:lumMod val="85000"/>
                    </a:schemeClr>
                  </a:outerShdw>
                </a:effectLst>
                <a:latin typeface="Tahoma"/>
                <a:ea typeface="Tahoma"/>
                <a:cs typeface="Tahoma"/>
              </a:rPr>
              <a:t>Individual</a:t>
            </a:r>
            <a:r>
              <a:rPr lang="en-US" sz="3200" kern="10" dirty="0" smtClean="0">
                <a:ln w="19050">
                  <a:solidFill>
                    <a:srgbClr val="3366FF"/>
                  </a:solidFill>
                  <a:round/>
                  <a:headEnd/>
                  <a:tailEnd/>
                </a:ln>
                <a:solidFill>
                  <a:srgbClr val="3366FF"/>
                </a:solidFill>
                <a:effectLst>
                  <a:outerShdw dist="35921" dir="2700000" algn="ctr" rotWithShape="0">
                    <a:srgbClr val="990000"/>
                  </a:outerShdw>
                </a:effectLst>
                <a:latin typeface="Tahoma"/>
                <a:ea typeface="Tahoma"/>
                <a:cs typeface="Tahoma"/>
              </a:rPr>
              <a:t> </a:t>
            </a:r>
            <a:r>
              <a:rPr lang="en-US" sz="3200" kern="10" dirty="0" smtClean="0">
                <a:ln w="19050">
                  <a:solidFill>
                    <a:srgbClr val="92D050"/>
                  </a:solidFill>
                  <a:round/>
                  <a:headEnd/>
                  <a:tailEnd/>
                </a:ln>
                <a:solidFill>
                  <a:schemeClr val="bg1">
                    <a:lumMod val="95000"/>
                    <a:lumOff val="5000"/>
                  </a:schemeClr>
                </a:solidFill>
                <a:effectLst>
                  <a:outerShdw dist="35921" dir="2700000" algn="ctr" rotWithShape="0">
                    <a:schemeClr val="tx1">
                      <a:lumMod val="85000"/>
                    </a:schemeClr>
                  </a:outerShdw>
                </a:effectLst>
                <a:latin typeface="Tahoma"/>
                <a:ea typeface="Tahoma"/>
                <a:cs typeface="Tahoma"/>
              </a:rPr>
              <a:t>Results</a:t>
            </a:r>
            <a:endParaRPr lang="en-US" sz="3200" kern="10" dirty="0" smtClean="0">
              <a:ln w="19050">
                <a:solidFill>
                  <a:srgbClr val="3366FF"/>
                </a:solidFill>
                <a:round/>
                <a:headEnd/>
                <a:tailEnd/>
              </a:ln>
              <a:solidFill>
                <a:srgbClr val="3366FF"/>
              </a:solidFill>
              <a:effectLst>
                <a:outerShdw dist="35921" dir="2700000" algn="ctr" rotWithShape="0">
                  <a:srgbClr val="990000"/>
                </a:outerShdw>
              </a:effectLst>
              <a:latin typeface="Tahoma"/>
              <a:ea typeface="Tahoma"/>
              <a:cs typeface="Tahoma"/>
            </a:endParaRPr>
          </a:p>
          <a:p>
            <a:pPr algn="ctr"/>
            <a:r>
              <a:rPr lang="en-US" sz="3200" kern="10" dirty="0" smtClean="0">
                <a:ln w="19050">
                  <a:solidFill>
                    <a:srgbClr val="92D050"/>
                  </a:solidFill>
                  <a:round/>
                  <a:headEnd/>
                  <a:tailEnd/>
                </a:ln>
                <a:solidFill>
                  <a:schemeClr val="bg1">
                    <a:lumMod val="95000"/>
                    <a:lumOff val="5000"/>
                  </a:schemeClr>
                </a:solidFill>
                <a:effectLst>
                  <a:outerShdw dist="35921" dir="2700000" algn="ctr" rotWithShape="0">
                    <a:schemeClr val="tx1">
                      <a:lumMod val="85000"/>
                    </a:schemeClr>
                  </a:outerShdw>
                </a:effectLst>
                <a:latin typeface="Tahoma"/>
                <a:ea typeface="Tahoma"/>
                <a:cs typeface="Tahoma"/>
              </a:rPr>
              <a:t>Program Results</a:t>
            </a:r>
            <a:endParaRPr lang="en-US" sz="3200" kern="10" dirty="0">
              <a:ln w="19050">
                <a:solidFill>
                  <a:srgbClr val="3366FF"/>
                </a:solidFill>
                <a:round/>
                <a:headEnd/>
                <a:tailEnd/>
              </a:ln>
              <a:solidFill>
                <a:srgbClr val="3366FF"/>
              </a:solidFill>
              <a:effectLst>
                <a:outerShdw dist="35921" dir="2700000" algn="ctr" rotWithShape="0">
                  <a:srgbClr val="990000"/>
                </a:outerShdw>
              </a:effectLst>
              <a:latin typeface="Tahoma"/>
              <a:ea typeface="Tahoma"/>
              <a:cs typeface="Tahoma"/>
            </a:endParaRPr>
          </a:p>
        </p:txBody>
      </p:sp>
      <p:sp>
        <p:nvSpPr>
          <p:cNvPr id="3" name="Footer Placeholder 2"/>
          <p:cNvSpPr>
            <a:spLocks noGrp="1"/>
          </p:cNvSpPr>
          <p:nvPr>
            <p:ph type="ftr" sz="quarter" idx="11"/>
          </p:nvPr>
        </p:nvSpPr>
        <p:spPr/>
        <p:txBody>
          <a:bodyPr/>
          <a:lstStyle/>
          <a:p>
            <a:pPr>
              <a:defRPr/>
            </a:pPr>
            <a:fld id="{AAD5CEB9-2016-43E7-ACFC-FBA9DF1D4B8B}" type="slidenum">
              <a:rPr lang="en-US" smtClean="0">
                <a:solidFill>
                  <a:schemeClr val="accent1">
                    <a:lumMod val="50000"/>
                  </a:schemeClr>
                </a:solidFill>
              </a:rPr>
              <a:t>4</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10">
            <a:off x="3425359" y="670043"/>
            <a:ext cx="2743528" cy="2226395"/>
          </a:xfrm>
          <a:prstGeom prst="rect">
            <a:avLst/>
          </a:prstGeom>
          <a:ln w="28575">
            <a:solidFill>
              <a:schemeClr val="accent6">
                <a:lumMod val="75000"/>
              </a:schemeClr>
            </a:solidFill>
          </a:ln>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737" t="19594" r="5887" b="12811"/>
          <a:stretch/>
        </p:blipFill>
        <p:spPr>
          <a:xfrm rot="21344742">
            <a:off x="152400" y="969717"/>
            <a:ext cx="3023483" cy="2992683"/>
          </a:xfrm>
          <a:prstGeom prst="rect">
            <a:avLst/>
          </a:prstGeom>
          <a:ln w="28575">
            <a:solidFill>
              <a:schemeClr val="accent6">
                <a:lumMod val="75000"/>
              </a:schemeClr>
            </a:solidFill>
          </a:ln>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5791" t="26757" r="6434" b="16666"/>
          <a:stretch/>
        </p:blipFill>
        <p:spPr>
          <a:xfrm rot="306396">
            <a:off x="5954571" y="1889542"/>
            <a:ext cx="2480807" cy="2069328"/>
          </a:xfrm>
          <a:prstGeom prst="rect">
            <a:avLst/>
          </a:prstGeom>
          <a:ln w="28575">
            <a:solidFill>
              <a:schemeClr val="accent6">
                <a:lumMod val="75000"/>
              </a:schemeClr>
            </a:solidFill>
          </a:ln>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6097" t="21576" r="5567" b="4728"/>
          <a:stretch/>
        </p:blipFill>
        <p:spPr>
          <a:xfrm rot="533149">
            <a:off x="6212998" y="3877917"/>
            <a:ext cx="2496710" cy="2695493"/>
          </a:xfrm>
          <a:prstGeom prst="rect">
            <a:avLst/>
          </a:prstGeom>
          <a:ln w="28575">
            <a:solidFill>
              <a:schemeClr val="accent6">
                <a:lumMod val="75000"/>
              </a:schemeClr>
            </a:solidFill>
          </a:ln>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888" t="19826" r="5737" b="50000"/>
          <a:stretch/>
        </p:blipFill>
        <p:spPr>
          <a:xfrm>
            <a:off x="609601" y="4163029"/>
            <a:ext cx="5091536" cy="2249699"/>
          </a:xfrm>
          <a:prstGeom prst="rect">
            <a:avLst/>
          </a:prstGeom>
          <a:ln w="38100" cap="sq">
            <a:solidFill>
              <a:srgbClr val="3366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686756" y="3613666"/>
            <a:ext cx="1050288" cy="369332"/>
          </a:xfrm>
          <a:prstGeom prst="rect">
            <a:avLst/>
          </a:prstGeom>
        </p:spPr>
        <p:txBody>
          <a:bodyPr wrap="none">
            <a:spAutoFit/>
          </a:bodyPr>
          <a:lstStyle/>
          <a:p>
            <a:r>
              <a:rPr lang="en-US" b="1" dirty="0">
                <a:solidFill>
                  <a:schemeClr val="accent6">
                    <a:lumMod val="75000"/>
                  </a:schemeClr>
                </a:solidFill>
                <a:latin typeface="+mj-lt"/>
              </a:rPr>
              <a:t>SAMPLE</a:t>
            </a:r>
            <a:endParaRPr lang="en-US" b="1" dirty="0">
              <a:latin typeface="+mj-lt"/>
            </a:endParaRPr>
          </a:p>
        </p:txBody>
      </p:sp>
      <p:sp>
        <p:nvSpPr>
          <p:cNvPr id="2" name="TextBox 1"/>
          <p:cNvSpPr txBox="1"/>
          <p:nvPr/>
        </p:nvSpPr>
        <p:spPr>
          <a:xfrm>
            <a:off x="3014134" y="6120489"/>
            <a:ext cx="279877" cy="246221"/>
          </a:xfrm>
          <a:prstGeom prst="rect">
            <a:avLst/>
          </a:prstGeom>
          <a:solidFill>
            <a:schemeClr val="bg1"/>
          </a:solidFill>
        </p:spPr>
        <p:txBody>
          <a:bodyPr wrap="square" rtlCol="0">
            <a:spAutoFit/>
          </a:bodyPr>
          <a:lstStyle/>
          <a:p>
            <a:r>
              <a:rPr lang="en-US" sz="1000" dirty="0" smtClean="0"/>
              <a:t>2</a:t>
            </a:r>
            <a:endParaRPr lang="en-US" sz="1000" dirty="0"/>
          </a:p>
        </p:txBody>
      </p:sp>
      <p:sp>
        <p:nvSpPr>
          <p:cNvPr id="4" name="Footer Placeholder 3"/>
          <p:cNvSpPr>
            <a:spLocks noGrp="1"/>
          </p:cNvSpPr>
          <p:nvPr>
            <p:ph type="ftr" sz="quarter" idx="11"/>
          </p:nvPr>
        </p:nvSpPr>
        <p:spPr>
          <a:xfrm>
            <a:off x="5534583" y="6366710"/>
            <a:ext cx="3502152" cy="365125"/>
          </a:xfrm>
        </p:spPr>
        <p:txBody>
          <a:bodyPr/>
          <a:lstStyle/>
          <a:p>
            <a:pPr>
              <a:defRPr/>
            </a:pPr>
            <a:fld id="{525CCF21-F2F0-4377-9F0E-C36A246426FF}" type="slidenum">
              <a:rPr lang="en-US" smtClean="0">
                <a:solidFill>
                  <a:schemeClr val="bg1"/>
                </a:solidFill>
              </a:rPr>
              <a:t>40</a:t>
            </a:fld>
            <a:endParaRPr lang="en-US" dirty="0">
              <a:solidFill>
                <a:schemeClr val="bg1"/>
              </a:solidFill>
            </a:endParaRPr>
          </a:p>
        </p:txBody>
      </p:sp>
    </p:spTree>
    <p:extLst>
      <p:ext uri="{BB962C8B-B14F-4D97-AF65-F5344CB8AC3E}">
        <p14:creationId xmlns:p14="http://schemas.microsoft.com/office/powerpoint/2010/main" val="1104317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0"/>
          <p:cNvSpPr>
            <a:spLocks noGrp="1" noChangeArrowheads="1"/>
          </p:cNvSpPr>
          <p:nvPr>
            <p:ph type="title"/>
          </p:nvPr>
        </p:nvSpPr>
        <p:spPr>
          <a:xfrm>
            <a:off x="685800" y="457200"/>
            <a:ext cx="7772400" cy="914400"/>
          </a:xfrm>
        </p:spPr>
        <p:txBody>
          <a:bodyPr>
            <a:normAutofit/>
          </a:bodyPr>
          <a:lstStyle/>
          <a:p>
            <a:pPr algn="ctr" eaLnBrk="1" hangingPunct="1"/>
            <a:r>
              <a:rPr lang="en-US" sz="3600" b="1" dirty="0" smtClean="0">
                <a:solidFill>
                  <a:schemeClr val="accent1">
                    <a:lumMod val="75000"/>
                  </a:schemeClr>
                </a:solidFill>
              </a:rPr>
              <a:t>Sections 4 &amp; 5:</a:t>
            </a:r>
          </a:p>
        </p:txBody>
      </p:sp>
      <p:sp>
        <p:nvSpPr>
          <p:cNvPr id="38917" name="Rectangle 21"/>
          <p:cNvSpPr>
            <a:spLocks noGrp="1" noChangeArrowheads="1"/>
          </p:cNvSpPr>
          <p:nvPr>
            <p:ph idx="1"/>
          </p:nvPr>
        </p:nvSpPr>
        <p:spPr>
          <a:xfrm>
            <a:off x="1219200" y="1447800"/>
            <a:ext cx="6781800" cy="1219200"/>
          </a:xfrm>
        </p:spPr>
        <p:txBody>
          <a:bodyPr>
            <a:normAutofit/>
          </a:bodyPr>
          <a:lstStyle/>
          <a:p>
            <a:pPr marL="0" indent="0" algn="ctr" eaLnBrk="1" hangingPunct="1">
              <a:buFont typeface="Monotype Sorts" pitchFamily="2" charset="2"/>
              <a:buNone/>
            </a:pPr>
            <a:r>
              <a:rPr lang="en-US" sz="3600" b="1" dirty="0" smtClean="0">
                <a:solidFill>
                  <a:schemeClr val="tx1"/>
                </a:solidFill>
                <a:latin typeface="+mj-lt"/>
              </a:rPr>
              <a:t>Interim and Final Justification Sheet and Development Plan</a:t>
            </a:r>
          </a:p>
        </p:txBody>
      </p:sp>
      <p:graphicFrame>
        <p:nvGraphicFramePr>
          <p:cNvPr id="38915" name="Object 17"/>
          <p:cNvGraphicFramePr>
            <a:graphicFrameLocks noChangeAspect="1"/>
          </p:cNvGraphicFramePr>
          <p:nvPr>
            <p:extLst>
              <p:ext uri="{D42A27DB-BD31-4B8C-83A1-F6EECF244321}">
                <p14:modId xmlns:p14="http://schemas.microsoft.com/office/powerpoint/2010/main" val="359179472"/>
              </p:ext>
            </p:extLst>
          </p:nvPr>
        </p:nvGraphicFramePr>
        <p:xfrm>
          <a:off x="762000" y="2895600"/>
          <a:ext cx="2763838" cy="3352800"/>
        </p:xfrm>
        <a:graphic>
          <a:graphicData uri="http://schemas.openxmlformats.org/presentationml/2006/ole">
            <mc:AlternateContent xmlns:mc="http://schemas.openxmlformats.org/markup-compatibility/2006">
              <mc:Choice xmlns:v="urn:schemas-microsoft-com:vml" Requires="v">
                <p:oleObj spid="_x0000_s39070" name="Clip" r:id="rId4" imgW="1284083" imgH="1557196" progId="MS_ClipArt_Gallery.5">
                  <p:embed/>
                </p:oleObj>
              </mc:Choice>
              <mc:Fallback>
                <p:oleObj name="Clip" r:id="rId4" imgW="1284083" imgH="1557196" progId="MS_ClipArt_Gallery.5">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895600"/>
                        <a:ext cx="2763838"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4572000" y="3200400"/>
            <a:ext cx="3352800" cy="2554545"/>
          </a:xfrm>
          <a:prstGeom prst="rect">
            <a:avLst/>
          </a:prstGeom>
          <a:noFill/>
        </p:spPr>
        <p:txBody>
          <a:bodyPr wrap="square" rtlCol="0">
            <a:spAutoFit/>
          </a:bodyPr>
          <a:lstStyle/>
          <a:p>
            <a:pPr marL="0" indent="0" algn="ctr" eaLnBrk="1" hangingPunct="1">
              <a:buFont typeface="Monotype Sorts" pitchFamily="2" charset="2"/>
              <a:buNone/>
            </a:pPr>
            <a:r>
              <a:rPr lang="en-US" sz="2000" dirty="0">
                <a:solidFill>
                  <a:schemeClr val="tx2"/>
                </a:solidFill>
                <a:latin typeface="+mn-lt"/>
              </a:rPr>
              <a:t>Section 4 &amp; 5</a:t>
            </a:r>
            <a:br>
              <a:rPr lang="en-US" sz="2000" dirty="0">
                <a:solidFill>
                  <a:schemeClr val="tx2"/>
                </a:solidFill>
                <a:latin typeface="+mn-lt"/>
              </a:rPr>
            </a:br>
            <a:r>
              <a:rPr lang="en-US" sz="2000" dirty="0">
                <a:solidFill>
                  <a:schemeClr val="tx2"/>
                </a:solidFill>
                <a:latin typeface="+mn-lt"/>
              </a:rPr>
              <a:t> are identical with the exception of the time periods they cover:</a:t>
            </a:r>
          </a:p>
          <a:p>
            <a:pPr marL="0" indent="0" algn="ctr" eaLnBrk="1" hangingPunct="1">
              <a:buFont typeface="Monotype Sorts" pitchFamily="2" charset="2"/>
              <a:buNone/>
            </a:pPr>
            <a:endParaRPr lang="en-US" sz="2000" dirty="0">
              <a:solidFill>
                <a:schemeClr val="tx2"/>
              </a:solidFill>
              <a:latin typeface="+mn-lt"/>
            </a:endParaRPr>
          </a:p>
          <a:p>
            <a:pPr marL="0" indent="0" algn="ctr" eaLnBrk="1" hangingPunct="1">
              <a:buFont typeface="Monotype Sorts" pitchFamily="2" charset="2"/>
              <a:buNone/>
            </a:pPr>
            <a:r>
              <a:rPr lang="en-US" sz="2000" b="1" dirty="0">
                <a:solidFill>
                  <a:schemeClr val="tx2"/>
                </a:solidFill>
                <a:latin typeface="+mn-lt"/>
              </a:rPr>
              <a:t>Interim</a:t>
            </a:r>
            <a:r>
              <a:rPr lang="en-US" sz="2000" dirty="0">
                <a:solidFill>
                  <a:schemeClr val="tx2"/>
                </a:solidFill>
                <a:latin typeface="+mn-lt"/>
              </a:rPr>
              <a:t> = First </a:t>
            </a:r>
            <a:r>
              <a:rPr lang="en-US" sz="2000" b="1" dirty="0">
                <a:solidFill>
                  <a:schemeClr val="tx2"/>
                </a:solidFill>
                <a:latin typeface="+mn-lt"/>
              </a:rPr>
              <a:t>6</a:t>
            </a:r>
            <a:r>
              <a:rPr lang="en-US" sz="2000" dirty="0">
                <a:solidFill>
                  <a:schemeClr val="tx2"/>
                </a:solidFill>
                <a:latin typeface="+mn-lt"/>
              </a:rPr>
              <a:t> months</a:t>
            </a:r>
          </a:p>
          <a:p>
            <a:pPr marL="0" indent="0" algn="ctr" eaLnBrk="1" hangingPunct="1">
              <a:buFont typeface="Monotype Sorts" pitchFamily="2" charset="2"/>
              <a:buNone/>
            </a:pPr>
            <a:r>
              <a:rPr lang="en-US" sz="2000" dirty="0">
                <a:solidFill>
                  <a:schemeClr val="tx2"/>
                </a:solidFill>
                <a:latin typeface="+mn-lt"/>
              </a:rPr>
              <a:t> </a:t>
            </a:r>
            <a:r>
              <a:rPr lang="en-US" sz="2000" b="1" dirty="0">
                <a:solidFill>
                  <a:schemeClr val="tx2"/>
                </a:solidFill>
                <a:latin typeface="+mn-lt"/>
              </a:rPr>
              <a:t> Final </a:t>
            </a:r>
            <a:r>
              <a:rPr lang="en-US" sz="2000" dirty="0">
                <a:solidFill>
                  <a:schemeClr val="tx2"/>
                </a:solidFill>
                <a:latin typeface="+mn-lt"/>
              </a:rPr>
              <a:t>= Entire </a:t>
            </a:r>
            <a:r>
              <a:rPr lang="en-US" sz="2000" b="1" dirty="0">
                <a:solidFill>
                  <a:schemeClr val="tx2"/>
                </a:solidFill>
                <a:latin typeface="+mn-lt"/>
              </a:rPr>
              <a:t>12 </a:t>
            </a:r>
            <a:r>
              <a:rPr lang="en-US" sz="2000" dirty="0">
                <a:solidFill>
                  <a:schemeClr val="tx2"/>
                </a:solidFill>
                <a:latin typeface="+mn-lt"/>
              </a:rPr>
              <a:t>months</a:t>
            </a:r>
          </a:p>
          <a:p>
            <a:endParaRPr lang="en-US" sz="2000" dirty="0">
              <a:solidFill>
                <a:schemeClr val="tx2"/>
              </a:solidFill>
              <a:latin typeface="+mn-lt"/>
            </a:endParaRPr>
          </a:p>
        </p:txBody>
      </p:sp>
      <p:sp>
        <p:nvSpPr>
          <p:cNvPr id="4" name="Footer Placeholder 3"/>
          <p:cNvSpPr>
            <a:spLocks noGrp="1"/>
          </p:cNvSpPr>
          <p:nvPr>
            <p:ph type="ftr" sz="quarter" idx="11"/>
          </p:nvPr>
        </p:nvSpPr>
        <p:spPr/>
        <p:txBody>
          <a:bodyPr/>
          <a:lstStyle/>
          <a:p>
            <a:pPr>
              <a:defRPr/>
            </a:pPr>
            <a:fld id="{749A0E02-663B-4608-898B-495B4A2A2041}" type="slidenum">
              <a:rPr lang="en-US" smtClean="0">
                <a:solidFill>
                  <a:schemeClr val="accent1">
                    <a:lumMod val="50000"/>
                  </a:schemeClr>
                </a:solidFill>
              </a:rPr>
              <a:t>41</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381000" y="677332"/>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3600" b="1" dirty="0" smtClean="0">
                <a:solidFill>
                  <a:schemeClr val="accent1">
                    <a:lumMod val="75000"/>
                  </a:schemeClr>
                </a:solidFill>
                <a:latin typeface="+mj-lt"/>
              </a:rPr>
              <a:t>Interim and Final Evaluation </a:t>
            </a:r>
            <a:r>
              <a:rPr lang="en-US" sz="3600" b="1" dirty="0" smtClean="0">
                <a:latin typeface="+mj-lt"/>
              </a:rPr>
              <a:t>Conferences</a:t>
            </a:r>
            <a:endParaRPr lang="en-US" sz="3600" b="1" dirty="0">
              <a:latin typeface="+mj-lt"/>
            </a:endParaRPr>
          </a:p>
        </p:txBody>
      </p:sp>
      <p:sp>
        <p:nvSpPr>
          <p:cNvPr id="40964" name="Rectangle 3"/>
          <p:cNvSpPr>
            <a:spLocks noChangeArrowheads="1"/>
          </p:cNvSpPr>
          <p:nvPr/>
        </p:nvSpPr>
        <p:spPr bwMode="auto">
          <a:xfrm>
            <a:off x="647700" y="18288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Determine </a:t>
            </a:r>
            <a:r>
              <a:rPr lang="en-US" dirty="0">
                <a:solidFill>
                  <a:schemeClr val="tx2"/>
                </a:solidFill>
                <a:latin typeface="+mj-lt"/>
              </a:rPr>
              <a:t>evaluation points and rating justification; Recognize and document positive contributions and areas needing improvement</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Determine </a:t>
            </a:r>
            <a:r>
              <a:rPr lang="en-US" dirty="0">
                <a:solidFill>
                  <a:schemeClr val="tx2"/>
                </a:solidFill>
                <a:latin typeface="+mj-lt"/>
              </a:rPr>
              <a:t>job performance gaps and action plan to close gaps</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Mutually </a:t>
            </a:r>
            <a:r>
              <a:rPr lang="en-US" dirty="0">
                <a:solidFill>
                  <a:schemeClr val="tx2"/>
                </a:solidFill>
                <a:latin typeface="+mj-lt"/>
              </a:rPr>
              <a:t>develop action plan for development </a:t>
            </a:r>
            <a:r>
              <a:rPr lang="en-US" dirty="0" smtClean="0">
                <a:solidFill>
                  <a:schemeClr val="tx2"/>
                </a:solidFill>
                <a:latin typeface="+mj-lt"/>
              </a:rPr>
              <a:t> </a:t>
            </a:r>
            <a:r>
              <a:rPr lang="en-US" dirty="0">
                <a:solidFill>
                  <a:schemeClr val="tx2"/>
                </a:solidFill>
                <a:latin typeface="+mj-lt"/>
              </a:rPr>
              <a:t>and improvement</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Mutually </a:t>
            </a:r>
            <a:r>
              <a:rPr lang="en-US" dirty="0">
                <a:solidFill>
                  <a:schemeClr val="tx2"/>
                </a:solidFill>
                <a:latin typeface="+mj-lt"/>
              </a:rPr>
              <a:t>establish specific deadlines for improvement</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Set </a:t>
            </a:r>
            <a:r>
              <a:rPr lang="en-US" dirty="0">
                <a:solidFill>
                  <a:schemeClr val="tx2"/>
                </a:solidFill>
                <a:latin typeface="+mj-lt"/>
              </a:rPr>
              <a:t>follow-up meeting </a:t>
            </a:r>
            <a:r>
              <a:rPr lang="en-US" dirty="0" smtClean="0">
                <a:solidFill>
                  <a:schemeClr val="tx2"/>
                </a:solidFill>
                <a:latin typeface="+mj-lt"/>
              </a:rPr>
              <a:t>if necessary</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Interim Rating covers the 1</a:t>
            </a:r>
            <a:r>
              <a:rPr lang="en-US" baseline="30000" dirty="0" smtClean="0">
                <a:solidFill>
                  <a:schemeClr val="tx2"/>
                </a:solidFill>
                <a:latin typeface="+mj-lt"/>
              </a:rPr>
              <a:t>st</a:t>
            </a:r>
            <a:r>
              <a:rPr lang="en-US" dirty="0" smtClean="0">
                <a:solidFill>
                  <a:schemeClr val="tx2"/>
                </a:solidFill>
                <a:latin typeface="+mj-lt"/>
              </a:rPr>
              <a:t> six months</a:t>
            </a:r>
          </a:p>
          <a:p>
            <a:pPr marL="342900" indent="-342900">
              <a:buClr>
                <a:schemeClr val="accent1">
                  <a:lumMod val="75000"/>
                </a:schemeClr>
              </a:buClr>
              <a:buSzPct val="80000"/>
              <a:buFont typeface="Wingdings" pitchFamily="2" charset="2"/>
              <a:buChar char="Ø"/>
            </a:pPr>
            <a:endParaRPr lang="en-US" dirty="0" smtClean="0">
              <a:solidFill>
                <a:schemeClr val="tx2"/>
              </a:solidFill>
              <a:latin typeface="+mj-lt"/>
            </a:endParaRPr>
          </a:p>
          <a:p>
            <a:pPr marL="342900" indent="-342900">
              <a:buClr>
                <a:schemeClr val="accent1">
                  <a:lumMod val="75000"/>
                </a:schemeClr>
              </a:buClr>
              <a:buSzPct val="80000"/>
              <a:buFont typeface="Wingdings" pitchFamily="2" charset="2"/>
              <a:buChar char="Ø"/>
            </a:pPr>
            <a:r>
              <a:rPr lang="en-US" dirty="0" smtClean="0">
                <a:solidFill>
                  <a:schemeClr val="tx2"/>
                </a:solidFill>
                <a:latin typeface="+mj-lt"/>
              </a:rPr>
              <a:t>Final Rating covers the ENTIRE year</a:t>
            </a:r>
            <a:endParaRPr lang="en-US" dirty="0">
              <a:solidFill>
                <a:schemeClr val="tx2"/>
              </a:solidFill>
              <a:latin typeface="+mj-lt"/>
            </a:endParaRPr>
          </a:p>
          <a:p>
            <a:pPr marL="342900" indent="-342900">
              <a:buClr>
                <a:schemeClr val="accent1">
                  <a:lumMod val="75000"/>
                </a:schemeClr>
              </a:buClr>
              <a:buFont typeface="Wingdings" pitchFamily="2" charset="2"/>
              <a:buChar char="Ø"/>
            </a:pPr>
            <a:endParaRPr lang="en-US" sz="2100" dirty="0">
              <a:latin typeface="Times New Roman" pitchFamily="18" charset="0"/>
            </a:endParaRPr>
          </a:p>
        </p:txBody>
      </p:sp>
      <p:graphicFrame>
        <p:nvGraphicFramePr>
          <p:cNvPr id="40965" name="Object 4"/>
          <p:cNvGraphicFramePr>
            <a:graphicFrameLocks noChangeAspect="1"/>
          </p:cNvGraphicFramePr>
          <p:nvPr>
            <p:extLst>
              <p:ext uri="{D42A27DB-BD31-4B8C-83A1-F6EECF244321}">
                <p14:modId xmlns:p14="http://schemas.microsoft.com/office/powerpoint/2010/main" val="963785089"/>
              </p:ext>
            </p:extLst>
          </p:nvPr>
        </p:nvGraphicFramePr>
        <p:xfrm>
          <a:off x="5791200" y="4814423"/>
          <a:ext cx="2351540" cy="1800981"/>
        </p:xfrm>
        <a:graphic>
          <a:graphicData uri="http://schemas.openxmlformats.org/presentationml/2006/ole">
            <mc:AlternateContent xmlns:mc="http://schemas.openxmlformats.org/markup-compatibility/2006">
              <mc:Choice xmlns:v="urn:schemas-microsoft-com:vml" Requires="v">
                <p:oleObj spid="_x0000_s41121" name="Clip" r:id="rId4" imgW="4528242" imgH="3468986" progId="MS_ClipArt_Gallery.5">
                  <p:embed/>
                </p:oleObj>
              </mc:Choice>
              <mc:Fallback>
                <p:oleObj name="Clip" r:id="rId4" imgW="4528242" imgH="3468986"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814423"/>
                        <a:ext cx="2351540" cy="1800981"/>
                      </a:xfrm>
                      <a:prstGeom prst="rect">
                        <a:avLst/>
                      </a:prstGeom>
                      <a:noFill/>
                      <a:ln>
                        <a:noFill/>
                      </a:ln>
                      <a:effectLst/>
                      <a:extLst/>
                    </p:spPr>
                  </p:pic>
                </p:oleObj>
              </mc:Fallback>
            </mc:AlternateContent>
          </a:graphicData>
        </a:graphic>
      </p:graphicFrame>
      <p:sp>
        <p:nvSpPr>
          <p:cNvPr id="3" name="Footer Placeholder 2"/>
          <p:cNvSpPr>
            <a:spLocks noGrp="1"/>
          </p:cNvSpPr>
          <p:nvPr>
            <p:ph type="ftr" sz="quarter" idx="11"/>
          </p:nvPr>
        </p:nvSpPr>
        <p:spPr>
          <a:xfrm>
            <a:off x="5119913" y="5926588"/>
            <a:ext cx="3502152" cy="365125"/>
          </a:xfrm>
        </p:spPr>
        <p:txBody>
          <a:bodyPr/>
          <a:lstStyle/>
          <a:p>
            <a:pPr>
              <a:defRPr/>
            </a:pPr>
            <a:fld id="{1F427F3C-48D1-45FF-9F87-EDD18F7B108A}" type="slidenum">
              <a:rPr lang="en-US" smtClean="0">
                <a:solidFill>
                  <a:schemeClr val="accent1">
                    <a:lumMod val="50000"/>
                  </a:schemeClr>
                </a:solidFill>
              </a:rPr>
              <a:t>42</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1" b="45652"/>
          <a:stretch/>
        </p:blipFill>
        <p:spPr>
          <a:xfrm>
            <a:off x="627185" y="1229458"/>
            <a:ext cx="6858000" cy="2083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b="43258"/>
          <a:stretch/>
        </p:blipFill>
        <p:spPr>
          <a:xfrm>
            <a:off x="1659988" y="3706837"/>
            <a:ext cx="6858000" cy="2166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a:xfrm>
            <a:off x="5204973" y="5990383"/>
            <a:ext cx="3502152" cy="365125"/>
          </a:xfrm>
        </p:spPr>
        <p:txBody>
          <a:bodyPr/>
          <a:lstStyle/>
          <a:p>
            <a:pPr>
              <a:defRPr/>
            </a:pPr>
            <a:fld id="{6F538E23-09AA-4E90-A30C-DE25750A27AD}" type="slidenum">
              <a:rPr lang="en-US" smtClean="0">
                <a:solidFill>
                  <a:schemeClr val="accent1">
                    <a:lumMod val="50000"/>
                  </a:schemeClr>
                </a:solidFill>
              </a:rPr>
              <a:t>43</a:t>
            </a:fld>
            <a:endParaRPr lang="en-US" dirty="0">
              <a:solidFill>
                <a:schemeClr val="accent1">
                  <a:lumMod val="50000"/>
                </a:schemeClr>
              </a:solidFill>
            </a:endParaRPr>
          </a:p>
        </p:txBody>
      </p:sp>
    </p:spTree>
    <p:extLst>
      <p:ext uri="{BB962C8B-B14F-4D97-AF65-F5344CB8AC3E}">
        <p14:creationId xmlns:p14="http://schemas.microsoft.com/office/powerpoint/2010/main" val="1185372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1143000" y="457200"/>
            <a:ext cx="7010400" cy="1143000"/>
          </a:xfrm>
          <a:noFill/>
        </p:spPr>
        <p:txBody>
          <a:bodyPr lIns="90488" tIns="44450" rIns="90488" bIns="44450">
            <a:normAutofit/>
          </a:bodyPr>
          <a:lstStyle/>
          <a:p>
            <a:pPr algn="ctr" eaLnBrk="1" hangingPunct="1"/>
            <a:r>
              <a:rPr lang="en-US" sz="3600" b="1" dirty="0" smtClean="0">
                <a:solidFill>
                  <a:schemeClr val="accent1">
                    <a:lumMod val="75000"/>
                  </a:schemeClr>
                </a:solidFill>
              </a:rPr>
              <a:t>Justification Sheet</a:t>
            </a:r>
          </a:p>
        </p:txBody>
      </p:sp>
      <p:sp>
        <p:nvSpPr>
          <p:cNvPr id="41988" name="Rectangle 3"/>
          <p:cNvSpPr>
            <a:spLocks noGrp="1" noChangeArrowheads="1"/>
          </p:cNvSpPr>
          <p:nvPr>
            <p:ph idx="1"/>
          </p:nvPr>
        </p:nvSpPr>
        <p:spPr>
          <a:xfrm>
            <a:off x="609600" y="1600200"/>
            <a:ext cx="7924800" cy="4495800"/>
          </a:xfrm>
          <a:noFill/>
        </p:spPr>
        <p:txBody>
          <a:bodyPr lIns="90488" tIns="44450" rIns="90488" bIns="44450"/>
          <a:lstStyle/>
          <a:p>
            <a:pPr marL="68580" indent="0" algn="ctr" eaLnBrk="1" hangingPunct="1">
              <a:buClr>
                <a:srgbClr val="063DE8"/>
              </a:buClr>
              <a:buSzPct val="70000"/>
              <a:buNone/>
            </a:pPr>
            <a:r>
              <a:rPr lang="en-US" sz="3600" b="1" dirty="0" smtClean="0">
                <a:solidFill>
                  <a:schemeClr val="tx1"/>
                </a:solidFill>
                <a:latin typeface="+mj-lt"/>
              </a:rPr>
              <a:t>Justification</a:t>
            </a:r>
          </a:p>
          <a:p>
            <a:pPr eaLnBrk="1" hangingPunct="1">
              <a:buFont typeface="Monotype Sorts" pitchFamily="2" charset="2"/>
              <a:buNone/>
            </a:pPr>
            <a:endParaRPr lang="en-US" sz="1600" dirty="0" smtClean="0"/>
          </a:p>
          <a:p>
            <a:pPr eaLnBrk="1" hangingPunct="1">
              <a:buFont typeface="Monotype Sorts" pitchFamily="2" charset="2"/>
              <a:buNone/>
            </a:pPr>
            <a:endParaRPr lang="en-US" sz="1600" dirty="0" smtClean="0"/>
          </a:p>
          <a:p>
            <a:pPr lvl="1" eaLnBrk="1" hangingPunct="1">
              <a:buClr>
                <a:schemeClr val="accent1">
                  <a:lumMod val="75000"/>
                </a:schemeClr>
              </a:buClr>
              <a:buFont typeface="Wingdings" pitchFamily="2" charset="2"/>
              <a:buChar char="Ø"/>
            </a:pPr>
            <a:r>
              <a:rPr lang="en-US" sz="2000" dirty="0" smtClean="0"/>
              <a:t>Recognize and document positive contributions, as well as areas needing improvement</a:t>
            </a:r>
          </a:p>
          <a:p>
            <a:pPr lvl="1" eaLnBrk="1" hangingPunct="1">
              <a:buClr>
                <a:schemeClr val="accent1">
                  <a:lumMod val="75000"/>
                </a:schemeClr>
              </a:buClr>
              <a:buFont typeface="Wingdings" pitchFamily="2" charset="2"/>
              <a:buChar char="Ø"/>
            </a:pPr>
            <a:endParaRPr lang="en-US" sz="2000" dirty="0" smtClean="0"/>
          </a:p>
          <a:p>
            <a:pPr lvl="1" eaLnBrk="1" hangingPunct="1">
              <a:buClr>
                <a:schemeClr val="accent1">
                  <a:lumMod val="75000"/>
                </a:schemeClr>
              </a:buClr>
              <a:buFont typeface="Wingdings" pitchFamily="2" charset="2"/>
              <a:buChar char="Ø"/>
            </a:pPr>
            <a:r>
              <a:rPr lang="en-US" sz="2000" dirty="0" smtClean="0"/>
              <a:t>Provide justification for the overall Rating </a:t>
            </a:r>
          </a:p>
          <a:p>
            <a:pPr lvl="1" eaLnBrk="1" hangingPunct="1">
              <a:buClr>
                <a:schemeClr val="accent1">
                  <a:lumMod val="75000"/>
                </a:schemeClr>
              </a:buClr>
              <a:buFont typeface="Wingdings" pitchFamily="2" charset="2"/>
              <a:buChar char="Ø"/>
            </a:pPr>
            <a:endParaRPr lang="en-US" sz="2000" dirty="0" smtClean="0"/>
          </a:p>
          <a:p>
            <a:pPr lvl="1" eaLnBrk="1" hangingPunct="1">
              <a:buClr>
                <a:schemeClr val="accent1">
                  <a:lumMod val="75000"/>
                </a:schemeClr>
              </a:buClr>
              <a:buFont typeface="Wingdings" pitchFamily="2" charset="2"/>
              <a:buChar char="Ø"/>
            </a:pPr>
            <a:r>
              <a:rPr lang="en-US" sz="2000" dirty="0" smtClean="0"/>
              <a:t>Cite specific examples of performance that support an Exceptional or Unsatisfactory Rating</a:t>
            </a:r>
            <a:endParaRPr lang="en-US" sz="2000" dirty="0" smtClean="0">
              <a:solidFill>
                <a:srgbClr val="063DE8"/>
              </a:solidFill>
            </a:endParaRPr>
          </a:p>
        </p:txBody>
      </p:sp>
      <p:graphicFrame>
        <p:nvGraphicFramePr>
          <p:cNvPr id="41989" name="Object 0"/>
          <p:cNvGraphicFramePr>
            <a:graphicFrameLocks noChangeAspect="1"/>
          </p:cNvGraphicFramePr>
          <p:nvPr>
            <p:extLst>
              <p:ext uri="{D42A27DB-BD31-4B8C-83A1-F6EECF244321}">
                <p14:modId xmlns:p14="http://schemas.microsoft.com/office/powerpoint/2010/main" val="2870330631"/>
              </p:ext>
            </p:extLst>
          </p:nvPr>
        </p:nvGraphicFramePr>
        <p:xfrm>
          <a:off x="6324600" y="1752600"/>
          <a:ext cx="1981200" cy="733425"/>
        </p:xfrm>
        <a:graphic>
          <a:graphicData uri="http://schemas.openxmlformats.org/presentationml/2006/ole">
            <mc:AlternateContent xmlns:mc="http://schemas.openxmlformats.org/markup-compatibility/2006">
              <mc:Choice xmlns:v="urn:schemas-microsoft-com:vml" Requires="v">
                <p:oleObj spid="_x0000_s42139" name="Clip" r:id="rId4" imgW="1110082" imgH="412394" progId="MS_ClipArt_Gallery.5">
                  <p:embed/>
                </p:oleObj>
              </mc:Choice>
              <mc:Fallback>
                <p:oleObj name="Clip" r:id="rId4" imgW="1110082" imgH="412394" progId="MS_ClipArt_Gallery.5">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752600"/>
                        <a:ext cx="1981200"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fld id="{73E10608-30C2-495F-99BC-11975711F41E}" type="slidenum">
              <a:rPr lang="en-US" smtClean="0">
                <a:solidFill>
                  <a:schemeClr val="accent1">
                    <a:lumMod val="50000"/>
                  </a:schemeClr>
                </a:solidFill>
              </a:rPr>
              <a:t>44</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723900" y="8382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b="1" dirty="0">
                <a:solidFill>
                  <a:schemeClr val="accent1">
                    <a:lumMod val="75000"/>
                  </a:schemeClr>
                </a:solidFill>
                <a:latin typeface="+mj-lt"/>
              </a:rPr>
              <a:t>Justification:</a:t>
            </a:r>
            <a:r>
              <a:rPr lang="en-US" sz="4400" b="1" dirty="0">
                <a:solidFill>
                  <a:srgbClr val="063DE8"/>
                </a:solidFill>
                <a:latin typeface="Times New Roman" pitchFamily="18" charset="0"/>
              </a:rPr>
              <a:t/>
            </a:r>
            <a:br>
              <a:rPr lang="en-US" sz="4400" b="1" dirty="0">
                <a:solidFill>
                  <a:srgbClr val="063DE8"/>
                </a:solidFill>
                <a:latin typeface="Times New Roman" pitchFamily="18" charset="0"/>
              </a:rPr>
            </a:br>
            <a:r>
              <a:rPr lang="en-US" sz="3600" b="1" dirty="0">
                <a:latin typeface="+mn-lt"/>
              </a:rPr>
              <a:t>Do’s </a:t>
            </a:r>
            <a:r>
              <a:rPr lang="en-US" sz="3600" dirty="0">
                <a:latin typeface="+mn-lt"/>
              </a:rPr>
              <a:t>and</a:t>
            </a:r>
            <a:r>
              <a:rPr lang="en-US" sz="3600" b="1" dirty="0">
                <a:latin typeface="+mn-lt"/>
              </a:rPr>
              <a:t> </a:t>
            </a:r>
            <a:r>
              <a:rPr lang="en-US" sz="3600" b="1" dirty="0" smtClean="0">
                <a:latin typeface="+mn-lt"/>
              </a:rPr>
              <a:t>Don’ts</a:t>
            </a:r>
            <a:endParaRPr lang="en-US" sz="3600" b="1" dirty="0">
              <a:latin typeface="+mn-lt"/>
            </a:endParaRPr>
          </a:p>
        </p:txBody>
      </p:sp>
      <p:sp>
        <p:nvSpPr>
          <p:cNvPr id="43012" name="Rectangle 3"/>
          <p:cNvSpPr>
            <a:spLocks noChangeArrowheads="1"/>
          </p:cNvSpPr>
          <p:nvPr/>
        </p:nvSpPr>
        <p:spPr bwMode="auto">
          <a:xfrm>
            <a:off x="457200" y="2667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8313" defTabSz="681038">
              <a:buFont typeface="Wingdings" pitchFamily="2" charset="2"/>
              <a:buNone/>
            </a:pPr>
            <a:r>
              <a:rPr lang="en-US" sz="2800" b="1" u="sng" dirty="0">
                <a:solidFill>
                  <a:schemeClr val="accent1">
                    <a:lumMod val="75000"/>
                  </a:schemeClr>
                </a:solidFill>
                <a:latin typeface="+mj-lt"/>
              </a:rPr>
              <a:t>DO</a:t>
            </a:r>
            <a:r>
              <a:rPr lang="en-US" sz="2800" u="sng" dirty="0">
                <a:solidFill>
                  <a:schemeClr val="accent1">
                    <a:lumMod val="75000"/>
                  </a:schemeClr>
                </a:solidFill>
                <a:latin typeface="+mj-lt"/>
              </a:rPr>
              <a:t>:</a:t>
            </a:r>
          </a:p>
          <a:p>
            <a:pPr marL="800100" lvl="1" indent="-171450" defTabSz="681038">
              <a:buClr>
                <a:schemeClr val="accent1">
                  <a:lumMod val="75000"/>
                </a:schemeClr>
              </a:buClr>
              <a:buFont typeface="Wingdings" pitchFamily="2" charset="2"/>
              <a:buChar char="Ø"/>
            </a:pPr>
            <a:endParaRPr lang="en-US" dirty="0">
              <a:latin typeface="+mj-lt"/>
            </a:endParaRPr>
          </a:p>
          <a:p>
            <a:pPr marL="800100" lvl="1" indent="-171450" defTabSz="681038">
              <a:buClr>
                <a:schemeClr val="accent1">
                  <a:lumMod val="75000"/>
                </a:schemeClr>
              </a:buClr>
              <a:buFont typeface="Wingdings" pitchFamily="2" charset="2"/>
              <a:buChar char="Ø"/>
            </a:pPr>
            <a:r>
              <a:rPr lang="en-US" dirty="0" smtClean="0">
                <a:latin typeface="+mj-lt"/>
              </a:rPr>
              <a:t>Give </a:t>
            </a:r>
            <a:r>
              <a:rPr lang="en-US" dirty="0">
                <a:latin typeface="+mj-lt"/>
              </a:rPr>
              <a:t>reasons, both positive and negative,  that substantiate the rating</a:t>
            </a:r>
          </a:p>
          <a:p>
            <a:pPr marL="800100" lvl="1" indent="-171450" defTabSz="681038">
              <a:spcBef>
                <a:spcPct val="50000"/>
              </a:spcBef>
              <a:buClr>
                <a:schemeClr val="accent1">
                  <a:lumMod val="75000"/>
                </a:schemeClr>
              </a:buClr>
              <a:buFont typeface="Wingdings" pitchFamily="2" charset="2"/>
              <a:buChar char="Ø"/>
            </a:pPr>
            <a:r>
              <a:rPr lang="en-US" dirty="0">
                <a:latin typeface="+mj-lt"/>
              </a:rPr>
              <a:t>Review the “Fact Sheet of Significant Events” </a:t>
            </a:r>
            <a:r>
              <a:rPr lang="en-US" dirty="0" smtClean="0">
                <a:latin typeface="+mj-lt"/>
              </a:rPr>
              <a:t> which will be reviewed shortly, and </a:t>
            </a:r>
            <a:r>
              <a:rPr lang="en-US" dirty="0">
                <a:latin typeface="+mj-lt"/>
              </a:rPr>
              <a:t>any other documentation in preparing the </a:t>
            </a:r>
            <a:r>
              <a:rPr lang="en-US" dirty="0" smtClean="0">
                <a:latin typeface="+mj-lt"/>
              </a:rPr>
              <a:t>justification</a:t>
            </a:r>
          </a:p>
        </p:txBody>
      </p:sp>
      <p:sp>
        <p:nvSpPr>
          <p:cNvPr id="43013" name="Rectangle 4"/>
          <p:cNvSpPr>
            <a:spLocks noChangeArrowheads="1"/>
          </p:cNvSpPr>
          <p:nvPr/>
        </p:nvSpPr>
        <p:spPr bwMode="auto">
          <a:xfrm>
            <a:off x="4572000" y="2667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9250">
              <a:buFont typeface="Wingdings" pitchFamily="2" charset="2"/>
              <a:buNone/>
            </a:pPr>
            <a:r>
              <a:rPr lang="en-US" sz="2800" b="1" u="sng" dirty="0" smtClean="0">
                <a:solidFill>
                  <a:schemeClr val="accent1">
                    <a:lumMod val="75000"/>
                  </a:schemeClr>
                </a:solidFill>
                <a:latin typeface="+mj-lt"/>
              </a:rPr>
              <a:t>DON’T</a:t>
            </a:r>
            <a:r>
              <a:rPr lang="en-US" sz="2800" u="sng" dirty="0" smtClean="0">
                <a:solidFill>
                  <a:schemeClr val="accent1">
                    <a:lumMod val="75000"/>
                  </a:schemeClr>
                </a:solidFill>
                <a:latin typeface="+mj-lt"/>
              </a:rPr>
              <a:t>:</a:t>
            </a:r>
          </a:p>
          <a:p>
            <a:pPr marL="628650" lvl="1" indent="-114300">
              <a:buClr>
                <a:schemeClr val="accent1">
                  <a:lumMod val="75000"/>
                </a:schemeClr>
              </a:buClr>
              <a:buFont typeface="Wingdings" pitchFamily="2" charset="2"/>
              <a:buChar char="Ø"/>
            </a:pPr>
            <a:endParaRPr lang="en-US" dirty="0" smtClean="0">
              <a:latin typeface="+mj-lt"/>
            </a:endParaRPr>
          </a:p>
          <a:p>
            <a:pPr marL="685800" lvl="1" indent="-171450">
              <a:buClr>
                <a:schemeClr val="accent1">
                  <a:lumMod val="75000"/>
                </a:schemeClr>
              </a:buClr>
              <a:buFont typeface="Wingdings" pitchFamily="2" charset="2"/>
              <a:buChar char="Ø"/>
            </a:pPr>
            <a:r>
              <a:rPr lang="en-US" dirty="0" smtClean="0">
                <a:latin typeface="+mj-lt"/>
              </a:rPr>
              <a:t>Repeat </a:t>
            </a:r>
            <a:r>
              <a:rPr lang="en-US" dirty="0">
                <a:latin typeface="+mj-lt"/>
              </a:rPr>
              <a:t>the rating </a:t>
            </a:r>
            <a:r>
              <a:rPr lang="en-US" dirty="0" smtClean="0">
                <a:latin typeface="+mj-lt"/>
              </a:rPr>
              <a:t>term and </a:t>
            </a:r>
            <a:r>
              <a:rPr lang="en-US" dirty="0">
                <a:latin typeface="+mj-lt"/>
              </a:rPr>
              <a:t>think that this is sufficient evidence: e.g. </a:t>
            </a:r>
            <a:r>
              <a:rPr lang="en-US" dirty="0" smtClean="0">
                <a:latin typeface="+mj-lt"/>
              </a:rPr>
              <a:t>“Joan’s </a:t>
            </a:r>
            <a:r>
              <a:rPr lang="en-US" dirty="0">
                <a:latin typeface="+mj-lt"/>
              </a:rPr>
              <a:t>performance is Commendable”</a:t>
            </a:r>
          </a:p>
          <a:p>
            <a:pPr marL="685800" lvl="1" indent="-171450">
              <a:spcBef>
                <a:spcPct val="50000"/>
              </a:spcBef>
              <a:buClr>
                <a:schemeClr val="accent1">
                  <a:lumMod val="75000"/>
                </a:schemeClr>
              </a:buClr>
              <a:buFont typeface="Wingdings" pitchFamily="2" charset="2"/>
              <a:buChar char="Ø"/>
            </a:pPr>
            <a:r>
              <a:rPr lang="en-US" dirty="0">
                <a:latin typeface="+mj-lt"/>
              </a:rPr>
              <a:t>Include issues that are </a:t>
            </a:r>
            <a:r>
              <a:rPr lang="en-US" dirty="0" smtClean="0">
                <a:latin typeface="+mj-lt"/>
              </a:rPr>
              <a:t>not related to the performance of the job</a:t>
            </a:r>
            <a:endParaRPr lang="en-US" dirty="0">
              <a:latin typeface="+mj-lt"/>
            </a:endParaRPr>
          </a:p>
        </p:txBody>
      </p:sp>
      <p:graphicFrame>
        <p:nvGraphicFramePr>
          <p:cNvPr id="43014" name="Object 5"/>
          <p:cNvGraphicFramePr>
            <a:graphicFrameLocks noChangeAspect="1"/>
          </p:cNvGraphicFramePr>
          <p:nvPr>
            <p:extLst>
              <p:ext uri="{D42A27DB-BD31-4B8C-83A1-F6EECF244321}">
                <p14:modId xmlns:p14="http://schemas.microsoft.com/office/powerpoint/2010/main" val="4061984416"/>
              </p:ext>
            </p:extLst>
          </p:nvPr>
        </p:nvGraphicFramePr>
        <p:xfrm>
          <a:off x="533400" y="2413101"/>
          <a:ext cx="533400" cy="787299"/>
        </p:xfrm>
        <a:graphic>
          <a:graphicData uri="http://schemas.openxmlformats.org/presentationml/2006/ole">
            <mc:AlternateContent xmlns:mc="http://schemas.openxmlformats.org/markup-compatibility/2006">
              <mc:Choice xmlns:v="urn:schemas-microsoft-com:vml" Requires="v">
                <p:oleObj spid="_x0000_s43313" name="Clip" r:id="rId4" imgW="2247900" imgH="3306763" progId="MS_ClipArt_Gallery.5">
                  <p:embed/>
                </p:oleObj>
              </mc:Choice>
              <mc:Fallback>
                <p:oleObj name="Clip" r:id="rId4" imgW="2247900" imgH="3306763" progId="MS_ClipArt_Gallery.5">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413101"/>
                        <a:ext cx="533400" cy="787299"/>
                      </a:xfrm>
                      <a:prstGeom prst="rect">
                        <a:avLst/>
                      </a:prstGeom>
                      <a:noFill/>
                      <a:ln>
                        <a:noFill/>
                      </a:ln>
                      <a:effectLst/>
                      <a:extLst/>
                    </p:spPr>
                  </p:pic>
                </p:oleObj>
              </mc:Fallback>
            </mc:AlternateContent>
          </a:graphicData>
        </a:graphic>
      </p:graphicFrame>
      <p:graphicFrame>
        <p:nvGraphicFramePr>
          <p:cNvPr id="43015" name="Object 6"/>
          <p:cNvGraphicFramePr>
            <a:graphicFrameLocks noChangeAspect="1"/>
          </p:cNvGraphicFramePr>
          <p:nvPr>
            <p:extLst>
              <p:ext uri="{D42A27DB-BD31-4B8C-83A1-F6EECF244321}">
                <p14:modId xmlns:p14="http://schemas.microsoft.com/office/powerpoint/2010/main" val="3414419649"/>
              </p:ext>
            </p:extLst>
          </p:nvPr>
        </p:nvGraphicFramePr>
        <p:xfrm>
          <a:off x="4495800" y="2702379"/>
          <a:ext cx="457200" cy="455612"/>
        </p:xfrm>
        <a:graphic>
          <a:graphicData uri="http://schemas.openxmlformats.org/presentationml/2006/ole">
            <mc:AlternateContent xmlns:mc="http://schemas.openxmlformats.org/markup-compatibility/2006">
              <mc:Choice xmlns:v="urn:schemas-microsoft-com:vml" Requires="v">
                <p:oleObj spid="_x0000_s43314" name="Clip" r:id="rId6" imgW="1490472" imgH="1484986" progId="MS_ClipArt_Gallery.5">
                  <p:embed/>
                </p:oleObj>
              </mc:Choice>
              <mc:Fallback>
                <p:oleObj name="Clip" r:id="rId6" imgW="1490472" imgH="1484986"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702379"/>
                        <a:ext cx="4572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fld id="{4163E843-DCBD-4A29-AADF-B3F4DC7BB459}" type="slidenum">
              <a:rPr lang="en-US" smtClean="0">
                <a:solidFill>
                  <a:schemeClr val="accent1">
                    <a:lumMod val="50000"/>
                  </a:schemeClr>
                </a:solidFill>
              </a:rPr>
              <a:t>45</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l="618"/>
          <a:stretch/>
        </p:blipFill>
        <p:spPr>
          <a:xfrm>
            <a:off x="846667" y="4004733"/>
            <a:ext cx="7497234" cy="204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903" t="19753" r="5691" b="60494"/>
          <a:stretch/>
        </p:blipFill>
        <p:spPr>
          <a:xfrm>
            <a:off x="807720" y="1143000"/>
            <a:ext cx="7498080" cy="2168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807720" y="533400"/>
            <a:ext cx="1050288" cy="369332"/>
          </a:xfrm>
          <a:prstGeom prst="rect">
            <a:avLst/>
          </a:prstGeom>
        </p:spPr>
        <p:txBody>
          <a:bodyPr wrap="none">
            <a:spAutoFit/>
          </a:bodyPr>
          <a:lstStyle/>
          <a:p>
            <a:r>
              <a:rPr lang="en-US" b="1" dirty="0">
                <a:solidFill>
                  <a:schemeClr val="accent6">
                    <a:lumMod val="75000"/>
                  </a:schemeClr>
                </a:solidFill>
                <a:latin typeface="+mj-lt"/>
              </a:rPr>
              <a:t>SAMPLE</a:t>
            </a:r>
            <a:endParaRPr lang="en-US" b="1" dirty="0">
              <a:latin typeface="+mj-lt"/>
            </a:endParaRPr>
          </a:p>
        </p:txBody>
      </p:sp>
      <p:sp>
        <p:nvSpPr>
          <p:cNvPr id="7" name="TextBox 6"/>
          <p:cNvSpPr txBox="1"/>
          <p:nvPr/>
        </p:nvSpPr>
        <p:spPr>
          <a:xfrm>
            <a:off x="7734989" y="1835566"/>
            <a:ext cx="430816" cy="338554"/>
          </a:xfrm>
          <a:prstGeom prst="rect">
            <a:avLst/>
          </a:prstGeom>
          <a:solidFill>
            <a:schemeClr val="bg1"/>
          </a:solidFill>
        </p:spPr>
        <p:txBody>
          <a:bodyPr wrap="square" rtlCol="0">
            <a:spAutoFit/>
          </a:bodyPr>
          <a:lstStyle/>
          <a:p>
            <a:r>
              <a:rPr lang="en-US" sz="1600" dirty="0" smtClean="0"/>
              <a:t>2</a:t>
            </a:r>
            <a:endParaRPr lang="en-US" sz="1600" dirty="0"/>
          </a:p>
        </p:txBody>
      </p:sp>
      <p:sp>
        <p:nvSpPr>
          <p:cNvPr id="8" name="TextBox 7"/>
          <p:cNvSpPr txBox="1"/>
          <p:nvPr/>
        </p:nvSpPr>
        <p:spPr>
          <a:xfrm>
            <a:off x="7829697" y="4615737"/>
            <a:ext cx="430816" cy="338554"/>
          </a:xfrm>
          <a:prstGeom prst="rect">
            <a:avLst/>
          </a:prstGeom>
          <a:solidFill>
            <a:schemeClr val="bg1"/>
          </a:solidFill>
        </p:spPr>
        <p:txBody>
          <a:bodyPr wrap="square" rtlCol="0">
            <a:spAutoFit/>
          </a:bodyPr>
          <a:lstStyle/>
          <a:p>
            <a:r>
              <a:rPr lang="en-US" sz="1600" dirty="0" smtClean="0"/>
              <a:t>3</a:t>
            </a:r>
            <a:endParaRPr lang="en-US" sz="1600" dirty="0"/>
          </a:p>
        </p:txBody>
      </p:sp>
      <p:sp>
        <p:nvSpPr>
          <p:cNvPr id="6" name="Footer Placeholder 5"/>
          <p:cNvSpPr>
            <a:spLocks noGrp="1"/>
          </p:cNvSpPr>
          <p:nvPr>
            <p:ph type="ftr" sz="quarter" idx="11"/>
          </p:nvPr>
        </p:nvSpPr>
        <p:spPr>
          <a:xfrm>
            <a:off x="5045486" y="6149872"/>
            <a:ext cx="3502152" cy="365125"/>
          </a:xfrm>
        </p:spPr>
        <p:txBody>
          <a:bodyPr/>
          <a:lstStyle/>
          <a:p>
            <a:pPr>
              <a:defRPr/>
            </a:pPr>
            <a:fld id="{B50F54AF-1E99-4595-AE3E-F79412579B62}" type="slidenum">
              <a:rPr lang="en-US" smtClean="0">
                <a:solidFill>
                  <a:schemeClr val="accent1">
                    <a:lumMod val="50000"/>
                  </a:schemeClr>
                </a:solidFill>
              </a:rPr>
              <a:t>46</a:t>
            </a:fld>
            <a:endParaRPr lang="en-US" dirty="0">
              <a:solidFill>
                <a:schemeClr val="accent1">
                  <a:lumMod val="50000"/>
                </a:schemeClr>
              </a:solidFill>
            </a:endParaRPr>
          </a:p>
        </p:txBody>
      </p:sp>
    </p:spTree>
    <p:extLst>
      <p:ext uri="{BB962C8B-B14F-4D97-AF65-F5344CB8AC3E}">
        <p14:creationId xmlns:p14="http://schemas.microsoft.com/office/powerpoint/2010/main" val="363593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2448169"/>
            <a:ext cx="51816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26475" y="4438963"/>
            <a:ext cx="671732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62000" y="2448169"/>
            <a:ext cx="7772400" cy="553998"/>
          </a:xfrm>
          <a:prstGeom prst="rect">
            <a:avLst/>
          </a:prstGeom>
          <a:noFill/>
        </p:spPr>
        <p:txBody>
          <a:bodyPr wrap="square" rtlCol="0">
            <a:spAutoFit/>
          </a:bodyPr>
          <a:lstStyle/>
          <a:p>
            <a:pPr lvl="0"/>
            <a:r>
              <a:rPr lang="en-US" sz="1200" dirty="0" smtClean="0"/>
              <a:t> </a:t>
            </a:r>
            <a:endParaRPr lang="en-US" sz="1200" dirty="0"/>
          </a:p>
          <a:p>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83714"/>
            <a:ext cx="6559887" cy="2082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b="12267"/>
          <a:stretch/>
        </p:blipFill>
        <p:spPr>
          <a:xfrm>
            <a:off x="1961812" y="3095869"/>
            <a:ext cx="6572588" cy="2356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ooter Placeholder 6"/>
          <p:cNvSpPr>
            <a:spLocks noGrp="1"/>
          </p:cNvSpPr>
          <p:nvPr>
            <p:ph type="ftr" sz="quarter" idx="11"/>
          </p:nvPr>
        </p:nvSpPr>
        <p:spPr/>
        <p:txBody>
          <a:bodyPr/>
          <a:lstStyle/>
          <a:p>
            <a:pPr>
              <a:defRPr/>
            </a:pPr>
            <a:fld id="{E1008EB4-0CEA-4EE4-9B48-C3991FCB91C9}" type="slidenum">
              <a:rPr lang="en-US" smtClean="0">
                <a:solidFill>
                  <a:schemeClr val="accent1">
                    <a:lumMod val="50000"/>
                  </a:schemeClr>
                </a:solidFill>
              </a:rPr>
              <a:t>47</a:t>
            </a:fld>
            <a:endParaRPr lang="en-US" dirty="0">
              <a:solidFill>
                <a:schemeClr val="accent1">
                  <a:lumMod val="50000"/>
                </a:schemeClr>
              </a:solidFill>
            </a:endParaRPr>
          </a:p>
        </p:txBody>
      </p:sp>
    </p:spTree>
    <p:extLst>
      <p:ext uri="{BB962C8B-B14F-4D97-AF65-F5344CB8AC3E}">
        <p14:creationId xmlns:p14="http://schemas.microsoft.com/office/powerpoint/2010/main" val="13251164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916781" y="1066800"/>
            <a:ext cx="7310438" cy="1143000"/>
          </a:xfrm>
          <a:noFill/>
        </p:spPr>
        <p:txBody>
          <a:bodyPr lIns="90488" tIns="44450" rIns="90488" bIns="44450">
            <a:normAutofit fontScale="90000"/>
          </a:bodyPr>
          <a:lstStyle/>
          <a:p>
            <a:pPr algn="ctr" eaLnBrk="1" hangingPunct="1"/>
            <a:r>
              <a:rPr lang="en-US" b="1" dirty="0" smtClean="0">
                <a:solidFill>
                  <a:schemeClr val="accent1">
                    <a:lumMod val="75000"/>
                  </a:schemeClr>
                </a:solidFill>
              </a:rPr>
              <a:t>Development Plan</a:t>
            </a:r>
            <a:r>
              <a:rPr lang="en-US" b="1" dirty="0" smtClean="0"/>
              <a:t/>
            </a:r>
            <a:br>
              <a:rPr lang="en-US" b="1" dirty="0" smtClean="0"/>
            </a:br>
            <a:r>
              <a:rPr lang="en-US" sz="3200" b="1" dirty="0" smtClean="0">
                <a:solidFill>
                  <a:schemeClr val="tx1"/>
                </a:solidFill>
              </a:rPr>
              <a:t>Specific Area(s) Identified for Development</a:t>
            </a:r>
          </a:p>
        </p:txBody>
      </p:sp>
      <p:sp>
        <p:nvSpPr>
          <p:cNvPr id="45060" name="Rectangle 3"/>
          <p:cNvSpPr>
            <a:spLocks noGrp="1" noChangeArrowheads="1"/>
          </p:cNvSpPr>
          <p:nvPr>
            <p:ph idx="1"/>
          </p:nvPr>
        </p:nvSpPr>
        <p:spPr>
          <a:xfrm>
            <a:off x="838200" y="2438400"/>
            <a:ext cx="7467600" cy="4267200"/>
          </a:xfrm>
          <a:noFill/>
        </p:spPr>
        <p:txBody>
          <a:bodyPr lIns="90488" tIns="44450" rIns="90488" bIns="44450">
            <a:normAutofit/>
          </a:bodyPr>
          <a:lstStyle/>
          <a:p>
            <a:pPr marL="914400" lvl="1" indent="-457200" eaLnBrk="1" hangingPunct="1">
              <a:buClr>
                <a:schemeClr val="accent1">
                  <a:lumMod val="75000"/>
                </a:schemeClr>
              </a:buClr>
              <a:buFont typeface="Wingdings" pitchFamily="2" charset="2"/>
              <a:buChar char="Ø"/>
            </a:pPr>
            <a:r>
              <a:rPr lang="en-US" sz="2000" dirty="0" smtClean="0"/>
              <a:t>Identify skills and competencies targeted for improvement</a:t>
            </a:r>
          </a:p>
          <a:p>
            <a:pPr marL="1371600" lvl="2" indent="-457200">
              <a:buClr>
                <a:schemeClr val="accent1">
                  <a:lumMod val="75000"/>
                </a:schemeClr>
              </a:buClr>
              <a:buFont typeface="Wingdings" pitchFamily="2" charset="2"/>
              <a:buChar char="§"/>
            </a:pPr>
            <a:r>
              <a:rPr lang="en-US" dirty="0" smtClean="0">
                <a:solidFill>
                  <a:srgbClr val="336600"/>
                </a:solidFill>
              </a:rPr>
              <a:t>Focus on improvement in order of importance</a:t>
            </a:r>
          </a:p>
          <a:p>
            <a:pPr marL="1257300" lvl="2" indent="-342900" eaLnBrk="1" hangingPunct="1">
              <a:buClr>
                <a:schemeClr val="accent1">
                  <a:lumMod val="75000"/>
                </a:schemeClr>
              </a:buClr>
              <a:buFont typeface="Wingdings" pitchFamily="2" charset="2"/>
              <a:buChar char="Ø"/>
            </a:pPr>
            <a:endParaRPr lang="en-US" dirty="0" smtClean="0"/>
          </a:p>
          <a:p>
            <a:pPr marL="914400" lvl="1" indent="-457200" eaLnBrk="1" hangingPunct="1">
              <a:buClr>
                <a:schemeClr val="accent1">
                  <a:lumMod val="75000"/>
                </a:schemeClr>
              </a:buClr>
              <a:buFont typeface="Wingdings" pitchFamily="2" charset="2"/>
              <a:buChar char="Ø"/>
            </a:pPr>
            <a:r>
              <a:rPr lang="en-US" sz="2000" dirty="0" smtClean="0"/>
              <a:t> Mutually develop a plan of action</a:t>
            </a:r>
          </a:p>
          <a:p>
            <a:pPr marL="1371600" lvl="2" indent="-457200" eaLnBrk="1" hangingPunct="1">
              <a:buClr>
                <a:schemeClr val="accent1">
                  <a:lumMod val="75000"/>
                </a:schemeClr>
              </a:buClr>
              <a:buFont typeface="Wingdings" pitchFamily="2" charset="2"/>
              <a:buChar char="§"/>
            </a:pPr>
            <a:r>
              <a:rPr lang="en-US" dirty="0" smtClean="0">
                <a:solidFill>
                  <a:srgbClr val="336600"/>
                </a:solidFill>
              </a:rPr>
              <a:t>Include resources needed, </a:t>
            </a:r>
          </a:p>
          <a:p>
            <a:pPr lvl="2" indent="0" eaLnBrk="1" hangingPunct="1">
              <a:buClr>
                <a:schemeClr val="accent1">
                  <a:lumMod val="75000"/>
                </a:schemeClr>
              </a:buClr>
              <a:buNone/>
            </a:pPr>
            <a:r>
              <a:rPr lang="en-US" dirty="0">
                <a:solidFill>
                  <a:srgbClr val="336600"/>
                </a:solidFill>
              </a:rPr>
              <a:t> </a:t>
            </a:r>
            <a:r>
              <a:rPr lang="en-US" dirty="0" smtClean="0">
                <a:solidFill>
                  <a:srgbClr val="336600"/>
                </a:solidFill>
              </a:rPr>
              <a:t>      obstacles, and alternatives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572000"/>
            <a:ext cx="2159000" cy="1720850"/>
          </a:xfrm>
          <a:prstGeom prst="rect">
            <a:avLst/>
          </a:prstGeom>
        </p:spPr>
      </p:pic>
      <p:sp>
        <p:nvSpPr>
          <p:cNvPr id="3" name="Footer Placeholder 2"/>
          <p:cNvSpPr>
            <a:spLocks noGrp="1"/>
          </p:cNvSpPr>
          <p:nvPr>
            <p:ph type="ftr" sz="quarter" idx="11"/>
          </p:nvPr>
        </p:nvSpPr>
        <p:spPr/>
        <p:txBody>
          <a:bodyPr/>
          <a:lstStyle/>
          <a:p>
            <a:pPr>
              <a:defRPr/>
            </a:pPr>
            <a:fld id="{9E6B60F5-53D3-4F7D-A23C-97B180D052FC}" type="slidenum">
              <a:rPr lang="en-US" smtClean="0">
                <a:solidFill>
                  <a:schemeClr val="accent1">
                    <a:lumMod val="50000"/>
                  </a:schemeClr>
                </a:solidFill>
              </a:rPr>
              <a:t>48</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5982" y="937437"/>
            <a:ext cx="1392036" cy="505069"/>
          </a:xfrm>
        </p:spPr>
        <p:txBody>
          <a:bodyPr>
            <a:normAutofit/>
          </a:bodyPr>
          <a:lstStyle/>
          <a:p>
            <a:pPr algn="ctr"/>
            <a:r>
              <a:rPr lang="en-US" sz="2000" b="1" dirty="0" smtClean="0">
                <a:solidFill>
                  <a:schemeClr val="accent6">
                    <a:lumMod val="75000"/>
                  </a:schemeClr>
                </a:solidFill>
              </a:rPr>
              <a:t>SAMPLE</a:t>
            </a:r>
            <a:endParaRPr lang="en-US" sz="2000" b="1" dirty="0">
              <a:solidFill>
                <a:schemeClr val="accent6">
                  <a:lumMod val="75000"/>
                </a:schemeClr>
              </a:solidFill>
            </a:endParaRPr>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734223"/>
            <a:ext cx="6777037" cy="2151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Screen Clipping"/>
          <p:cNvPicPr>
            <a:picLocks noChangeAspect="1"/>
          </p:cNvPicPr>
          <p:nvPr/>
        </p:nvPicPr>
        <p:blipFill rotWithShape="1">
          <a:blip r:embed="rId4">
            <a:extLst>
              <a:ext uri="{28A0092B-C50C-407E-A947-70E740481C1C}">
                <a14:useLocalDpi xmlns:a14="http://schemas.microsoft.com/office/drawing/2010/main" val="0"/>
              </a:ext>
            </a:extLst>
          </a:blip>
          <a:srcRect l="-1" r="5209" b="10774"/>
          <a:stretch/>
        </p:blipFill>
        <p:spPr>
          <a:xfrm>
            <a:off x="1262743" y="3200400"/>
            <a:ext cx="7271657" cy="25554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pPr>
              <a:defRPr/>
            </a:pPr>
            <a:fld id="{ACEB0676-11E5-4613-912B-2BC6ED9A306C}" type="slidenum">
              <a:rPr lang="en-US" smtClean="0">
                <a:solidFill>
                  <a:schemeClr val="accent1">
                    <a:lumMod val="50000"/>
                  </a:schemeClr>
                </a:solidFill>
              </a:rPr>
              <a:t>49</a:t>
            </a:fld>
            <a:endParaRPr lang="en-US" dirty="0">
              <a:solidFill>
                <a:schemeClr val="accent1">
                  <a:lumMod val="50000"/>
                </a:schemeClr>
              </a:solidFill>
            </a:endParaRPr>
          </a:p>
        </p:txBody>
      </p:sp>
    </p:spTree>
    <p:extLst>
      <p:ext uri="{BB962C8B-B14F-4D97-AF65-F5344CB8AC3E}">
        <p14:creationId xmlns:p14="http://schemas.microsoft.com/office/powerpoint/2010/main" val="3844413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681038" y="641350"/>
            <a:ext cx="7696200" cy="1104900"/>
          </a:xfrm>
          <a:prstGeom prst="rect">
            <a:avLst/>
          </a:prstGeom>
          <a:noFill/>
          <a:ln>
            <a:noFill/>
          </a:ln>
          <a:extLst/>
        </p:spPr>
        <p:txBody>
          <a:bodyPr lIns="90488" tIns="44450" rIns="90488" bIns="44450" anchor="ctr"/>
          <a:lstStyle/>
          <a:p>
            <a:pPr algn="ctr"/>
            <a:r>
              <a:rPr lang="en-US" sz="3200" b="1" dirty="0">
                <a:solidFill>
                  <a:schemeClr val="accent1">
                    <a:lumMod val="75000"/>
                  </a:schemeClr>
                </a:solidFill>
                <a:latin typeface="+mj-lt"/>
              </a:rPr>
              <a:t>Overview of the </a:t>
            </a:r>
            <a:endParaRPr lang="en-US" sz="3200" b="1" dirty="0" smtClean="0">
              <a:solidFill>
                <a:schemeClr val="accent1">
                  <a:lumMod val="75000"/>
                </a:schemeClr>
              </a:solidFill>
              <a:latin typeface="+mj-lt"/>
            </a:endParaRPr>
          </a:p>
          <a:p>
            <a:pPr algn="ctr"/>
            <a:r>
              <a:rPr lang="en-US" sz="3200" b="1" dirty="0" smtClean="0">
                <a:solidFill>
                  <a:schemeClr val="accent1">
                    <a:lumMod val="75000"/>
                  </a:schemeClr>
                </a:solidFill>
                <a:latin typeface="+mj-lt"/>
              </a:rPr>
              <a:t>PAR Appraisal Process </a:t>
            </a:r>
            <a:endParaRPr lang="en-US" sz="3200" b="1" dirty="0">
              <a:solidFill>
                <a:schemeClr val="accent1">
                  <a:lumMod val="75000"/>
                </a:schemeClr>
              </a:solidFill>
              <a:latin typeface="+mj-lt"/>
            </a:endParaRPr>
          </a:p>
        </p:txBody>
      </p:sp>
      <p:sp>
        <p:nvSpPr>
          <p:cNvPr id="114691" name="Oval 3"/>
          <p:cNvSpPr>
            <a:spLocks noChangeArrowheads="1"/>
          </p:cNvSpPr>
          <p:nvPr/>
        </p:nvSpPr>
        <p:spPr bwMode="auto">
          <a:xfrm>
            <a:off x="2133600" y="1905000"/>
            <a:ext cx="4462463" cy="2306638"/>
          </a:xfrm>
          <a:prstGeom prst="ellipse">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r>
              <a:rPr lang="en-US" sz="2800" dirty="0" smtClean="0">
                <a:ln w="12700">
                  <a:solidFill>
                    <a:schemeClr val="tx1"/>
                  </a:solidFill>
                </a:ln>
                <a:solidFill>
                  <a:schemeClr val="bg2">
                    <a:lumMod val="50000"/>
                  </a:schemeClr>
                </a:solidFill>
                <a:latin typeface="Times New Roman" pitchFamily="18" charset="0"/>
              </a:rPr>
              <a:t>Job Expectations </a:t>
            </a:r>
            <a:r>
              <a:rPr lang="en-US" sz="2800" dirty="0">
                <a:ln w="12700">
                  <a:solidFill>
                    <a:schemeClr val="tx1"/>
                  </a:solidFill>
                </a:ln>
                <a:solidFill>
                  <a:schemeClr val="bg2">
                    <a:lumMod val="50000"/>
                  </a:schemeClr>
                </a:solidFill>
                <a:latin typeface="Times New Roman" pitchFamily="18" charset="0"/>
              </a:rPr>
              <a:t>Agreement </a:t>
            </a:r>
          </a:p>
          <a:p>
            <a:pPr algn="ctr"/>
            <a:r>
              <a:rPr lang="en-US" sz="2000" b="1" dirty="0">
                <a:ln>
                  <a:solidFill>
                    <a:schemeClr val="accent6">
                      <a:lumMod val="75000"/>
                    </a:schemeClr>
                  </a:solidFill>
                </a:ln>
                <a:solidFill>
                  <a:schemeClr val="accent3">
                    <a:lumMod val="50000"/>
                  </a:schemeClr>
                </a:solidFill>
                <a:latin typeface="Calibri" pitchFamily="34" charset="0"/>
                <a:cs typeface="Calibri" pitchFamily="34" charset="0"/>
              </a:rPr>
              <a:t>What the job </a:t>
            </a:r>
            <a:r>
              <a:rPr lang="en-US" sz="2000" b="1" dirty="0" smtClean="0">
                <a:ln>
                  <a:solidFill>
                    <a:schemeClr val="accent6">
                      <a:lumMod val="75000"/>
                    </a:schemeClr>
                  </a:solidFill>
                </a:ln>
                <a:solidFill>
                  <a:schemeClr val="accent3">
                    <a:lumMod val="50000"/>
                  </a:schemeClr>
                </a:solidFill>
                <a:latin typeface="Calibri" pitchFamily="34" charset="0"/>
                <a:cs typeface="Calibri" pitchFamily="34" charset="0"/>
              </a:rPr>
              <a:t>is</a:t>
            </a:r>
            <a:endParaRPr lang="en-US" sz="2000" b="1" dirty="0">
              <a:ln>
                <a:solidFill>
                  <a:schemeClr val="accent6">
                    <a:lumMod val="75000"/>
                  </a:schemeClr>
                </a:solidFill>
              </a:ln>
              <a:solidFill>
                <a:schemeClr val="accent3">
                  <a:lumMod val="50000"/>
                </a:schemeClr>
              </a:solidFill>
              <a:latin typeface="Calibri" pitchFamily="34" charset="0"/>
              <a:cs typeface="Calibri" pitchFamily="34" charset="0"/>
            </a:endParaRPr>
          </a:p>
          <a:p>
            <a:pPr algn="ctr"/>
            <a:r>
              <a:rPr lang="en-US" sz="2000" b="1" dirty="0">
                <a:ln>
                  <a:solidFill>
                    <a:schemeClr val="accent6">
                      <a:lumMod val="75000"/>
                    </a:schemeClr>
                  </a:solidFill>
                </a:ln>
                <a:solidFill>
                  <a:schemeClr val="accent3">
                    <a:lumMod val="50000"/>
                  </a:schemeClr>
                </a:solidFill>
                <a:latin typeface="Calibri" pitchFamily="34" charset="0"/>
                <a:cs typeface="Calibri" pitchFamily="34" charset="0"/>
              </a:rPr>
              <a:t>How well it is to be </a:t>
            </a:r>
            <a:r>
              <a:rPr lang="en-US" sz="2000" b="1" dirty="0" smtClean="0">
                <a:ln>
                  <a:solidFill>
                    <a:schemeClr val="accent6">
                      <a:lumMod val="75000"/>
                    </a:schemeClr>
                  </a:solidFill>
                </a:ln>
                <a:solidFill>
                  <a:schemeClr val="accent3">
                    <a:lumMod val="50000"/>
                  </a:schemeClr>
                </a:solidFill>
                <a:latin typeface="Calibri" pitchFamily="34" charset="0"/>
                <a:cs typeface="Calibri" pitchFamily="34" charset="0"/>
              </a:rPr>
              <a:t>done?</a:t>
            </a:r>
            <a:endParaRPr lang="en-US" sz="2800" dirty="0">
              <a:ln>
                <a:solidFill>
                  <a:schemeClr val="accent6">
                    <a:lumMod val="75000"/>
                  </a:schemeClr>
                </a:solidFill>
              </a:ln>
              <a:solidFill>
                <a:schemeClr val="accent3">
                  <a:lumMod val="50000"/>
                </a:schemeClr>
              </a:solidFill>
              <a:latin typeface="Calibri" pitchFamily="34" charset="0"/>
              <a:cs typeface="Calibri" pitchFamily="34" charset="0"/>
            </a:endParaRPr>
          </a:p>
        </p:txBody>
      </p:sp>
      <p:sp>
        <p:nvSpPr>
          <p:cNvPr id="114692" name="Oval 4"/>
          <p:cNvSpPr>
            <a:spLocks noChangeArrowheads="1"/>
          </p:cNvSpPr>
          <p:nvPr/>
        </p:nvSpPr>
        <p:spPr bwMode="auto">
          <a:xfrm>
            <a:off x="4876800" y="4059238"/>
            <a:ext cx="3733800" cy="2044700"/>
          </a:xfrm>
          <a:prstGeom prst="ellipse">
            <a:avLst/>
          </a:prstGeom>
          <a:noFill/>
          <a:ln w="12700">
            <a:solidFill>
              <a:schemeClr val="accent3">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endParaRPr lang="en-US" sz="2800" dirty="0" smtClean="0">
              <a:solidFill>
                <a:srgbClr val="063DE8"/>
              </a:solidFill>
              <a:latin typeface="Times New Roman" pitchFamily="18" charset="0"/>
            </a:endParaRPr>
          </a:p>
          <a:p>
            <a:pPr algn="ctr"/>
            <a:r>
              <a:rPr lang="en-US" sz="2800" dirty="0" smtClean="0">
                <a:ln w="12700">
                  <a:solidFill>
                    <a:schemeClr val="tx1">
                      <a:lumMod val="95000"/>
                      <a:lumOff val="5000"/>
                    </a:schemeClr>
                  </a:solidFill>
                </a:ln>
                <a:solidFill>
                  <a:schemeClr val="bg2">
                    <a:lumMod val="50000"/>
                  </a:schemeClr>
                </a:solidFill>
                <a:latin typeface="Times New Roman" pitchFamily="18" charset="0"/>
              </a:rPr>
              <a:t>Interim Assessment</a:t>
            </a:r>
          </a:p>
          <a:p>
            <a:pPr algn="ctr"/>
            <a:r>
              <a:rPr lang="en-US" sz="2000" b="1" dirty="0">
                <a:ln>
                  <a:solidFill>
                    <a:srgbClr val="FF9900"/>
                  </a:solidFill>
                </a:ln>
                <a:solidFill>
                  <a:schemeClr val="accent3">
                    <a:lumMod val="50000"/>
                  </a:schemeClr>
                </a:solidFill>
                <a:latin typeface="Calibri" pitchFamily="34" charset="0"/>
                <a:cs typeface="Calibri" pitchFamily="34" charset="0"/>
              </a:rPr>
              <a:t>How well was it done</a:t>
            </a:r>
          </a:p>
          <a:p>
            <a:pPr algn="ctr"/>
            <a:r>
              <a:rPr lang="en-US" sz="2000" b="1" dirty="0">
                <a:ln>
                  <a:solidFill>
                    <a:srgbClr val="FF9900"/>
                  </a:solidFill>
                </a:ln>
                <a:solidFill>
                  <a:schemeClr val="accent3">
                    <a:lumMod val="50000"/>
                  </a:schemeClr>
                </a:solidFill>
                <a:latin typeface="Calibri" pitchFamily="34" charset="0"/>
                <a:cs typeface="Calibri" pitchFamily="34" charset="0"/>
              </a:rPr>
              <a:t>d</a:t>
            </a:r>
            <a:r>
              <a:rPr lang="en-US" sz="2000" b="1" dirty="0" smtClean="0">
                <a:ln>
                  <a:solidFill>
                    <a:srgbClr val="FF9900"/>
                  </a:solidFill>
                </a:ln>
                <a:solidFill>
                  <a:schemeClr val="accent3">
                    <a:lumMod val="50000"/>
                  </a:schemeClr>
                </a:solidFill>
                <a:latin typeface="Calibri" pitchFamily="34" charset="0"/>
                <a:cs typeface="Calibri" pitchFamily="34" charset="0"/>
              </a:rPr>
              <a:t>uring the first six</a:t>
            </a:r>
            <a:endParaRPr lang="en-US" sz="2000" b="1" dirty="0">
              <a:ln>
                <a:solidFill>
                  <a:srgbClr val="FF9900"/>
                </a:solidFill>
              </a:ln>
              <a:solidFill>
                <a:schemeClr val="accent3">
                  <a:lumMod val="50000"/>
                </a:schemeClr>
              </a:solidFill>
              <a:latin typeface="Calibri" pitchFamily="34" charset="0"/>
              <a:cs typeface="Calibri" pitchFamily="34" charset="0"/>
            </a:endParaRPr>
          </a:p>
          <a:p>
            <a:pPr algn="ctr"/>
            <a:r>
              <a:rPr lang="en-US" sz="2000" b="1" dirty="0">
                <a:ln>
                  <a:solidFill>
                    <a:srgbClr val="FF9900"/>
                  </a:solidFill>
                </a:ln>
                <a:solidFill>
                  <a:schemeClr val="accent3">
                    <a:lumMod val="50000"/>
                  </a:schemeClr>
                </a:solidFill>
                <a:latin typeface="Calibri" pitchFamily="34" charset="0"/>
                <a:cs typeface="Calibri" pitchFamily="34" charset="0"/>
              </a:rPr>
              <a:t>m</a:t>
            </a:r>
            <a:r>
              <a:rPr lang="en-US" sz="2000" b="1" dirty="0" smtClean="0">
                <a:ln>
                  <a:solidFill>
                    <a:srgbClr val="FF9900"/>
                  </a:solidFill>
                </a:ln>
                <a:solidFill>
                  <a:schemeClr val="accent3">
                    <a:lumMod val="50000"/>
                  </a:schemeClr>
                </a:solidFill>
                <a:latin typeface="Calibri" pitchFamily="34" charset="0"/>
                <a:cs typeface="Calibri" pitchFamily="34" charset="0"/>
              </a:rPr>
              <a:t>onths of  the cycle</a:t>
            </a:r>
            <a:r>
              <a:rPr lang="en-US" sz="2000" b="1" dirty="0">
                <a:ln>
                  <a:solidFill>
                    <a:srgbClr val="FF9900"/>
                  </a:solidFill>
                </a:ln>
                <a:solidFill>
                  <a:schemeClr val="accent3">
                    <a:lumMod val="50000"/>
                  </a:schemeClr>
                </a:solidFill>
                <a:latin typeface="Calibri" pitchFamily="34" charset="0"/>
                <a:cs typeface="Calibri" pitchFamily="34" charset="0"/>
              </a:rPr>
              <a:t>?</a:t>
            </a:r>
            <a:endParaRPr lang="en-US" sz="2000" dirty="0">
              <a:ln>
                <a:solidFill>
                  <a:srgbClr val="FF9900"/>
                </a:solidFill>
              </a:ln>
              <a:solidFill>
                <a:schemeClr val="accent3">
                  <a:lumMod val="50000"/>
                </a:schemeClr>
              </a:solidFill>
              <a:latin typeface="Calibri" pitchFamily="34" charset="0"/>
              <a:cs typeface="Calibri" pitchFamily="34" charset="0"/>
            </a:endParaRPr>
          </a:p>
          <a:p>
            <a:pPr algn="ctr"/>
            <a:r>
              <a:rPr lang="en-US" sz="2800" dirty="0" smtClean="0">
                <a:solidFill>
                  <a:srgbClr val="063DE8"/>
                </a:solidFill>
                <a:latin typeface="Times New Roman" pitchFamily="18" charset="0"/>
              </a:rPr>
              <a:t> </a:t>
            </a:r>
            <a:endParaRPr lang="en-US" sz="2800" dirty="0">
              <a:solidFill>
                <a:srgbClr val="063DE8"/>
              </a:solidFill>
              <a:latin typeface="Times New Roman" pitchFamily="18" charset="0"/>
            </a:endParaRPr>
          </a:p>
        </p:txBody>
      </p:sp>
      <p:sp>
        <p:nvSpPr>
          <p:cNvPr id="114693" name="Oval 5"/>
          <p:cNvSpPr>
            <a:spLocks noChangeArrowheads="1"/>
          </p:cNvSpPr>
          <p:nvPr/>
        </p:nvSpPr>
        <p:spPr bwMode="auto">
          <a:xfrm>
            <a:off x="512730" y="4059238"/>
            <a:ext cx="3665569" cy="2120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endParaRPr lang="en-US" sz="2800" dirty="0" smtClean="0">
              <a:solidFill>
                <a:srgbClr val="063DE8"/>
              </a:solidFill>
              <a:latin typeface="Times New Roman" pitchFamily="18" charset="0"/>
            </a:endParaRPr>
          </a:p>
          <a:p>
            <a:pPr algn="ctr"/>
            <a:r>
              <a:rPr lang="en-US" sz="2800" dirty="0" smtClean="0">
                <a:ln w="12700">
                  <a:solidFill>
                    <a:schemeClr val="tx1">
                      <a:lumMod val="95000"/>
                      <a:lumOff val="5000"/>
                    </a:schemeClr>
                  </a:solidFill>
                </a:ln>
                <a:solidFill>
                  <a:schemeClr val="bg2">
                    <a:lumMod val="50000"/>
                  </a:schemeClr>
                </a:solidFill>
                <a:latin typeface="Times New Roman" pitchFamily="18" charset="0"/>
              </a:rPr>
              <a:t>Final Assessment</a:t>
            </a:r>
          </a:p>
          <a:p>
            <a:pPr algn="ctr"/>
            <a:r>
              <a:rPr lang="en-US" sz="2000" b="1" dirty="0">
                <a:ln>
                  <a:solidFill>
                    <a:srgbClr val="FF9900"/>
                  </a:solidFill>
                </a:ln>
                <a:solidFill>
                  <a:schemeClr val="accent3">
                    <a:lumMod val="50000"/>
                  </a:schemeClr>
                </a:solidFill>
                <a:latin typeface="Calibri" pitchFamily="34" charset="0"/>
                <a:cs typeface="Calibri" pitchFamily="34" charset="0"/>
              </a:rPr>
              <a:t>How well was it done</a:t>
            </a:r>
          </a:p>
          <a:p>
            <a:pPr algn="ctr"/>
            <a:r>
              <a:rPr lang="en-US" sz="2000" b="1" dirty="0">
                <a:ln>
                  <a:solidFill>
                    <a:srgbClr val="FF9900"/>
                  </a:solidFill>
                </a:ln>
                <a:solidFill>
                  <a:schemeClr val="accent3">
                    <a:lumMod val="50000"/>
                  </a:schemeClr>
                </a:solidFill>
                <a:latin typeface="Calibri" pitchFamily="34" charset="0"/>
                <a:cs typeface="Calibri" pitchFamily="34" charset="0"/>
              </a:rPr>
              <a:t>throughout </a:t>
            </a:r>
            <a:endParaRPr lang="en-US" sz="2000" b="1" dirty="0" smtClean="0">
              <a:ln>
                <a:solidFill>
                  <a:srgbClr val="FF9900"/>
                </a:solidFill>
              </a:ln>
              <a:solidFill>
                <a:schemeClr val="accent3">
                  <a:lumMod val="50000"/>
                </a:schemeClr>
              </a:solidFill>
              <a:latin typeface="Calibri" pitchFamily="34" charset="0"/>
              <a:cs typeface="Calibri" pitchFamily="34" charset="0"/>
            </a:endParaRPr>
          </a:p>
          <a:p>
            <a:pPr algn="ctr"/>
            <a:r>
              <a:rPr lang="en-US" sz="2000" b="1" dirty="0" smtClean="0">
                <a:ln>
                  <a:solidFill>
                    <a:srgbClr val="FF9900"/>
                  </a:solidFill>
                </a:ln>
                <a:solidFill>
                  <a:schemeClr val="accent3">
                    <a:lumMod val="50000"/>
                  </a:schemeClr>
                </a:solidFill>
                <a:latin typeface="Calibri" pitchFamily="34" charset="0"/>
                <a:cs typeface="Calibri" pitchFamily="34" charset="0"/>
              </a:rPr>
              <a:t>the </a:t>
            </a:r>
            <a:r>
              <a:rPr lang="en-US" sz="2000" b="1" dirty="0">
                <a:ln>
                  <a:solidFill>
                    <a:srgbClr val="FF9900"/>
                  </a:solidFill>
                </a:ln>
                <a:solidFill>
                  <a:schemeClr val="accent3">
                    <a:lumMod val="50000"/>
                  </a:schemeClr>
                </a:solidFill>
                <a:latin typeface="Calibri" pitchFamily="34" charset="0"/>
                <a:cs typeface="Calibri" pitchFamily="34" charset="0"/>
              </a:rPr>
              <a:t>entire </a:t>
            </a:r>
            <a:r>
              <a:rPr lang="en-US" sz="2000" b="1" dirty="0" smtClean="0">
                <a:ln>
                  <a:solidFill>
                    <a:srgbClr val="FF9900"/>
                  </a:solidFill>
                </a:ln>
                <a:solidFill>
                  <a:schemeClr val="accent3">
                    <a:lumMod val="50000"/>
                  </a:schemeClr>
                </a:solidFill>
                <a:latin typeface="Calibri" pitchFamily="34" charset="0"/>
                <a:cs typeface="Calibri" pitchFamily="34" charset="0"/>
              </a:rPr>
              <a:t>cycle?</a:t>
            </a:r>
            <a:endParaRPr lang="en-US" sz="2000" dirty="0">
              <a:ln>
                <a:solidFill>
                  <a:srgbClr val="FF9900"/>
                </a:solidFill>
              </a:ln>
              <a:solidFill>
                <a:schemeClr val="accent3">
                  <a:lumMod val="50000"/>
                </a:schemeClr>
              </a:solidFill>
              <a:latin typeface="Calibri" pitchFamily="34" charset="0"/>
              <a:cs typeface="Calibri" pitchFamily="34" charset="0"/>
            </a:endParaRPr>
          </a:p>
          <a:p>
            <a:pPr algn="ctr"/>
            <a:endParaRPr lang="en-US" sz="2800" dirty="0">
              <a:solidFill>
                <a:srgbClr val="BC3700"/>
              </a:solidFill>
              <a:latin typeface="Times New Roman" pitchFamily="18" charset="0"/>
            </a:endParaRPr>
          </a:p>
        </p:txBody>
      </p:sp>
      <p:pic>
        <p:nvPicPr>
          <p:cNvPr id="12" name="Picture 11"/>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20812135">
            <a:off x="649578" y="2824451"/>
            <a:ext cx="1504950" cy="1377950"/>
          </a:xfrm>
          <a:prstGeom prst="rect">
            <a:avLst/>
          </a:prstGeom>
        </p:spPr>
      </p:pic>
      <p:pic>
        <p:nvPicPr>
          <p:cNvPr id="17" name="Picture 16"/>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5400000">
            <a:off x="6553078" y="2755534"/>
            <a:ext cx="1504950" cy="1377950"/>
          </a:xfrm>
          <a:prstGeom prst="rect">
            <a:avLst/>
          </a:prstGeom>
        </p:spPr>
      </p:pic>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3608136">
            <a:off x="3868983" y="5360392"/>
            <a:ext cx="1504950" cy="1377950"/>
          </a:xfrm>
          <a:prstGeom prst="rect">
            <a:avLst/>
          </a:prstGeom>
        </p:spPr>
      </p:pic>
      <p:sp>
        <p:nvSpPr>
          <p:cNvPr id="3" name="Footer Placeholder 2"/>
          <p:cNvSpPr>
            <a:spLocks noGrp="1"/>
          </p:cNvSpPr>
          <p:nvPr>
            <p:ph type="ftr" sz="quarter" idx="11"/>
          </p:nvPr>
        </p:nvSpPr>
        <p:spPr/>
        <p:txBody>
          <a:bodyPr/>
          <a:lstStyle/>
          <a:p>
            <a:pPr>
              <a:defRPr/>
            </a:pPr>
            <a:fld id="{B217FCDD-E64D-4280-9C4D-01DDDBF91FE3}" type="slidenum">
              <a:rPr lang="en-US" smtClean="0">
                <a:solidFill>
                  <a:schemeClr val="accent1">
                    <a:lumMod val="50000"/>
                  </a:schemeClr>
                </a:solidFill>
              </a:rPr>
              <a:t>5</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1" b="1093"/>
          <a:stretch/>
        </p:blipFill>
        <p:spPr>
          <a:xfrm>
            <a:off x="609600" y="1066800"/>
            <a:ext cx="6559887" cy="1978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b="6202"/>
          <a:stretch/>
        </p:blipFill>
        <p:spPr>
          <a:xfrm>
            <a:off x="1905000" y="3276601"/>
            <a:ext cx="6572588" cy="2430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pPr>
              <a:defRPr/>
            </a:pPr>
            <a:fld id="{29692479-677D-4743-9327-DDC8F8192082}" type="slidenum">
              <a:rPr lang="en-US" smtClean="0">
                <a:solidFill>
                  <a:schemeClr val="accent1">
                    <a:lumMod val="50000"/>
                  </a:schemeClr>
                </a:solidFill>
              </a:rPr>
              <a:t>50</a:t>
            </a:fld>
            <a:endParaRPr lang="en-US" dirty="0">
              <a:solidFill>
                <a:schemeClr val="accent1">
                  <a:lumMod val="50000"/>
                </a:schemeClr>
              </a:solidFill>
            </a:endParaRPr>
          </a:p>
        </p:txBody>
      </p:sp>
    </p:spTree>
    <p:extLst>
      <p:ext uri="{BB962C8B-B14F-4D97-AF65-F5344CB8AC3E}">
        <p14:creationId xmlns:p14="http://schemas.microsoft.com/office/powerpoint/2010/main" val="21860002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028700" y="1143000"/>
            <a:ext cx="7086600" cy="1143000"/>
          </a:xfrm>
          <a:noFill/>
        </p:spPr>
        <p:txBody>
          <a:bodyPr lIns="90488" tIns="44450" rIns="90488" bIns="44450">
            <a:noAutofit/>
          </a:bodyPr>
          <a:lstStyle/>
          <a:p>
            <a:pPr algn="ctr" eaLnBrk="1" hangingPunct="1"/>
            <a:r>
              <a:rPr lang="en-US" sz="3600" b="1" dirty="0" smtClean="0">
                <a:solidFill>
                  <a:schemeClr val="accent1">
                    <a:lumMod val="75000"/>
                  </a:schemeClr>
                </a:solidFill>
              </a:rPr>
              <a:t>Development Plan</a:t>
            </a:r>
            <a:r>
              <a:rPr lang="en-US" sz="3600" b="1" dirty="0" smtClean="0"/>
              <a:t/>
            </a:r>
            <a:br>
              <a:rPr lang="en-US" sz="3600" b="1" dirty="0" smtClean="0"/>
            </a:br>
            <a:r>
              <a:rPr lang="en-US" sz="3600" b="1" dirty="0" smtClean="0">
                <a:solidFill>
                  <a:schemeClr val="tx1"/>
                </a:solidFill>
              </a:rPr>
              <a:t>Specific Action to be </a:t>
            </a:r>
            <a:br>
              <a:rPr lang="en-US" sz="3600" b="1" dirty="0" smtClean="0">
                <a:solidFill>
                  <a:schemeClr val="tx1"/>
                </a:solidFill>
              </a:rPr>
            </a:br>
            <a:r>
              <a:rPr lang="en-US" sz="3600" b="1" dirty="0" smtClean="0">
                <a:solidFill>
                  <a:schemeClr val="tx1"/>
                </a:solidFill>
              </a:rPr>
              <a:t>Taken by Ratee</a:t>
            </a:r>
          </a:p>
        </p:txBody>
      </p:sp>
      <p:graphicFrame>
        <p:nvGraphicFramePr>
          <p:cNvPr id="47109" name="Object 4">
            <a:hlinkClick r:id="" action="ppaction://ole?verb=0"/>
          </p:cNvPr>
          <p:cNvGraphicFramePr>
            <a:graphicFrameLocks noGrp="1"/>
          </p:cNvGraphicFramePr>
          <p:nvPr>
            <p:ph type="clipArt" sz="half" idx="1"/>
            <p:extLst>
              <p:ext uri="{D42A27DB-BD31-4B8C-83A1-F6EECF244321}">
                <p14:modId xmlns:p14="http://schemas.microsoft.com/office/powerpoint/2010/main" val="880217726"/>
              </p:ext>
            </p:extLst>
          </p:nvPr>
        </p:nvGraphicFramePr>
        <p:xfrm>
          <a:off x="6096001" y="2895600"/>
          <a:ext cx="2228850" cy="1371600"/>
        </p:xfrm>
        <a:graphic>
          <a:graphicData uri="http://schemas.openxmlformats.org/presentationml/2006/ole">
            <mc:AlternateContent xmlns:mc="http://schemas.openxmlformats.org/markup-compatibility/2006">
              <mc:Choice xmlns:v="urn:schemas-microsoft-com:vml" Requires="v">
                <p:oleObj spid="_x0000_s47262" name="Clip" r:id="rId4" imgW="4443413" imgH="2552700" progId="MS_ClipArt_Gallery.5">
                  <p:embed/>
                </p:oleObj>
              </mc:Choice>
              <mc:Fallback>
                <p:oleObj name="Clip" r:id="rId4" imgW="4443413" imgH="2552700" progId="MS_ClipArt_Gallery.5">
                  <p:embed/>
                  <p:pic>
                    <p:nvPicPr>
                      <p:cNvPr id="0" name="Object 4"/>
                      <p:cNvPicPr>
                        <a:picLocks noChangeArrowheads="1"/>
                      </p:cNvPicPr>
                      <p:nvPr/>
                    </p:nvPicPr>
                    <p:blipFill>
                      <a:blip r:embed="rId5">
                        <a:lum bright="-40000" contrast="20000"/>
                        <a:extLst>
                          <a:ext uri="{28A0092B-C50C-407E-A947-70E740481C1C}">
                            <a14:useLocalDpi xmlns:a14="http://schemas.microsoft.com/office/drawing/2010/main" val="0"/>
                          </a:ext>
                        </a:extLst>
                      </a:blip>
                      <a:srcRect/>
                      <a:stretch>
                        <a:fillRect/>
                      </a:stretch>
                    </p:blipFill>
                    <p:spPr bwMode="auto">
                      <a:xfrm>
                        <a:off x="6096001" y="2895600"/>
                        <a:ext cx="2228850" cy="1371600"/>
                      </a:xfrm>
                      <a:prstGeom prst="rect">
                        <a:avLst/>
                      </a:prstGeom>
                      <a:noFill/>
                      <a:ln>
                        <a:noFill/>
                      </a:ln>
                      <a:effectLst/>
                      <a:extLst/>
                    </p:spPr>
                  </p:pic>
                </p:oleObj>
              </mc:Fallback>
            </mc:AlternateContent>
          </a:graphicData>
        </a:graphic>
      </p:graphicFrame>
      <p:sp>
        <p:nvSpPr>
          <p:cNvPr id="47108" name="Rectangle 3"/>
          <p:cNvSpPr>
            <a:spLocks noGrp="1" noChangeArrowheads="1"/>
          </p:cNvSpPr>
          <p:nvPr>
            <p:ph type="body" sz="half" idx="2"/>
          </p:nvPr>
        </p:nvSpPr>
        <p:spPr>
          <a:xfrm>
            <a:off x="647700" y="2514600"/>
            <a:ext cx="7848600" cy="3810000"/>
          </a:xfrm>
          <a:noFill/>
        </p:spPr>
        <p:txBody>
          <a:bodyPr lIns="90488" tIns="44450" rIns="90488" bIns="44450">
            <a:normAutofit fontScale="85000" lnSpcReduction="20000"/>
          </a:bodyPr>
          <a:lstStyle/>
          <a:p>
            <a:pPr algn="ctr" eaLnBrk="1" hangingPunct="1">
              <a:buFont typeface="Monotype Sorts" pitchFamily="2" charset="2"/>
              <a:buNone/>
            </a:pPr>
            <a:r>
              <a:rPr lang="en-US" sz="3200" dirty="0" smtClean="0"/>
              <a:t>Actions may include:</a:t>
            </a:r>
          </a:p>
          <a:p>
            <a:pPr eaLnBrk="1" hangingPunct="1">
              <a:buClr>
                <a:schemeClr val="accent1">
                  <a:lumMod val="75000"/>
                </a:schemeClr>
              </a:buClr>
              <a:buFont typeface="Wingdings" pitchFamily="2" charset="2"/>
              <a:buChar char="Ø"/>
            </a:pPr>
            <a:r>
              <a:rPr lang="en-US" sz="2000" dirty="0" smtClean="0"/>
              <a:t>Take on special projects or assignments</a:t>
            </a:r>
          </a:p>
          <a:p>
            <a:pPr eaLnBrk="1" hangingPunct="1">
              <a:buClr>
                <a:schemeClr val="accent1">
                  <a:lumMod val="75000"/>
                </a:schemeClr>
              </a:buClr>
              <a:buFont typeface="Wingdings" pitchFamily="2" charset="2"/>
              <a:buChar char="Ø"/>
            </a:pPr>
            <a:endParaRPr lang="en-US" sz="2000" dirty="0"/>
          </a:p>
          <a:p>
            <a:pPr eaLnBrk="1" hangingPunct="1">
              <a:buClr>
                <a:schemeClr val="accent1">
                  <a:lumMod val="75000"/>
                </a:schemeClr>
              </a:buClr>
              <a:buFont typeface="Wingdings" pitchFamily="2" charset="2"/>
              <a:buChar char="Ø"/>
            </a:pPr>
            <a:r>
              <a:rPr lang="en-US" sz="2000" dirty="0" smtClean="0"/>
              <a:t>Attend classroom training courses </a:t>
            </a:r>
          </a:p>
          <a:p>
            <a:pPr eaLnBrk="1" hangingPunct="1">
              <a:buClr>
                <a:schemeClr val="accent1">
                  <a:lumMod val="75000"/>
                </a:schemeClr>
              </a:buClr>
              <a:buFont typeface="Wingdings" pitchFamily="2" charset="2"/>
              <a:buChar char="Ø"/>
            </a:pPr>
            <a:endParaRPr lang="en-US" sz="2000" dirty="0" smtClean="0"/>
          </a:p>
          <a:p>
            <a:pPr eaLnBrk="1" hangingPunct="1">
              <a:buClr>
                <a:schemeClr val="accent1">
                  <a:lumMod val="75000"/>
                </a:schemeClr>
              </a:buClr>
              <a:buFont typeface="Wingdings" pitchFamily="2" charset="2"/>
              <a:buChar char="Ø"/>
            </a:pPr>
            <a:r>
              <a:rPr lang="en-US" sz="2000" dirty="0" smtClean="0"/>
              <a:t>Utilize Online Training (LMS)</a:t>
            </a:r>
          </a:p>
          <a:p>
            <a:pPr eaLnBrk="1" hangingPunct="1">
              <a:buClr>
                <a:schemeClr val="accent1">
                  <a:lumMod val="75000"/>
                </a:schemeClr>
              </a:buClr>
              <a:buFont typeface="Wingdings" pitchFamily="2" charset="2"/>
              <a:buChar char="Ø"/>
            </a:pPr>
            <a:endParaRPr lang="en-US" sz="2000" dirty="0" smtClean="0"/>
          </a:p>
          <a:p>
            <a:pPr eaLnBrk="1" hangingPunct="1">
              <a:buClr>
                <a:schemeClr val="accent1">
                  <a:lumMod val="75000"/>
                </a:schemeClr>
              </a:buClr>
              <a:buFont typeface="Wingdings" pitchFamily="2" charset="2"/>
              <a:buChar char="Ø"/>
            </a:pPr>
            <a:r>
              <a:rPr lang="en-US" sz="2000" dirty="0" smtClean="0"/>
              <a:t>Perform library research or other relevant  readings</a:t>
            </a:r>
          </a:p>
          <a:p>
            <a:pPr eaLnBrk="1" hangingPunct="1">
              <a:buClr>
                <a:schemeClr val="accent1">
                  <a:lumMod val="75000"/>
                </a:schemeClr>
              </a:buClr>
              <a:buFont typeface="Wingdings" pitchFamily="2" charset="2"/>
              <a:buChar char="Ø"/>
            </a:pPr>
            <a:endParaRPr lang="en-US" sz="2000" dirty="0" smtClean="0"/>
          </a:p>
          <a:p>
            <a:pPr eaLnBrk="1" hangingPunct="1">
              <a:buClr>
                <a:schemeClr val="accent1">
                  <a:lumMod val="75000"/>
                </a:schemeClr>
              </a:buClr>
              <a:buFont typeface="Wingdings" pitchFamily="2" charset="2"/>
              <a:buChar char="Ø"/>
            </a:pPr>
            <a:r>
              <a:rPr lang="en-US" sz="2000" dirty="0" smtClean="0"/>
              <a:t>Work with a peer or closely with a Manager</a:t>
            </a:r>
          </a:p>
          <a:p>
            <a:pPr eaLnBrk="1" hangingPunct="1">
              <a:buClr>
                <a:schemeClr val="accent1">
                  <a:lumMod val="75000"/>
                </a:schemeClr>
              </a:buClr>
              <a:buFont typeface="Wingdings" pitchFamily="2" charset="2"/>
              <a:buChar char="Ø"/>
            </a:pPr>
            <a:endParaRPr lang="en-US" sz="2000" dirty="0" smtClean="0"/>
          </a:p>
          <a:p>
            <a:pPr eaLnBrk="1" hangingPunct="1">
              <a:buClr>
                <a:schemeClr val="accent1">
                  <a:lumMod val="75000"/>
                </a:schemeClr>
              </a:buClr>
              <a:buFont typeface="Wingdings" pitchFamily="2" charset="2"/>
              <a:buChar char="Ø"/>
            </a:pPr>
            <a:r>
              <a:rPr lang="en-US" sz="2000" dirty="0" smtClean="0"/>
              <a:t>Attend seminars and workshops</a:t>
            </a:r>
          </a:p>
          <a:p>
            <a:pPr eaLnBrk="1" hangingPunct="1">
              <a:buClr>
                <a:schemeClr val="accent1">
                  <a:lumMod val="75000"/>
                </a:schemeClr>
              </a:buClr>
              <a:buFont typeface="Wingdings" pitchFamily="2" charset="2"/>
              <a:buChar char="Ø"/>
            </a:pPr>
            <a:endParaRPr lang="en-US" sz="2000" dirty="0" smtClean="0"/>
          </a:p>
          <a:p>
            <a:pPr eaLnBrk="1" hangingPunct="1">
              <a:buClr>
                <a:schemeClr val="accent1">
                  <a:lumMod val="75000"/>
                </a:schemeClr>
              </a:buClr>
              <a:buFont typeface="Wingdings" pitchFamily="2" charset="2"/>
              <a:buChar char="Ø"/>
            </a:pPr>
            <a:r>
              <a:rPr lang="en-US" sz="2000" dirty="0" smtClean="0"/>
              <a:t>Enroll in local and national professional organizations</a:t>
            </a:r>
          </a:p>
        </p:txBody>
      </p:sp>
      <p:sp>
        <p:nvSpPr>
          <p:cNvPr id="3"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51</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36879" b="43320"/>
          <a:stretch/>
        </p:blipFill>
        <p:spPr>
          <a:xfrm>
            <a:off x="687753" y="1862493"/>
            <a:ext cx="7089166" cy="181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3918254" y="717698"/>
            <a:ext cx="1307492" cy="639762"/>
          </a:xfrm>
        </p:spPr>
        <p:txBody>
          <a:bodyPr>
            <a:normAutofit/>
          </a:bodyPr>
          <a:lstStyle/>
          <a:p>
            <a:r>
              <a:rPr lang="en-US" sz="2000" b="1" dirty="0" smtClean="0">
                <a:solidFill>
                  <a:schemeClr val="accent6">
                    <a:lumMod val="75000"/>
                  </a:schemeClr>
                </a:solidFill>
              </a:rPr>
              <a:t>SAMPLE</a:t>
            </a:r>
            <a:endParaRPr lang="en-US" sz="2000" b="1" dirty="0">
              <a:solidFill>
                <a:schemeClr val="accent6">
                  <a:lumMod val="75000"/>
                </a:schemeClr>
              </a:solidFill>
            </a:endParaRPr>
          </a:p>
        </p:txBody>
      </p:sp>
      <p:pic>
        <p:nvPicPr>
          <p:cNvPr id="6" name="Content Placeholder 5" descr="Screen Clipping"/>
          <p:cNvPicPr>
            <a:picLocks noGrp="1" noChangeAspect="1"/>
          </p:cNvPicPr>
          <p:nvPr>
            <p:ph idx="1"/>
          </p:nvPr>
        </p:nvPicPr>
        <p:blipFill rotWithShape="1">
          <a:blip r:embed="rId4">
            <a:extLst>
              <a:ext uri="{28A0092B-C50C-407E-A947-70E740481C1C}">
                <a14:useLocalDpi xmlns:a14="http://schemas.microsoft.com/office/drawing/2010/main" val="0"/>
              </a:ext>
            </a:extLst>
          </a:blip>
          <a:srcRect l="764" t="14622" b="16548"/>
          <a:stretch/>
        </p:blipFill>
        <p:spPr>
          <a:xfrm>
            <a:off x="687753" y="2217138"/>
            <a:ext cx="7089166" cy="151032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148470"/>
            <a:ext cx="6921895" cy="2007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52</a:t>
            </a:fld>
            <a:endParaRPr lang="en-US" dirty="0">
              <a:solidFill>
                <a:schemeClr val="accent1">
                  <a:lumMod val="50000"/>
                </a:schemeClr>
              </a:solidFill>
            </a:endParaRPr>
          </a:p>
        </p:txBody>
      </p:sp>
    </p:spTree>
    <p:extLst>
      <p:ext uri="{BB962C8B-B14F-4D97-AF65-F5344CB8AC3E}">
        <p14:creationId xmlns:p14="http://schemas.microsoft.com/office/powerpoint/2010/main" val="39517465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p:spPr>
        <p:txBody>
          <a:bodyPr lIns="90488" tIns="44450" rIns="90488" bIns="44450" anchor="ctr">
            <a:normAutofit fontScale="90000"/>
          </a:bodyPr>
          <a:lstStyle/>
          <a:p>
            <a:pPr algn="ctr" eaLnBrk="1" hangingPunct="1"/>
            <a:r>
              <a:rPr lang="en-US" b="1" dirty="0" smtClean="0">
                <a:solidFill>
                  <a:schemeClr val="accent1">
                    <a:lumMod val="75000"/>
                  </a:schemeClr>
                </a:solidFill>
              </a:rPr>
              <a:t>Section 6:</a:t>
            </a:r>
            <a:r>
              <a:rPr lang="en-US" sz="4800" b="1" dirty="0" smtClean="0">
                <a:solidFill>
                  <a:schemeClr val="accent1">
                    <a:lumMod val="75000"/>
                  </a:schemeClr>
                </a:solidFill>
              </a:rPr>
              <a:t>  </a:t>
            </a:r>
            <a:br>
              <a:rPr lang="en-US" sz="4800" b="1" dirty="0" smtClean="0">
                <a:solidFill>
                  <a:schemeClr val="accent1">
                    <a:lumMod val="75000"/>
                  </a:schemeClr>
                </a:solidFill>
              </a:rPr>
            </a:br>
            <a:r>
              <a:rPr lang="en-US" b="1" dirty="0" smtClean="0">
                <a:solidFill>
                  <a:schemeClr val="tx1"/>
                </a:solidFill>
              </a:rPr>
              <a:t>Fact Sheet of Significant Performance Events </a:t>
            </a:r>
            <a:endParaRPr lang="en-US" dirty="0" smtClean="0">
              <a:solidFill>
                <a:schemeClr val="tx1"/>
              </a:solidFill>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3290751112"/>
              </p:ext>
            </p:extLst>
          </p:nvPr>
        </p:nvGraphicFramePr>
        <p:xfrm>
          <a:off x="3450265" y="2725479"/>
          <a:ext cx="1747838" cy="2933700"/>
        </p:xfrm>
        <a:graphic>
          <a:graphicData uri="http://schemas.openxmlformats.org/presentationml/2006/ole">
            <mc:AlternateContent xmlns:mc="http://schemas.openxmlformats.org/markup-compatibility/2006">
              <mc:Choice xmlns:v="urn:schemas-microsoft-com:vml" Requires="v">
                <p:oleObj spid="_x0000_s49304" name="Clip" r:id="rId4" imgW="2735263" imgH="5105400" progId="MS_ClipArt_Gallery.5">
                  <p:embed/>
                </p:oleObj>
              </mc:Choice>
              <mc:Fallback>
                <p:oleObj name="Clip" r:id="rId4" imgW="2735263" imgH="5105400"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0265" y="2725479"/>
                        <a:ext cx="1747838" cy="293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53</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28800" y="1143000"/>
            <a:ext cx="2651760" cy="83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828800" y="2362200"/>
            <a:ext cx="2651760" cy="83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832708" y="3630246"/>
            <a:ext cx="2651760" cy="83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922" y="852311"/>
            <a:ext cx="4804156" cy="533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54</a:t>
            </a:fld>
            <a:endParaRPr lang="en-US" dirty="0">
              <a:solidFill>
                <a:schemeClr val="accent1">
                  <a:lumMod val="50000"/>
                </a:schemeClr>
              </a:solidFill>
            </a:endParaRPr>
          </a:p>
        </p:txBody>
      </p:sp>
    </p:spTree>
    <p:extLst>
      <p:ext uri="{BB962C8B-B14F-4D97-AF65-F5344CB8AC3E}">
        <p14:creationId xmlns:p14="http://schemas.microsoft.com/office/powerpoint/2010/main" val="1856239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609600" y="685800"/>
            <a:ext cx="7848600" cy="1104900"/>
          </a:xfrm>
          <a:noFill/>
        </p:spPr>
        <p:txBody>
          <a:bodyPr lIns="90488" tIns="44450" rIns="90488" bIns="44450" anchor="ctr">
            <a:normAutofit fontScale="90000"/>
          </a:bodyPr>
          <a:lstStyle/>
          <a:p>
            <a:pPr algn="ctr"/>
            <a:r>
              <a:rPr lang="en-US" b="1" dirty="0" smtClean="0">
                <a:solidFill>
                  <a:schemeClr val="accent1">
                    <a:lumMod val="75000"/>
                  </a:schemeClr>
                </a:solidFill>
              </a:rPr>
              <a:t>Fact Sheet of Significant Performance Events </a:t>
            </a:r>
          </a:p>
        </p:txBody>
      </p:sp>
      <p:sp>
        <p:nvSpPr>
          <p:cNvPr id="49156" name="Rectangle 3"/>
          <p:cNvSpPr>
            <a:spLocks noGrp="1" noChangeArrowheads="1"/>
          </p:cNvSpPr>
          <p:nvPr>
            <p:ph idx="1"/>
          </p:nvPr>
        </p:nvSpPr>
        <p:spPr>
          <a:xfrm>
            <a:off x="381000" y="2057400"/>
            <a:ext cx="8305800" cy="4572000"/>
          </a:xfrm>
          <a:noFill/>
        </p:spPr>
        <p:txBody>
          <a:bodyPr lIns="90488" tIns="44450" rIns="90488" bIns="44450">
            <a:normAutofit/>
          </a:bodyPr>
          <a:lstStyle/>
          <a:p>
            <a:pPr marL="466725" indent="-233363">
              <a:buClr>
                <a:schemeClr val="accent1">
                  <a:lumMod val="75000"/>
                </a:schemeClr>
              </a:buClr>
              <a:buFont typeface="Wingdings" pitchFamily="2" charset="2"/>
              <a:buChar char="Ø"/>
            </a:pPr>
            <a:r>
              <a:rPr lang="en-US" sz="2000" dirty="0" smtClean="0"/>
              <a:t>Used to record any noteworthy event, positive or negative, that occurs throughout the rating cycle</a:t>
            </a:r>
          </a:p>
          <a:p>
            <a:pPr marL="466725" indent="-233363">
              <a:buClr>
                <a:schemeClr val="accent1">
                  <a:lumMod val="75000"/>
                </a:schemeClr>
              </a:buClr>
              <a:buFont typeface="Wingdings" pitchFamily="2" charset="2"/>
              <a:buChar char="Ø"/>
            </a:pPr>
            <a:endParaRPr lang="en-US" sz="2000" dirty="0" smtClean="0"/>
          </a:p>
          <a:p>
            <a:pPr marL="466725" indent="-233363">
              <a:buClr>
                <a:schemeClr val="accent1">
                  <a:lumMod val="75000"/>
                </a:schemeClr>
              </a:buClr>
              <a:buFont typeface="Wingdings" pitchFamily="2" charset="2"/>
              <a:buChar char="Ø"/>
            </a:pPr>
            <a:r>
              <a:rPr lang="en-US" sz="2000" dirty="0" smtClean="0"/>
              <a:t>Any </a:t>
            </a:r>
            <a:r>
              <a:rPr lang="en-US" sz="2000" dirty="0"/>
              <a:t>S</a:t>
            </a:r>
            <a:r>
              <a:rPr lang="en-US" sz="2000" dirty="0" smtClean="0"/>
              <a:t>ignificant Event that represents performance below or above the Successful level should be recorded</a:t>
            </a:r>
            <a:endParaRPr lang="en-US" sz="2000" dirty="0"/>
          </a:p>
          <a:p>
            <a:pPr marL="466725" indent="-233363">
              <a:buClr>
                <a:schemeClr val="accent1">
                  <a:lumMod val="75000"/>
                </a:schemeClr>
              </a:buClr>
              <a:buFont typeface="Wingdings" pitchFamily="2" charset="2"/>
              <a:buChar char="Ø"/>
            </a:pPr>
            <a:endParaRPr lang="en-US" sz="2000" dirty="0" smtClean="0"/>
          </a:p>
          <a:p>
            <a:pPr marL="466725" indent="-233363">
              <a:buClr>
                <a:schemeClr val="accent1">
                  <a:lumMod val="75000"/>
                </a:schemeClr>
              </a:buClr>
              <a:buFont typeface="Wingdings" pitchFamily="2" charset="2"/>
              <a:buChar char="Ø"/>
            </a:pPr>
            <a:r>
              <a:rPr lang="en-US" sz="2000" dirty="0" smtClean="0"/>
              <a:t>Events should be documented as they occur, with both rater and ratee initialing the documentation</a:t>
            </a:r>
          </a:p>
          <a:p>
            <a:pPr marL="466725" indent="-233363">
              <a:buClr>
                <a:schemeClr val="accent1">
                  <a:lumMod val="75000"/>
                </a:schemeClr>
              </a:buClr>
              <a:buFont typeface="Wingdings" pitchFamily="2" charset="2"/>
              <a:buChar char="Ø"/>
            </a:pPr>
            <a:endParaRPr lang="en-US" sz="2000" dirty="0" smtClean="0"/>
          </a:p>
          <a:p>
            <a:pPr marL="466725" indent="-233363">
              <a:buClr>
                <a:schemeClr val="accent1">
                  <a:lumMod val="75000"/>
                </a:schemeClr>
              </a:buClr>
              <a:buFont typeface="Wingdings" pitchFamily="2" charset="2"/>
              <a:buChar char="Ø"/>
            </a:pPr>
            <a:r>
              <a:rPr lang="en-US" sz="2000" dirty="0" smtClean="0"/>
              <a:t>All involved parties are encouraged to request </a:t>
            </a:r>
          </a:p>
          <a:p>
            <a:pPr marL="233362" indent="0">
              <a:buClr>
                <a:schemeClr val="accent1">
                  <a:lumMod val="75000"/>
                </a:schemeClr>
              </a:buClr>
              <a:buNone/>
            </a:pPr>
            <a:r>
              <a:rPr lang="en-US" sz="2000" dirty="0" smtClean="0"/>
              <a:t>   entries on the form; Rater determines significance</a:t>
            </a:r>
          </a:p>
        </p:txBody>
      </p:sp>
      <p:graphicFrame>
        <p:nvGraphicFramePr>
          <p:cNvPr id="49157" name="Object 4"/>
          <p:cNvGraphicFramePr>
            <a:graphicFrameLocks noChangeAspect="1"/>
          </p:cNvGraphicFramePr>
          <p:nvPr>
            <p:extLst>
              <p:ext uri="{D42A27DB-BD31-4B8C-83A1-F6EECF244321}">
                <p14:modId xmlns:p14="http://schemas.microsoft.com/office/powerpoint/2010/main" val="1936527905"/>
              </p:ext>
            </p:extLst>
          </p:nvPr>
        </p:nvGraphicFramePr>
        <p:xfrm>
          <a:off x="7145550" y="4582633"/>
          <a:ext cx="1335687" cy="1389063"/>
        </p:xfrm>
        <a:graphic>
          <a:graphicData uri="http://schemas.openxmlformats.org/presentationml/2006/ole">
            <mc:AlternateContent xmlns:mc="http://schemas.openxmlformats.org/markup-compatibility/2006">
              <mc:Choice xmlns:v="urn:schemas-microsoft-com:vml" Requires="v">
                <p:oleObj spid="_x0000_s58512" name="Clip" r:id="rId4" imgW="1774850" imgH="1846174" progId="MS_ClipArt_Gallery.5">
                  <p:embed/>
                </p:oleObj>
              </mc:Choice>
              <mc:Fallback>
                <p:oleObj name="Clip" r:id="rId4" imgW="1774850" imgH="1846174"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5550" y="4582633"/>
                        <a:ext cx="1335687" cy="1389063"/>
                      </a:xfrm>
                      <a:prstGeom prst="rect">
                        <a:avLst/>
                      </a:prstGeom>
                      <a:noFill/>
                      <a:ln>
                        <a:noFill/>
                      </a:ln>
                      <a:effectLst/>
                      <a:extLst/>
                    </p:spPr>
                  </p:pic>
                </p:oleObj>
              </mc:Fallback>
            </mc:AlternateContent>
          </a:graphicData>
        </a:graphic>
      </p:graphicFrame>
      <p:sp>
        <p:nvSpPr>
          <p:cNvPr id="8" name="Footer Placeholder 2"/>
          <p:cNvSpPr>
            <a:spLocks noGrp="1"/>
          </p:cNvSpPr>
          <p:nvPr>
            <p:ph type="ftr" sz="quarter" idx="11"/>
          </p:nvPr>
        </p:nvSpPr>
        <p:spPr>
          <a:xfrm>
            <a:off x="4981575" y="6011863"/>
            <a:ext cx="3502025" cy="365125"/>
          </a:xfrm>
        </p:spPr>
        <p:txBody>
          <a:bodyPr/>
          <a:lstStyle/>
          <a:p>
            <a:pPr>
              <a:defRPr/>
            </a:pPr>
            <a:fld id="{3683ED9C-518E-4CD6-A118-0196857A3F27}" type="slidenum">
              <a:rPr lang="en-US" smtClean="0">
                <a:solidFill>
                  <a:schemeClr val="accent1">
                    <a:lumMod val="50000"/>
                  </a:schemeClr>
                </a:solidFill>
              </a:rPr>
              <a:t>55</a:t>
            </a:fld>
            <a:endParaRPr lang="en-US" dirty="0">
              <a:solidFill>
                <a:schemeClr val="accent1">
                  <a:lumMod val="50000"/>
                </a:schemeClr>
              </a:solidFill>
            </a:endParaRPr>
          </a:p>
        </p:txBody>
      </p:sp>
    </p:spTree>
    <p:extLst>
      <p:ext uri="{BB962C8B-B14F-4D97-AF65-F5344CB8AC3E}">
        <p14:creationId xmlns:p14="http://schemas.microsoft.com/office/powerpoint/2010/main" val="24839557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1889760" cy="381000"/>
          </a:xfrm>
        </p:spPr>
        <p:txBody>
          <a:bodyPr>
            <a:noAutofit/>
          </a:bodyPr>
          <a:lstStyle/>
          <a:p>
            <a:pPr algn="ctr"/>
            <a:r>
              <a:rPr lang="en-US" sz="2000" b="1" dirty="0" smtClean="0">
                <a:solidFill>
                  <a:schemeClr val="accent6">
                    <a:lumMod val="75000"/>
                  </a:schemeClr>
                </a:solidFill>
              </a:rPr>
              <a:t>SAMPLE</a:t>
            </a:r>
            <a:endParaRPr lang="en-US" sz="2000" b="1" dirty="0">
              <a:solidFill>
                <a:schemeClr val="accent6">
                  <a:lumMod val="75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566" t="19979" r="5594" b="4277"/>
          <a:stretch/>
        </p:blipFill>
        <p:spPr>
          <a:xfrm>
            <a:off x="2514600" y="826911"/>
            <a:ext cx="4831839" cy="53311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19" y="1682921"/>
            <a:ext cx="2218944" cy="493776"/>
          </a:xfrm>
          <a:prstGeom prst="rect">
            <a:avLst/>
          </a:prstGeom>
        </p:spPr>
      </p:pic>
      <p:sp>
        <p:nvSpPr>
          <p:cNvPr id="8"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56</a:t>
            </a:fld>
            <a:endParaRPr lang="en-US" dirty="0">
              <a:solidFill>
                <a:schemeClr val="accent1">
                  <a:lumMod val="50000"/>
                </a:schemeClr>
              </a:solidFill>
            </a:endParaRPr>
          </a:p>
        </p:txBody>
      </p:sp>
    </p:spTree>
    <p:extLst>
      <p:ext uri="{BB962C8B-B14F-4D97-AF65-F5344CB8AC3E}">
        <p14:creationId xmlns:p14="http://schemas.microsoft.com/office/powerpoint/2010/main" val="707647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077200" cy="1295400"/>
          </a:xfrm>
        </p:spPr>
        <p:txBody>
          <a:bodyPr>
            <a:normAutofit fontScale="90000"/>
          </a:bodyPr>
          <a:lstStyle/>
          <a:p>
            <a:pPr algn="ctr"/>
            <a:r>
              <a:rPr lang="en-US" sz="2000" dirty="0" smtClean="0">
                <a:solidFill>
                  <a:schemeClr val="accent1">
                    <a:lumMod val="75000"/>
                  </a:schemeClr>
                </a:solidFill>
              </a:rPr>
              <a:t/>
            </a:r>
            <a:br>
              <a:rPr lang="en-US" sz="2000" dirty="0" smtClean="0">
                <a:solidFill>
                  <a:schemeClr val="accent1">
                    <a:lumMod val="75000"/>
                  </a:schemeClr>
                </a:solidFill>
              </a:rPr>
            </a:br>
            <a:r>
              <a:rPr lang="en-US" sz="2000" dirty="0">
                <a:solidFill>
                  <a:schemeClr val="accent1">
                    <a:lumMod val="75000"/>
                  </a:schemeClr>
                </a:solidFill>
              </a:rPr>
              <a:t/>
            </a:r>
            <a:br>
              <a:rPr lang="en-US" sz="2000" dirty="0">
                <a:solidFill>
                  <a:schemeClr val="accent1">
                    <a:lumMod val="75000"/>
                  </a:schemeClr>
                </a:solidFill>
              </a:rPr>
            </a:br>
            <a:r>
              <a:rPr lang="en-US" b="1" dirty="0" smtClean="0">
                <a:solidFill>
                  <a:schemeClr val="accent1">
                    <a:lumMod val="75000"/>
                  </a:schemeClr>
                </a:solidFill>
              </a:rPr>
              <a:t>Certification of </a:t>
            </a:r>
            <a:br>
              <a:rPr lang="en-US" b="1" dirty="0" smtClean="0">
                <a:solidFill>
                  <a:schemeClr val="accent1">
                    <a:lumMod val="75000"/>
                  </a:schemeClr>
                </a:solidFill>
              </a:rPr>
            </a:br>
            <a:r>
              <a:rPr lang="en-US" b="1" dirty="0" smtClean="0">
                <a:solidFill>
                  <a:schemeClr val="accent1">
                    <a:lumMod val="75000"/>
                  </a:schemeClr>
                </a:solidFill>
              </a:rPr>
              <a:t>Interim and Final Evaluations</a:t>
            </a:r>
            <a:r>
              <a:rPr lang="en-US" sz="2800" dirty="0" smtClean="0">
                <a:solidFill>
                  <a:schemeClr val="accent1">
                    <a:lumMod val="75000"/>
                  </a:schemeClr>
                </a:solidFill>
              </a:rPr>
              <a:t/>
            </a:r>
            <a:br>
              <a:rPr lang="en-US" sz="2800" dirty="0" smtClean="0">
                <a:solidFill>
                  <a:schemeClr val="accent1">
                    <a:lumMod val="75000"/>
                  </a:schemeClr>
                </a:solidFill>
              </a:rPr>
            </a:br>
            <a:endParaRPr lang="en-US" sz="2800" dirty="0">
              <a:solidFill>
                <a:schemeClr val="accent1">
                  <a:lumMod val="75000"/>
                </a:schemeClr>
              </a:solidFill>
            </a:endParaRPr>
          </a:p>
        </p:txBody>
      </p:sp>
      <p:sp>
        <p:nvSpPr>
          <p:cNvPr id="3" name="Content Placeholder 2"/>
          <p:cNvSpPr>
            <a:spLocks noGrp="1"/>
          </p:cNvSpPr>
          <p:nvPr>
            <p:ph idx="1"/>
          </p:nvPr>
        </p:nvSpPr>
        <p:spPr>
          <a:xfrm>
            <a:off x="990600" y="2362200"/>
            <a:ext cx="7086600" cy="3962400"/>
          </a:xfrm>
        </p:spPr>
        <p:txBody>
          <a:bodyPr>
            <a:normAutofit lnSpcReduction="10000"/>
          </a:bodyPr>
          <a:lstStyle/>
          <a:p>
            <a:pPr indent="-287338">
              <a:buClr>
                <a:schemeClr val="accent1">
                  <a:lumMod val="75000"/>
                </a:schemeClr>
              </a:buClr>
              <a:buFont typeface="Wingdings" pitchFamily="2" charset="2"/>
              <a:buChar char="Ø"/>
            </a:pPr>
            <a:r>
              <a:rPr lang="en-US" sz="2000" dirty="0" smtClean="0"/>
              <a:t>Review &amp; discuss Sections 1, 2, 3 and 4.                        Rating, Justification and Development Plan.</a:t>
            </a:r>
          </a:p>
          <a:p>
            <a:pPr indent="-287338">
              <a:buClr>
                <a:schemeClr val="accent1">
                  <a:lumMod val="75000"/>
                </a:schemeClr>
              </a:buClr>
              <a:buFont typeface="Wingdings" pitchFamily="2" charset="2"/>
              <a:buChar char="Ø"/>
            </a:pPr>
            <a:endParaRPr lang="en-US" sz="2000" dirty="0" smtClean="0"/>
          </a:p>
          <a:p>
            <a:pPr indent="-287338">
              <a:buClr>
                <a:schemeClr val="accent1">
                  <a:lumMod val="75000"/>
                </a:schemeClr>
              </a:buClr>
              <a:buFont typeface="Wingdings" pitchFamily="2" charset="2"/>
              <a:buChar char="Ø"/>
            </a:pPr>
            <a:r>
              <a:rPr lang="en-US" sz="2000" dirty="0" smtClean="0"/>
              <a:t>Date </a:t>
            </a:r>
            <a:r>
              <a:rPr lang="en-US" sz="2000" dirty="0"/>
              <a:t>the face to face meeting was </a:t>
            </a:r>
            <a:r>
              <a:rPr lang="en-US" sz="2000" dirty="0" smtClean="0"/>
              <a:t>held</a:t>
            </a:r>
          </a:p>
          <a:p>
            <a:pPr indent="-287338">
              <a:buClr>
                <a:schemeClr val="accent1">
                  <a:lumMod val="75000"/>
                </a:schemeClr>
              </a:buClr>
              <a:buFont typeface="Wingdings" pitchFamily="2" charset="2"/>
              <a:buChar char="Ø"/>
            </a:pPr>
            <a:endParaRPr lang="en-US" sz="2000" dirty="0" smtClean="0"/>
          </a:p>
          <a:p>
            <a:pPr indent="-287338">
              <a:buClr>
                <a:schemeClr val="accent1">
                  <a:lumMod val="75000"/>
                </a:schemeClr>
              </a:buClr>
              <a:buFont typeface="Wingdings" pitchFamily="2" charset="2"/>
              <a:buChar char="Ø"/>
            </a:pPr>
            <a:r>
              <a:rPr lang="en-US" sz="2000" dirty="0" smtClean="0"/>
              <a:t>After </a:t>
            </a:r>
            <a:r>
              <a:rPr lang="en-US" sz="2000" dirty="0"/>
              <a:t>any revisions/comments, both rater &amp; ratee </a:t>
            </a:r>
            <a:r>
              <a:rPr lang="en-US" sz="2000" dirty="0" smtClean="0"/>
              <a:t>sign </a:t>
            </a:r>
            <a:r>
              <a:rPr lang="en-US" sz="2000" dirty="0"/>
              <a:t>&amp; date PAR </a:t>
            </a:r>
            <a:r>
              <a:rPr lang="en-US" sz="2000" dirty="0" smtClean="0"/>
              <a:t>form</a:t>
            </a:r>
          </a:p>
          <a:p>
            <a:pPr indent="-287338">
              <a:buClr>
                <a:schemeClr val="accent1">
                  <a:lumMod val="75000"/>
                </a:schemeClr>
              </a:buClr>
              <a:buFont typeface="Wingdings" pitchFamily="2" charset="2"/>
              <a:buChar char="Ø"/>
            </a:pPr>
            <a:endParaRPr lang="en-US" sz="2000" dirty="0" smtClean="0"/>
          </a:p>
          <a:p>
            <a:pPr indent="-287338">
              <a:buClr>
                <a:schemeClr val="accent1">
                  <a:lumMod val="75000"/>
                </a:schemeClr>
              </a:buClr>
              <a:buFont typeface="Wingdings" pitchFamily="2" charset="2"/>
              <a:buChar char="Ø"/>
            </a:pPr>
            <a:r>
              <a:rPr lang="en-US" sz="2000" dirty="0" smtClean="0"/>
              <a:t>Ratee </a:t>
            </a:r>
            <a:r>
              <a:rPr lang="en-US" sz="2000" dirty="0"/>
              <a:t>checks </a:t>
            </a:r>
            <a:r>
              <a:rPr lang="en-US" sz="2000" dirty="0" smtClean="0"/>
              <a:t> each of 3 boxes with either </a:t>
            </a:r>
            <a:r>
              <a:rPr lang="en-US" sz="2000" dirty="0"/>
              <a:t>“agree” or “</a:t>
            </a:r>
            <a:r>
              <a:rPr lang="en-US" sz="2000" dirty="0" smtClean="0"/>
              <a:t>disagree” </a:t>
            </a:r>
          </a:p>
          <a:p>
            <a:pPr indent="-287338">
              <a:buClr>
                <a:schemeClr val="accent1">
                  <a:lumMod val="75000"/>
                </a:schemeClr>
              </a:buClr>
              <a:buFont typeface="Wingdings" pitchFamily="2" charset="2"/>
              <a:buChar char="Ø"/>
            </a:pPr>
            <a:endParaRPr lang="en-US" sz="2000" dirty="0" smtClean="0"/>
          </a:p>
          <a:p>
            <a:pPr indent="-287338">
              <a:buClr>
                <a:schemeClr val="accent1">
                  <a:lumMod val="75000"/>
                </a:schemeClr>
              </a:buClr>
              <a:buFont typeface="Wingdings" pitchFamily="2" charset="2"/>
              <a:buChar char="Ø"/>
            </a:pPr>
            <a:r>
              <a:rPr lang="en-US" sz="2000" dirty="0" smtClean="0"/>
              <a:t>PAR </a:t>
            </a:r>
            <a:r>
              <a:rPr lang="en-US" sz="2000" dirty="0"/>
              <a:t>is then forwarded to the reviewer </a:t>
            </a:r>
          </a:p>
          <a:p>
            <a:pPr marL="109537" indent="0">
              <a:buNone/>
            </a:pPr>
            <a:endParaRPr lang="en-US" dirty="0" smtClean="0"/>
          </a:p>
          <a:p>
            <a:endParaRPr lang="en-US" dirty="0"/>
          </a:p>
          <a:p>
            <a:endParaRPr lang="en-US" dirty="0"/>
          </a:p>
        </p:txBody>
      </p:sp>
      <p:sp>
        <p:nvSpPr>
          <p:cNvPr id="7"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57</a:t>
            </a:fld>
            <a:endParaRPr lang="en-US" dirty="0">
              <a:solidFill>
                <a:schemeClr val="accent1">
                  <a:lumMod val="50000"/>
                </a:schemeClr>
              </a:solidFill>
            </a:endParaRPr>
          </a:p>
        </p:txBody>
      </p:sp>
    </p:spTree>
    <p:extLst>
      <p:ext uri="{BB962C8B-B14F-4D97-AF65-F5344CB8AC3E}">
        <p14:creationId xmlns:p14="http://schemas.microsoft.com/office/powerpoint/2010/main" val="10338761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2778"/>
          <a:stretch/>
        </p:blipFill>
        <p:spPr>
          <a:xfrm>
            <a:off x="2674089" y="3480392"/>
            <a:ext cx="5137017" cy="2633472"/>
          </a:xfrm>
          <a:ln w="38100">
            <a:solidFill>
              <a:schemeClr val="accent6">
                <a:lumMod val="75000"/>
              </a:schemeClr>
            </a:solidFill>
          </a:ln>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t="53400"/>
          <a:stretch/>
        </p:blipFill>
        <p:spPr>
          <a:xfrm>
            <a:off x="418214" y="756881"/>
            <a:ext cx="5327924" cy="2633726"/>
          </a:xfrm>
          <a:prstGeom prst="rect">
            <a:avLst/>
          </a:prstGeom>
          <a:ln w="28575">
            <a:solidFill>
              <a:schemeClr val="accent6">
                <a:lumMod val="75000"/>
              </a:schemeClr>
            </a:solidFill>
          </a:ln>
        </p:spPr>
      </p:pic>
      <p:sp>
        <p:nvSpPr>
          <p:cNvPr id="8" name="Title 1"/>
          <p:cNvSpPr>
            <a:spLocks noGrp="1"/>
          </p:cNvSpPr>
          <p:nvPr>
            <p:ph type="title"/>
          </p:nvPr>
        </p:nvSpPr>
        <p:spPr>
          <a:xfrm>
            <a:off x="6340868" y="990600"/>
            <a:ext cx="1889760" cy="381000"/>
          </a:xfrm>
        </p:spPr>
        <p:txBody>
          <a:bodyPr>
            <a:noAutofit/>
          </a:bodyPr>
          <a:lstStyle/>
          <a:p>
            <a:pPr algn="ctr"/>
            <a:r>
              <a:rPr lang="en-US" sz="2000" b="1" dirty="0" smtClean="0">
                <a:solidFill>
                  <a:schemeClr val="accent6">
                    <a:lumMod val="75000"/>
                  </a:schemeClr>
                </a:solidFill>
              </a:rPr>
              <a:t>SAMPLE</a:t>
            </a:r>
            <a:endParaRPr lang="en-US" sz="2000" b="1" dirty="0">
              <a:solidFill>
                <a:schemeClr val="accent6">
                  <a:lumMod val="75000"/>
                </a:schemeClr>
              </a:solidFill>
            </a:endParaRPr>
          </a:p>
        </p:txBody>
      </p:sp>
      <p:sp>
        <p:nvSpPr>
          <p:cNvPr id="9" name="Footer Placeholder 2"/>
          <p:cNvSpPr>
            <a:spLocks noGrp="1"/>
          </p:cNvSpPr>
          <p:nvPr>
            <p:ph type="ftr" sz="quarter" idx="11"/>
          </p:nvPr>
        </p:nvSpPr>
        <p:spPr>
          <a:xfrm>
            <a:off x="5056117" y="5905323"/>
            <a:ext cx="3502152" cy="365125"/>
          </a:xfrm>
        </p:spPr>
        <p:txBody>
          <a:bodyPr/>
          <a:lstStyle/>
          <a:p>
            <a:pPr>
              <a:defRPr/>
            </a:pPr>
            <a:fld id="{3683ED9C-518E-4CD6-A118-0196857A3F27}" type="slidenum">
              <a:rPr lang="en-US" smtClean="0">
                <a:solidFill>
                  <a:schemeClr val="accent1">
                    <a:lumMod val="50000"/>
                  </a:schemeClr>
                </a:solidFill>
              </a:rPr>
              <a:t>58</a:t>
            </a:fld>
            <a:endParaRPr lang="en-US" dirty="0">
              <a:solidFill>
                <a:schemeClr val="accent1">
                  <a:lumMod val="50000"/>
                </a:schemeClr>
              </a:solidFill>
            </a:endParaRPr>
          </a:p>
        </p:txBody>
      </p:sp>
    </p:spTree>
    <p:extLst>
      <p:ext uri="{BB962C8B-B14F-4D97-AF65-F5344CB8AC3E}">
        <p14:creationId xmlns:p14="http://schemas.microsoft.com/office/powerpoint/2010/main" val="3477131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U:\graphics\DUMMY PAR Folder\DUMMY PAR Joan 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63914">
            <a:off x="332655" y="933513"/>
            <a:ext cx="3958862" cy="5123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2" descr="U:\graphics\DUMMY PAR Folder\DUMMY PAR Joan Smith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67775">
            <a:off x="4762828" y="1045082"/>
            <a:ext cx="3786437" cy="4900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2000" y="465667"/>
            <a:ext cx="1889760" cy="381000"/>
          </a:xfrm>
        </p:spPr>
        <p:txBody>
          <a:bodyPr>
            <a:noAutofit/>
          </a:bodyPr>
          <a:lstStyle/>
          <a:p>
            <a:pPr algn="ctr"/>
            <a:r>
              <a:rPr lang="en-US" sz="2000" b="1" dirty="0" smtClean="0">
                <a:solidFill>
                  <a:schemeClr val="accent6">
                    <a:lumMod val="75000"/>
                  </a:schemeClr>
                </a:solidFill>
              </a:rPr>
              <a:t>SAMPLE</a:t>
            </a:r>
            <a:endParaRPr lang="en-US" sz="2000" b="1" dirty="0">
              <a:solidFill>
                <a:schemeClr val="accent6">
                  <a:lumMod val="75000"/>
                </a:schemeClr>
              </a:solidFill>
            </a:endParaRPr>
          </a:p>
        </p:txBody>
      </p:sp>
      <p:sp>
        <p:nvSpPr>
          <p:cNvPr id="9" name="Footer Placeholder 2"/>
          <p:cNvSpPr>
            <a:spLocks noGrp="1"/>
          </p:cNvSpPr>
          <p:nvPr>
            <p:ph type="ftr" sz="quarter" idx="11"/>
          </p:nvPr>
        </p:nvSpPr>
        <p:spPr>
          <a:xfrm>
            <a:off x="5087938" y="6054725"/>
            <a:ext cx="3502025" cy="365125"/>
          </a:xfrm>
        </p:spPr>
        <p:txBody>
          <a:bodyPr/>
          <a:lstStyle/>
          <a:p>
            <a:pPr>
              <a:defRPr/>
            </a:pPr>
            <a:fld id="{3683ED9C-518E-4CD6-A118-0196857A3F27}" type="slidenum">
              <a:rPr lang="en-US" smtClean="0">
                <a:solidFill>
                  <a:schemeClr val="accent1">
                    <a:lumMod val="50000"/>
                  </a:schemeClr>
                </a:solidFill>
              </a:rPr>
              <a:t>59</a:t>
            </a:fld>
            <a:endParaRPr lang="en-US" dirty="0">
              <a:solidFill>
                <a:schemeClr val="accent1">
                  <a:lumMod val="50000"/>
                </a:schemeClr>
              </a:solidFill>
            </a:endParaRPr>
          </a:p>
        </p:txBody>
      </p:sp>
    </p:spTree>
    <p:extLst>
      <p:ext uri="{BB962C8B-B14F-4D97-AF65-F5344CB8AC3E}">
        <p14:creationId xmlns:p14="http://schemas.microsoft.com/office/powerpoint/2010/main" val="419427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838200" y="762000"/>
            <a:ext cx="7696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kumimoji="1" lang="en-US" sz="3600" b="1" dirty="0">
                <a:solidFill>
                  <a:schemeClr val="accent1">
                    <a:lumMod val="75000"/>
                  </a:schemeClr>
                </a:solidFill>
                <a:latin typeface="+mj-lt"/>
              </a:rPr>
              <a:t>Participants in the PAR Process</a:t>
            </a:r>
          </a:p>
        </p:txBody>
      </p:sp>
      <p:sp>
        <p:nvSpPr>
          <p:cNvPr id="12292" name="Rectangle 3"/>
          <p:cNvSpPr>
            <a:spLocks noChangeArrowheads="1"/>
          </p:cNvSpPr>
          <p:nvPr/>
        </p:nvSpPr>
        <p:spPr bwMode="auto">
          <a:xfrm>
            <a:off x="876300" y="19812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176463" indent="-1827213">
              <a:spcBef>
                <a:spcPct val="20000"/>
              </a:spcBef>
              <a:buClr>
                <a:schemeClr val="bg2"/>
              </a:buClr>
              <a:buFont typeface="Wingdings" pitchFamily="2" charset="2"/>
              <a:buNone/>
            </a:pPr>
            <a:r>
              <a:rPr kumimoji="1" lang="en-US" sz="2000" b="1" dirty="0">
                <a:solidFill>
                  <a:schemeClr val="accent5">
                    <a:lumMod val="75000"/>
                  </a:schemeClr>
                </a:solidFill>
                <a:latin typeface="+mj-lt"/>
              </a:rPr>
              <a:t>Ratee:</a:t>
            </a:r>
            <a:r>
              <a:rPr kumimoji="1" lang="en-US" sz="2000" dirty="0">
                <a:latin typeface="+mj-lt"/>
              </a:rPr>
              <a:t>	Employee being rated</a:t>
            </a:r>
          </a:p>
          <a:p>
            <a:pPr marL="2176463" indent="-1827213">
              <a:spcBef>
                <a:spcPct val="20000"/>
              </a:spcBef>
              <a:buClr>
                <a:schemeClr val="bg2"/>
              </a:buClr>
              <a:buFont typeface="Monotype Sorts" pitchFamily="2" charset="2"/>
              <a:buNone/>
            </a:pPr>
            <a:endParaRPr kumimoji="1" lang="en-US" sz="2000" dirty="0">
              <a:latin typeface="+mj-lt"/>
            </a:endParaRPr>
          </a:p>
          <a:p>
            <a:pPr marL="2176463" indent="-1827213">
              <a:buClr>
                <a:schemeClr val="bg2"/>
              </a:buClr>
              <a:buFont typeface="Wingdings" pitchFamily="2" charset="2"/>
              <a:buNone/>
            </a:pPr>
            <a:r>
              <a:rPr kumimoji="1" lang="en-US" sz="2000" b="1" dirty="0">
                <a:solidFill>
                  <a:schemeClr val="accent5">
                    <a:lumMod val="75000"/>
                  </a:schemeClr>
                </a:solidFill>
                <a:latin typeface="+mj-lt"/>
              </a:rPr>
              <a:t>Rater:</a:t>
            </a:r>
            <a:r>
              <a:rPr kumimoji="1" lang="en-US" sz="2000" dirty="0">
                <a:latin typeface="+mj-lt"/>
              </a:rPr>
              <a:t>	Immediate supervisor </a:t>
            </a:r>
            <a:r>
              <a:rPr kumimoji="1" lang="en-US" sz="2000" dirty="0" smtClean="0">
                <a:latin typeface="+mj-lt"/>
              </a:rPr>
              <a:t>who receives </a:t>
            </a:r>
            <a:r>
              <a:rPr kumimoji="1" lang="en-US" sz="2000" dirty="0">
                <a:latin typeface="+mj-lt"/>
              </a:rPr>
              <a:t>and/or dispenses the work</a:t>
            </a:r>
          </a:p>
          <a:p>
            <a:pPr marL="7367588" lvl="1">
              <a:spcBef>
                <a:spcPct val="20000"/>
              </a:spcBef>
              <a:buClr>
                <a:schemeClr val="bg2"/>
              </a:buClr>
              <a:buSzPct val="50000"/>
              <a:buFont typeface="Monotype Sorts" pitchFamily="2" charset="2"/>
              <a:buNone/>
            </a:pPr>
            <a:endParaRPr kumimoji="1" lang="en-US" sz="2000" dirty="0">
              <a:latin typeface="+mj-lt"/>
            </a:endParaRPr>
          </a:p>
          <a:p>
            <a:pPr marL="2176463" indent="-1827213">
              <a:buClr>
                <a:schemeClr val="bg2"/>
              </a:buClr>
              <a:buFont typeface="Wingdings" pitchFamily="2" charset="2"/>
              <a:buNone/>
            </a:pPr>
            <a:r>
              <a:rPr kumimoji="1" lang="en-US" sz="2000" b="1" dirty="0">
                <a:solidFill>
                  <a:schemeClr val="accent5">
                    <a:lumMod val="75000"/>
                  </a:schemeClr>
                </a:solidFill>
                <a:latin typeface="+mj-lt"/>
              </a:rPr>
              <a:t>Reviewer</a:t>
            </a:r>
            <a:r>
              <a:rPr kumimoji="1" lang="en-US" sz="2000" b="1" dirty="0">
                <a:latin typeface="+mj-lt"/>
              </a:rPr>
              <a:t>:</a:t>
            </a:r>
            <a:r>
              <a:rPr kumimoji="1" lang="en-US" sz="2000" dirty="0">
                <a:latin typeface="+mj-lt"/>
              </a:rPr>
              <a:t>	Rater’s supervisor or manager.  Role is to check for consistency.  Responsible for setting goals and expectations for unit/division</a:t>
            </a:r>
          </a:p>
        </p:txBody>
      </p:sp>
      <p:graphicFrame>
        <p:nvGraphicFramePr>
          <p:cNvPr id="12293" name="Object 4"/>
          <p:cNvGraphicFramePr>
            <a:graphicFrameLocks noChangeAspect="1"/>
          </p:cNvGraphicFramePr>
          <p:nvPr>
            <p:extLst>
              <p:ext uri="{D42A27DB-BD31-4B8C-83A1-F6EECF244321}">
                <p14:modId xmlns:p14="http://schemas.microsoft.com/office/powerpoint/2010/main" val="1255251497"/>
              </p:ext>
            </p:extLst>
          </p:nvPr>
        </p:nvGraphicFramePr>
        <p:xfrm>
          <a:off x="676939" y="4719083"/>
          <a:ext cx="2667000" cy="1520825"/>
        </p:xfrm>
        <a:graphic>
          <a:graphicData uri="http://schemas.openxmlformats.org/presentationml/2006/ole">
            <mc:AlternateContent xmlns:mc="http://schemas.openxmlformats.org/markup-compatibility/2006">
              <mc:Choice xmlns:v="urn:schemas-microsoft-com:vml" Requires="v">
                <p:oleObj spid="_x0000_s12440" name="Clip" r:id="rId4" imgW="4538663" imgH="2589213" progId="MS_ClipArt_Gallery.5">
                  <p:embed/>
                </p:oleObj>
              </mc:Choice>
              <mc:Fallback>
                <p:oleObj name="Clip" r:id="rId4" imgW="4538663" imgH="2589213" progId="MS_ClipArt_Gallery.5">
                  <p:embed/>
                  <p:pic>
                    <p:nvPicPr>
                      <p:cNvPr id="0" name="Object 4"/>
                      <p:cNvPicPr>
                        <a:picLocks noChangeAspect="1" noChangeArrowheads="1"/>
                      </p:cNvPicPr>
                      <p:nvPr/>
                    </p:nvPicPr>
                    <p:blipFill>
                      <a:blip r:embed="rId5">
                        <a:lum bright="-46000" contrast="76000"/>
                        <a:extLst>
                          <a:ext uri="{28A0092B-C50C-407E-A947-70E740481C1C}">
                            <a14:useLocalDpi xmlns:a14="http://schemas.microsoft.com/office/drawing/2010/main" val="0"/>
                          </a:ext>
                        </a:extLst>
                      </a:blip>
                      <a:srcRect/>
                      <a:stretch>
                        <a:fillRect/>
                      </a:stretch>
                    </p:blipFill>
                    <p:spPr bwMode="auto">
                      <a:xfrm>
                        <a:off x="676939" y="4719083"/>
                        <a:ext cx="2667000" cy="1520825"/>
                      </a:xfrm>
                      <a:prstGeom prst="rect">
                        <a:avLst/>
                      </a:prstGeom>
                      <a:noFill/>
                      <a:ln>
                        <a:noFill/>
                      </a:ln>
                      <a:effectLst/>
                      <a:extLst/>
                    </p:spPr>
                  </p:pic>
                </p:oleObj>
              </mc:Fallback>
            </mc:AlternateContent>
          </a:graphicData>
        </a:graphic>
      </p:graphicFrame>
      <p:sp>
        <p:nvSpPr>
          <p:cNvPr id="3" name="Footer Placeholder 2"/>
          <p:cNvSpPr>
            <a:spLocks noGrp="1"/>
          </p:cNvSpPr>
          <p:nvPr>
            <p:ph type="ftr" sz="quarter" idx="11"/>
          </p:nvPr>
        </p:nvSpPr>
        <p:spPr/>
        <p:txBody>
          <a:bodyPr/>
          <a:lstStyle/>
          <a:p>
            <a:pPr>
              <a:defRPr/>
            </a:pPr>
            <a:fld id="{F00A5D52-9381-40BF-BC3C-93469D49630E}" type="slidenum">
              <a:rPr lang="en-US" smtClean="0">
                <a:solidFill>
                  <a:schemeClr val="accent1">
                    <a:lumMod val="50000"/>
                  </a:schemeClr>
                </a:solidFill>
              </a:rPr>
              <a:t>6</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graphics\DUMMY PAR Folder\DUMMY PAR Joan Smith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5616">
            <a:off x="799840" y="1164755"/>
            <a:ext cx="3773495" cy="4883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5797" t="23820" r="5797" b="40674"/>
          <a:stretch/>
        </p:blipFill>
        <p:spPr>
          <a:xfrm rot="21100612">
            <a:off x="1205879" y="4068554"/>
            <a:ext cx="3340109" cy="1735978"/>
          </a:xfrm>
          <a:prstGeom prst="rect">
            <a:avLst/>
          </a:prstGeom>
        </p:spPr>
      </p:pic>
      <p:pic>
        <p:nvPicPr>
          <p:cNvPr id="60419" name="Picture 3" descr="U:\graphics\DUMMY PAR Folder\DUMMY PAR Joan Smith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38786">
            <a:off x="4857526" y="975135"/>
            <a:ext cx="3561674" cy="4609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5024438" y="5899150"/>
            <a:ext cx="3502025" cy="365125"/>
          </a:xfrm>
        </p:spPr>
        <p:txBody>
          <a:bodyPr/>
          <a:lstStyle/>
          <a:p>
            <a:pPr>
              <a:defRPr/>
            </a:pPr>
            <a:fld id="{3683ED9C-518E-4CD6-A118-0196857A3F27}" type="slidenum">
              <a:rPr lang="en-US" smtClean="0">
                <a:solidFill>
                  <a:schemeClr val="accent1">
                    <a:lumMod val="50000"/>
                  </a:schemeClr>
                </a:solidFill>
              </a:rPr>
              <a:t>60</a:t>
            </a:fld>
            <a:endParaRPr lang="en-US" dirty="0">
              <a:solidFill>
                <a:schemeClr val="accent1">
                  <a:lumMod val="50000"/>
                </a:schemeClr>
              </a:solidFill>
            </a:endParaRPr>
          </a:p>
        </p:txBody>
      </p:sp>
    </p:spTree>
    <p:extLst>
      <p:ext uri="{BB962C8B-B14F-4D97-AF65-F5344CB8AC3E}">
        <p14:creationId xmlns:p14="http://schemas.microsoft.com/office/powerpoint/2010/main" val="6580248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46" t="134" r="-2144" b="-4"/>
          <a:stretch/>
        </p:blipFill>
        <p:spPr>
          <a:xfrm>
            <a:off x="2166824" y="841077"/>
            <a:ext cx="4389749" cy="5476689"/>
          </a:xfrm>
          <a:prstGeom prst="rect">
            <a:avLst/>
          </a:prstGeom>
          <a:ln w="28575">
            <a:solidFill>
              <a:schemeClr val="tx1"/>
            </a:solidFill>
          </a:ln>
        </p:spPr>
      </p:pic>
      <p:sp>
        <p:nvSpPr>
          <p:cNvPr id="7"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61</a:t>
            </a:fld>
            <a:endParaRPr lang="en-US" dirty="0">
              <a:solidFill>
                <a:schemeClr val="accent1">
                  <a:lumMod val="50000"/>
                </a:schemeClr>
              </a:solidFill>
            </a:endParaRPr>
          </a:p>
        </p:txBody>
      </p:sp>
    </p:spTree>
    <p:extLst>
      <p:ext uri="{BB962C8B-B14F-4D97-AF65-F5344CB8AC3E}">
        <p14:creationId xmlns:p14="http://schemas.microsoft.com/office/powerpoint/2010/main" val="40365394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4503" t="-247" r="4343" b="1166"/>
          <a:stretch/>
        </p:blipFill>
        <p:spPr>
          <a:xfrm rot="658456">
            <a:off x="5899419" y="2513332"/>
            <a:ext cx="3048261" cy="3956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3454" t="-61" r="3433" b="266"/>
          <a:stretch/>
        </p:blipFill>
        <p:spPr>
          <a:xfrm rot="298196">
            <a:off x="2916432" y="509143"/>
            <a:ext cx="3137785" cy="41353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rot="21365501">
            <a:off x="49418" y="2505937"/>
            <a:ext cx="2947443" cy="3837013"/>
            <a:chOff x="4873791" y="1624602"/>
            <a:chExt cx="3682668" cy="4761911"/>
          </a:xfrm>
        </p:grpSpPr>
        <p:pic>
          <p:nvPicPr>
            <p:cNvPr id="10" name="Picture 3" descr="U:\graphics\DUMMY PAR Folder\DUMMY PAR Joan Smith (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3791" y="1624602"/>
              <a:ext cx="3679659" cy="4761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 descr="U:\graphics\DUMMY PAR Folder\DUMMY PAR Joan Smith (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79940"/>
            <a:stretch/>
          </p:blipFill>
          <p:spPr bwMode="auto">
            <a:xfrm>
              <a:off x="4876800" y="1635579"/>
              <a:ext cx="3679659" cy="955221"/>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grpSp>
      <p:sp>
        <p:nvSpPr>
          <p:cNvPr id="12" name="Footer Placeholder 2"/>
          <p:cNvSpPr>
            <a:spLocks noGrp="1"/>
          </p:cNvSpPr>
          <p:nvPr>
            <p:ph type="ftr" sz="quarter" idx="11"/>
          </p:nvPr>
        </p:nvSpPr>
        <p:spPr>
          <a:xfrm>
            <a:off x="5551488" y="6256338"/>
            <a:ext cx="3502025" cy="365125"/>
          </a:xfrm>
        </p:spPr>
        <p:txBody>
          <a:bodyPr/>
          <a:lstStyle/>
          <a:p>
            <a:pPr>
              <a:defRPr/>
            </a:pPr>
            <a:fld id="{3683ED9C-518E-4CD6-A118-0196857A3F27}" type="slidenum">
              <a:rPr lang="en-US" smtClean="0">
                <a:solidFill>
                  <a:schemeClr val="bg1"/>
                </a:solidFill>
              </a:rPr>
              <a:t>62</a:t>
            </a:fld>
            <a:endParaRPr lang="en-US" dirty="0">
              <a:solidFill>
                <a:schemeClr val="bg1"/>
              </a:solidFill>
            </a:endParaRPr>
          </a:p>
        </p:txBody>
      </p:sp>
    </p:spTree>
    <p:extLst>
      <p:ext uri="{BB962C8B-B14F-4D97-AF65-F5344CB8AC3E}">
        <p14:creationId xmlns:p14="http://schemas.microsoft.com/office/powerpoint/2010/main" val="450415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1136" y="914400"/>
            <a:ext cx="4121728"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93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5164" y="3346087"/>
            <a:ext cx="229304" cy="22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63</a:t>
            </a:fld>
            <a:endParaRPr lang="en-US" dirty="0">
              <a:solidFill>
                <a:schemeClr val="accent1">
                  <a:lumMod val="50000"/>
                </a:schemeClr>
              </a:solidFill>
            </a:endParaRPr>
          </a:p>
        </p:txBody>
      </p:sp>
    </p:spTree>
    <p:extLst>
      <p:ext uri="{BB962C8B-B14F-4D97-AF65-F5344CB8AC3E}">
        <p14:creationId xmlns:p14="http://schemas.microsoft.com/office/powerpoint/2010/main" val="25672135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1369108">
            <a:off x="1279703" y="553866"/>
            <a:ext cx="3222751" cy="4170620"/>
            <a:chOff x="1964591" y="1752600"/>
            <a:chExt cx="2942671" cy="3808163"/>
          </a:xfrm>
        </p:grpSpPr>
        <p:grpSp>
          <p:nvGrpSpPr>
            <p:cNvPr id="7" name="Group 6"/>
            <p:cNvGrpSpPr/>
            <p:nvPr/>
          </p:nvGrpSpPr>
          <p:grpSpPr>
            <a:xfrm>
              <a:off x="1964591" y="1752600"/>
              <a:ext cx="2942671" cy="3808163"/>
              <a:chOff x="575733" y="1676400"/>
              <a:chExt cx="5036127" cy="6517341"/>
            </a:xfrm>
          </p:grpSpPr>
          <p:pic>
            <p:nvPicPr>
              <p:cNvPr id="9" name="Picture 3" descr="U:\graphics\DUMMY PAR Folder\DUMMY PAR Joan Smith (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33" y="1676400"/>
                <a:ext cx="5036127" cy="6517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733799" y="3110907"/>
                <a:ext cx="914400" cy="312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descr="U:\graphics\DUMMY PAR Folder\DUMMY PAR Joan Smith (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214"/>
            <a:stretch/>
          </p:blipFill>
          <p:spPr bwMode="auto">
            <a:xfrm>
              <a:off x="1984380" y="1766911"/>
              <a:ext cx="2921360" cy="748013"/>
            </a:xfrm>
            <a:prstGeom prst="rect">
              <a:avLst/>
            </a:prstGeom>
            <a:noFill/>
            <a:ln w="38100" cap="sq">
              <a:noFill/>
              <a:prstDash val="solid"/>
              <a:miter lim="800000"/>
            </a:ln>
            <a:effectLst/>
          </p:spPr>
        </p:pic>
      </p:grpSp>
      <p:grpSp>
        <p:nvGrpSpPr>
          <p:cNvPr id="11" name="Group 10"/>
          <p:cNvGrpSpPr/>
          <p:nvPr/>
        </p:nvGrpSpPr>
        <p:grpSpPr>
          <a:xfrm rot="351372">
            <a:off x="5002975" y="1815576"/>
            <a:ext cx="3191464" cy="4130129"/>
            <a:chOff x="5594926" y="2667000"/>
            <a:chExt cx="2826328" cy="3657600"/>
          </a:xfrm>
        </p:grpSpPr>
        <p:pic>
          <p:nvPicPr>
            <p:cNvPr id="12" name="Picture 4" descr="U:\graphics\DUMMY PAR Folder\DUMMY PAR Joan Smith (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4927" y="2667000"/>
              <a:ext cx="2826327"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5638800" y="3477768"/>
              <a:ext cx="640080" cy="18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U:\graphics\DUMMY PAR Folder\DUMMY PAR Joan Smith (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0214"/>
            <a:stretch/>
          </p:blipFill>
          <p:spPr bwMode="auto">
            <a:xfrm>
              <a:off x="5594926" y="2667000"/>
              <a:ext cx="2826327" cy="723680"/>
            </a:xfrm>
            <a:prstGeom prst="rect">
              <a:avLst/>
            </a:prstGeom>
            <a:noFill/>
            <a:ln w="38100" cap="sq">
              <a:noFill/>
              <a:prstDash val="solid"/>
              <a:miter lim="800000"/>
            </a:ln>
            <a:effectLst/>
          </p:spPr>
        </p:pic>
        <p:sp>
          <p:nvSpPr>
            <p:cNvPr id="15" name="Rectangle 14"/>
            <p:cNvSpPr/>
            <p:nvPr/>
          </p:nvSpPr>
          <p:spPr>
            <a:xfrm rot="16200000">
              <a:off x="5370576" y="3630168"/>
              <a:ext cx="640080" cy="1036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21343121">
            <a:off x="4011822" y="1497557"/>
            <a:ext cx="181336" cy="246221"/>
          </a:xfrm>
          <a:prstGeom prst="rect">
            <a:avLst/>
          </a:prstGeom>
          <a:noFill/>
        </p:spPr>
        <p:txBody>
          <a:bodyPr wrap="square" rtlCol="0">
            <a:spAutoFit/>
          </a:bodyPr>
          <a:lstStyle/>
          <a:p>
            <a:r>
              <a:rPr lang="en-US" sz="1000" dirty="0" smtClean="0">
                <a:latin typeface="+mj-lt"/>
              </a:rPr>
              <a:t>2</a:t>
            </a:r>
            <a:endParaRPr lang="en-US" sz="1000" dirty="0">
              <a:latin typeface="+mj-lt"/>
            </a:endParaRPr>
          </a:p>
        </p:txBody>
      </p:sp>
      <p:sp>
        <p:nvSpPr>
          <p:cNvPr id="16" name="Footer Placeholder 2"/>
          <p:cNvSpPr>
            <a:spLocks noGrp="1"/>
          </p:cNvSpPr>
          <p:nvPr>
            <p:ph type="ftr" sz="quarter" idx="11"/>
          </p:nvPr>
        </p:nvSpPr>
        <p:spPr>
          <a:xfrm>
            <a:off x="4894263" y="6022975"/>
            <a:ext cx="3502025" cy="365125"/>
          </a:xfrm>
        </p:spPr>
        <p:txBody>
          <a:bodyPr/>
          <a:lstStyle/>
          <a:p>
            <a:pPr>
              <a:defRPr/>
            </a:pPr>
            <a:fld id="{3683ED9C-518E-4CD6-A118-0196857A3F27}" type="slidenum">
              <a:rPr lang="en-US" smtClean="0">
                <a:solidFill>
                  <a:schemeClr val="accent1">
                    <a:lumMod val="50000"/>
                  </a:schemeClr>
                </a:solidFill>
              </a:rPr>
              <a:t>64</a:t>
            </a:fld>
            <a:endParaRPr lang="en-US" dirty="0">
              <a:solidFill>
                <a:schemeClr val="accent1">
                  <a:lumMod val="50000"/>
                </a:schemeClr>
              </a:solidFill>
            </a:endParaRPr>
          </a:p>
        </p:txBody>
      </p:sp>
    </p:spTree>
    <p:extLst>
      <p:ext uri="{BB962C8B-B14F-4D97-AF65-F5344CB8AC3E}">
        <p14:creationId xmlns:p14="http://schemas.microsoft.com/office/powerpoint/2010/main" val="29616009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U:\graphics\DUMMY PAR Folder\DUMMY PAR Joan Smith (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48" y="553856"/>
            <a:ext cx="3956855" cy="512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6563" name="Picture 3" descr="U:\graphics\DUMMY PAR Folder\DUMMY PAR Joan Smith (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82399">
            <a:off x="4540458" y="1074314"/>
            <a:ext cx="3956855" cy="51206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15136" y="1805254"/>
            <a:ext cx="237281" cy="276999"/>
          </a:xfrm>
          <a:prstGeom prst="rect">
            <a:avLst/>
          </a:prstGeom>
          <a:noFill/>
        </p:spPr>
        <p:txBody>
          <a:bodyPr wrap="square" rtlCol="0">
            <a:spAutoFit/>
          </a:bodyPr>
          <a:lstStyle/>
          <a:p>
            <a:r>
              <a:rPr lang="en-US" sz="1200" dirty="0"/>
              <a:t>3</a:t>
            </a:r>
          </a:p>
        </p:txBody>
      </p:sp>
      <p:sp>
        <p:nvSpPr>
          <p:cNvPr id="8" name="Footer Placeholder 2"/>
          <p:cNvSpPr>
            <a:spLocks noGrp="1"/>
          </p:cNvSpPr>
          <p:nvPr>
            <p:ph type="ftr" sz="quarter" idx="11"/>
          </p:nvPr>
        </p:nvSpPr>
        <p:spPr>
          <a:xfrm>
            <a:off x="4970463" y="6022975"/>
            <a:ext cx="3502025" cy="365125"/>
          </a:xfrm>
        </p:spPr>
        <p:txBody>
          <a:bodyPr/>
          <a:lstStyle/>
          <a:p>
            <a:pPr>
              <a:defRPr/>
            </a:pPr>
            <a:fld id="{3683ED9C-518E-4CD6-A118-0196857A3F27}" type="slidenum">
              <a:rPr lang="en-US" smtClean="0">
                <a:solidFill>
                  <a:schemeClr val="accent1">
                    <a:lumMod val="50000"/>
                  </a:schemeClr>
                </a:solidFill>
              </a:rPr>
              <a:t>65</a:t>
            </a:fld>
            <a:endParaRPr lang="en-US" dirty="0">
              <a:solidFill>
                <a:schemeClr val="accent1">
                  <a:lumMod val="50000"/>
                </a:schemeClr>
              </a:solidFill>
            </a:endParaRPr>
          </a:p>
        </p:txBody>
      </p:sp>
    </p:spTree>
    <p:extLst>
      <p:ext uri="{BB962C8B-B14F-4D97-AF65-F5344CB8AC3E}">
        <p14:creationId xmlns:p14="http://schemas.microsoft.com/office/powerpoint/2010/main" val="2077258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1132046">
            <a:off x="2399674" y="725984"/>
            <a:ext cx="4344651" cy="5622490"/>
            <a:chOff x="2411194" y="554210"/>
            <a:chExt cx="4495800" cy="5818095"/>
          </a:xfrm>
        </p:grpSpPr>
        <p:pic>
          <p:nvPicPr>
            <p:cNvPr id="67586" name="Picture 2" descr="U:\graphics\DUMMY PAR Folder\DUMMY PAR Joan Smith (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194" y="554210"/>
              <a:ext cx="4495800" cy="5818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88643" y="2011212"/>
              <a:ext cx="2138137" cy="677108"/>
            </a:xfrm>
            <a:prstGeom prst="rect">
              <a:avLst/>
            </a:prstGeom>
            <a:noFill/>
          </p:spPr>
          <p:txBody>
            <a:bodyPr wrap="square" rtlCol="0">
              <a:spAutoFit/>
            </a:bodyPr>
            <a:lstStyle/>
            <a:p>
              <a:r>
                <a:rPr lang="en-US" sz="500" dirty="0">
                  <a:latin typeface="Minion Pro" pitchFamily="18" charset="0"/>
                </a:rPr>
                <a:t>The Civil Service Commission received a letter of commendation from a Township Administrator thanking Joan Smith for her excellent customer service skills and providing the guidance and consultative services necessary to support their agency’s human resource management needs.</a:t>
              </a:r>
            </a:p>
            <a:p>
              <a:endParaRPr lang="en-US" dirty="0"/>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0337">
            <a:off x="4458941" y="2363726"/>
            <a:ext cx="1885502" cy="419576"/>
          </a:xfrm>
          <a:prstGeom prst="rect">
            <a:avLst/>
          </a:prstGeom>
        </p:spPr>
      </p:pic>
      <p:sp>
        <p:nvSpPr>
          <p:cNvPr id="9"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66</a:t>
            </a:fld>
            <a:endParaRPr lang="en-US" dirty="0">
              <a:solidFill>
                <a:schemeClr val="accent1">
                  <a:lumMod val="50000"/>
                </a:schemeClr>
              </a:solidFill>
            </a:endParaRPr>
          </a:p>
        </p:txBody>
      </p:sp>
    </p:spTree>
    <p:extLst>
      <p:ext uri="{BB962C8B-B14F-4D97-AF65-F5344CB8AC3E}">
        <p14:creationId xmlns:p14="http://schemas.microsoft.com/office/powerpoint/2010/main" val="27748671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8" y="152400"/>
            <a:ext cx="7024744" cy="1143000"/>
          </a:xfrm>
        </p:spPr>
        <p:txBody>
          <a:bodyPr>
            <a:normAutofit/>
          </a:bodyPr>
          <a:lstStyle/>
          <a:p>
            <a:pPr algn="ctr"/>
            <a:r>
              <a:rPr lang="en-US" sz="3600" b="1" dirty="0" smtClean="0"/>
              <a:t>Tip Sheet</a:t>
            </a:r>
            <a:endParaRPr lang="en-US" sz="3600" b="1" dirty="0"/>
          </a:p>
        </p:txBody>
      </p:sp>
      <p:sp>
        <p:nvSpPr>
          <p:cNvPr id="3" name="Content Placeholder 2"/>
          <p:cNvSpPr>
            <a:spLocks noGrp="1"/>
          </p:cNvSpPr>
          <p:nvPr>
            <p:ph idx="1"/>
          </p:nvPr>
        </p:nvSpPr>
        <p:spPr>
          <a:xfrm>
            <a:off x="685800" y="1219200"/>
            <a:ext cx="7848600" cy="5105400"/>
          </a:xfrm>
        </p:spPr>
        <p:txBody>
          <a:bodyPr>
            <a:normAutofit fontScale="55000" lnSpcReduction="20000"/>
          </a:bodyPr>
          <a:lstStyle/>
          <a:p>
            <a:pPr>
              <a:buFont typeface="Wingdings" pitchFamily="2" charset="2"/>
              <a:buChar char="Ø"/>
            </a:pPr>
            <a:endParaRPr lang="en-US" dirty="0"/>
          </a:p>
          <a:p>
            <a:pPr lvl="0">
              <a:buFont typeface="Wingdings" pitchFamily="2" charset="2"/>
              <a:buChar char="Ø"/>
            </a:pPr>
            <a:r>
              <a:rPr lang="en-US" sz="2500" dirty="0"/>
              <a:t>You should save the PDF immediately once you start working within the form. </a:t>
            </a:r>
            <a:r>
              <a:rPr lang="en-US" sz="2500" dirty="0" smtClean="0"/>
              <a:t> </a:t>
            </a:r>
          </a:p>
          <a:p>
            <a:pPr lvl="1">
              <a:buFont typeface="Wingdings" pitchFamily="2" charset="2"/>
              <a:buChar char="Ø"/>
            </a:pPr>
            <a:r>
              <a:rPr lang="en-US" sz="2500" dirty="0" smtClean="0"/>
              <a:t>Save </a:t>
            </a:r>
            <a:r>
              <a:rPr lang="en-US" sz="2500" dirty="0"/>
              <a:t>in your </a:t>
            </a:r>
            <a:r>
              <a:rPr lang="en-US" sz="2500" dirty="0" smtClean="0"/>
              <a:t>documents: File&gt;Save As&gt;PDF </a:t>
            </a:r>
          </a:p>
          <a:p>
            <a:pPr lvl="0">
              <a:buFont typeface="Wingdings" pitchFamily="2" charset="2"/>
              <a:buChar char="Ø"/>
            </a:pPr>
            <a:endParaRPr lang="en-US" sz="2500" dirty="0"/>
          </a:p>
          <a:p>
            <a:pPr lvl="0">
              <a:buFont typeface="Wingdings" pitchFamily="2" charset="2"/>
              <a:buChar char="Ø"/>
            </a:pPr>
            <a:r>
              <a:rPr lang="en-US" sz="2500" dirty="0"/>
              <a:t>Recommended naming </a:t>
            </a:r>
            <a:r>
              <a:rPr lang="en-US" sz="2500" dirty="0" smtClean="0"/>
              <a:t>convention: </a:t>
            </a:r>
            <a:r>
              <a:rPr lang="en-US" sz="2500" dirty="0"/>
              <a:t>2013 </a:t>
            </a:r>
            <a:r>
              <a:rPr lang="en-US" sz="2500" dirty="0" err="1" smtClean="0"/>
              <a:t>PAR_“employee</a:t>
            </a:r>
            <a:r>
              <a:rPr lang="en-US" sz="2500" dirty="0" smtClean="0"/>
              <a:t> name”. </a:t>
            </a:r>
            <a:r>
              <a:rPr lang="en-US" sz="2500" dirty="0"/>
              <a:t/>
            </a:r>
            <a:br>
              <a:rPr lang="en-US" sz="2500" dirty="0"/>
            </a:br>
            <a:r>
              <a:rPr lang="en-US" sz="2500" dirty="0" smtClean="0"/>
              <a:t>Example</a:t>
            </a:r>
            <a:r>
              <a:rPr lang="en-US" sz="2500" dirty="0"/>
              <a:t>: 2013 </a:t>
            </a:r>
            <a:r>
              <a:rPr lang="en-US" sz="2500" dirty="0" err="1" smtClean="0"/>
              <a:t>PAR_Joan</a:t>
            </a:r>
            <a:r>
              <a:rPr lang="en-US" sz="2500" dirty="0" smtClean="0"/>
              <a:t> </a:t>
            </a:r>
            <a:r>
              <a:rPr lang="en-US" sz="2500" dirty="0"/>
              <a:t>West</a:t>
            </a:r>
          </a:p>
          <a:p>
            <a:pPr>
              <a:buFont typeface="Wingdings" pitchFamily="2" charset="2"/>
              <a:buChar char="Ø"/>
            </a:pPr>
            <a:endParaRPr lang="en-US" sz="2500" dirty="0"/>
          </a:p>
          <a:p>
            <a:pPr lvl="0">
              <a:buFont typeface="Wingdings" pitchFamily="2" charset="2"/>
              <a:buChar char="Ø"/>
            </a:pPr>
            <a:r>
              <a:rPr lang="en-US" sz="2500" dirty="0"/>
              <a:t>To check spelling within the </a:t>
            </a:r>
            <a:r>
              <a:rPr lang="en-US" sz="2500" dirty="0" smtClean="0"/>
              <a:t>form: </a:t>
            </a:r>
          </a:p>
          <a:p>
            <a:pPr lvl="1">
              <a:buFont typeface="Wingdings" pitchFamily="2" charset="2"/>
              <a:buChar char="Ø"/>
            </a:pPr>
            <a:r>
              <a:rPr lang="en-US" sz="2500" dirty="0"/>
              <a:t>G</a:t>
            </a:r>
            <a:r>
              <a:rPr lang="en-US" sz="2500" dirty="0" smtClean="0"/>
              <a:t>o to Edit</a:t>
            </a:r>
            <a:r>
              <a:rPr lang="en-US" sz="2500" dirty="0"/>
              <a:t>&gt;</a:t>
            </a:r>
            <a:r>
              <a:rPr lang="en-US" sz="2500" dirty="0" smtClean="0"/>
              <a:t>Check Spelling</a:t>
            </a:r>
            <a:r>
              <a:rPr lang="en-US" sz="2500" dirty="0"/>
              <a:t>&gt;</a:t>
            </a:r>
            <a:r>
              <a:rPr lang="en-US" sz="2500" dirty="0" smtClean="0"/>
              <a:t>In </a:t>
            </a:r>
            <a:r>
              <a:rPr lang="en-US" sz="2500" dirty="0"/>
              <a:t>Comments, Fields &amp; Editable </a:t>
            </a:r>
            <a:r>
              <a:rPr lang="en-US" sz="2500" dirty="0" smtClean="0"/>
              <a:t>Text</a:t>
            </a:r>
          </a:p>
          <a:p>
            <a:pPr lvl="1">
              <a:buFont typeface="Wingdings" pitchFamily="2" charset="2"/>
              <a:buChar char="Ø"/>
            </a:pPr>
            <a:r>
              <a:rPr lang="en-US" sz="2500" dirty="0" smtClean="0"/>
              <a:t>Or Use </a:t>
            </a:r>
            <a:r>
              <a:rPr lang="en-US" sz="2500" dirty="0"/>
              <a:t>key command F7</a:t>
            </a:r>
          </a:p>
          <a:p>
            <a:pPr>
              <a:buFont typeface="Wingdings" pitchFamily="2" charset="2"/>
              <a:buChar char="Ø"/>
            </a:pPr>
            <a:endParaRPr lang="en-US" sz="2500" dirty="0"/>
          </a:p>
          <a:p>
            <a:pPr lvl="0">
              <a:buFont typeface="Wingdings" pitchFamily="2" charset="2"/>
              <a:buChar char="Ø"/>
            </a:pPr>
            <a:r>
              <a:rPr lang="en-US" sz="2500" dirty="0"/>
              <a:t>If you </a:t>
            </a:r>
            <a:r>
              <a:rPr lang="en-US" sz="2500" dirty="0" smtClean="0"/>
              <a:t>want </a:t>
            </a:r>
            <a:r>
              <a:rPr lang="en-US" sz="2500" dirty="0"/>
              <a:t>to email the PDF you can do so from within Adobe </a:t>
            </a:r>
            <a:r>
              <a:rPr lang="en-US" sz="2500" dirty="0" smtClean="0"/>
              <a:t>Reader: </a:t>
            </a:r>
          </a:p>
          <a:p>
            <a:pPr lvl="1">
              <a:buFont typeface="Wingdings" pitchFamily="2" charset="2"/>
              <a:buChar char="Ø"/>
            </a:pPr>
            <a:r>
              <a:rPr lang="en-US" sz="2500" dirty="0" smtClean="0"/>
              <a:t>File&gt;Attach </a:t>
            </a:r>
            <a:r>
              <a:rPr lang="en-US" sz="2500" dirty="0"/>
              <a:t>to Email. </a:t>
            </a:r>
            <a:r>
              <a:rPr lang="en-US" sz="2500" dirty="0" smtClean="0"/>
              <a:t>  A </a:t>
            </a:r>
            <a:r>
              <a:rPr lang="en-US" sz="2500" dirty="0"/>
              <a:t>panel will open on the right hand </a:t>
            </a:r>
            <a:r>
              <a:rPr lang="en-US" sz="2500" dirty="0" smtClean="0"/>
              <a:t>side.  Select Attach </a:t>
            </a:r>
            <a:r>
              <a:rPr lang="en-US" sz="2500" dirty="0"/>
              <a:t>to Email and press Attach button and outlook will open with the PDF attached.</a:t>
            </a:r>
          </a:p>
          <a:p>
            <a:pPr>
              <a:buFont typeface="Wingdings" pitchFamily="2" charset="2"/>
              <a:buChar char="Ø"/>
            </a:pPr>
            <a:endParaRPr lang="en-US" sz="2500" dirty="0"/>
          </a:p>
          <a:p>
            <a:pPr lvl="0">
              <a:buFont typeface="Wingdings" pitchFamily="2" charset="2"/>
              <a:buChar char="Ø"/>
            </a:pPr>
            <a:r>
              <a:rPr lang="en-US" sz="2500" dirty="0"/>
              <a:t>The form is designed to allow the user to type in the </a:t>
            </a:r>
            <a:r>
              <a:rPr lang="en-US" sz="2500" dirty="0" err="1"/>
              <a:t>Ratee’s</a:t>
            </a:r>
            <a:r>
              <a:rPr lang="en-US" sz="2500" dirty="0"/>
              <a:t> name, Title, Rating Period, Rater, and </a:t>
            </a:r>
            <a:r>
              <a:rPr lang="en-US" sz="2500" dirty="0" smtClean="0"/>
              <a:t>Department/Agency-Location </a:t>
            </a:r>
            <a:r>
              <a:rPr lang="en-US" sz="2500" dirty="0"/>
              <a:t>one time </a:t>
            </a:r>
            <a:r>
              <a:rPr lang="en-US" sz="2500" dirty="0" smtClean="0"/>
              <a:t>then it will auto </a:t>
            </a:r>
            <a:r>
              <a:rPr lang="en-US" sz="2500" dirty="0"/>
              <a:t>populate on every page.</a:t>
            </a:r>
          </a:p>
          <a:p>
            <a:pPr>
              <a:buFont typeface="Wingdings" pitchFamily="2" charset="2"/>
              <a:buChar char="Ø"/>
            </a:pPr>
            <a:endParaRPr lang="en-US" sz="2500" dirty="0"/>
          </a:p>
          <a:p>
            <a:pPr lvl="0">
              <a:buFont typeface="Wingdings" pitchFamily="2" charset="2"/>
              <a:buChar char="Ø"/>
            </a:pPr>
            <a:r>
              <a:rPr lang="en-US" sz="2500" dirty="0"/>
              <a:t>The form calculates the Job Achievement Subtotal and Job Related Subtotal for the user.</a:t>
            </a:r>
          </a:p>
          <a:p>
            <a:pPr>
              <a:buFont typeface="Wingdings" pitchFamily="2" charset="2"/>
              <a:buChar char="Ø"/>
            </a:pPr>
            <a:endParaRPr lang="en-US" sz="2500" dirty="0"/>
          </a:p>
          <a:p>
            <a:pPr lvl="0">
              <a:buFont typeface="Wingdings" pitchFamily="2" charset="2"/>
              <a:buChar char="Ø"/>
            </a:pPr>
            <a:r>
              <a:rPr lang="en-US" sz="2500" dirty="0"/>
              <a:t>Also  once the Interim Evaluation Rating </a:t>
            </a:r>
            <a:r>
              <a:rPr lang="en-US" sz="2500" dirty="0" smtClean="0"/>
              <a:t>and </a:t>
            </a:r>
            <a:r>
              <a:rPr lang="en-US" sz="2500" dirty="0"/>
              <a:t>Final Evaluation Rating is keyed into the Conversion to Overall </a:t>
            </a:r>
            <a:r>
              <a:rPr lang="en-US" sz="2500" dirty="0" smtClean="0"/>
              <a:t>Rating, </a:t>
            </a:r>
            <a:r>
              <a:rPr lang="en-US" sz="2500" dirty="0"/>
              <a:t>the rating is placed onto the Justification Sheet and Development Plan.</a:t>
            </a:r>
          </a:p>
          <a:p>
            <a:endParaRPr lang="en-US" sz="2500" dirty="0"/>
          </a:p>
          <a:p>
            <a:endParaRPr lang="en-US" sz="2500" dirty="0"/>
          </a:p>
          <a:p>
            <a:pPr marL="109537" indent="0">
              <a:buNone/>
            </a:pPr>
            <a:endParaRPr lang="en-US" dirty="0" smtClean="0"/>
          </a:p>
        </p:txBody>
      </p:sp>
      <p:sp>
        <p:nvSpPr>
          <p:cNvPr id="7" name="Footer Placeholder 2"/>
          <p:cNvSpPr>
            <a:spLocks noGrp="1"/>
          </p:cNvSpPr>
          <p:nvPr>
            <p:ph type="ftr" sz="quarter" idx="11"/>
          </p:nvPr>
        </p:nvSpPr>
        <p:spPr>
          <a:xfrm>
            <a:off x="4981575" y="6022975"/>
            <a:ext cx="3502025" cy="365125"/>
          </a:xfrm>
        </p:spPr>
        <p:txBody>
          <a:bodyPr/>
          <a:lstStyle/>
          <a:p>
            <a:pPr>
              <a:defRPr/>
            </a:pPr>
            <a:fld id="{3683ED9C-518E-4CD6-A118-0196857A3F27}" type="slidenum">
              <a:rPr lang="en-US" smtClean="0">
                <a:solidFill>
                  <a:schemeClr val="accent1">
                    <a:lumMod val="50000"/>
                  </a:schemeClr>
                </a:solidFill>
              </a:rPr>
              <a:t>67</a:t>
            </a:fld>
            <a:endParaRPr lang="en-US" dirty="0">
              <a:solidFill>
                <a:schemeClr val="accent1">
                  <a:lumMod val="50000"/>
                </a:schemeClr>
              </a:solidFill>
            </a:endParaRPr>
          </a:p>
        </p:txBody>
      </p:sp>
    </p:spTree>
    <p:extLst>
      <p:ext uri="{BB962C8B-B14F-4D97-AF65-F5344CB8AC3E}">
        <p14:creationId xmlns:p14="http://schemas.microsoft.com/office/powerpoint/2010/main" val="39057604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pPr algn="ctr"/>
            <a:r>
              <a:rPr lang="en-US" b="1" dirty="0" smtClean="0">
                <a:solidFill>
                  <a:schemeClr val="accent1">
                    <a:lumMod val="75000"/>
                  </a:schemeClr>
                </a:solidFill>
              </a:rPr>
              <a:t>Thank you for your</a:t>
            </a:r>
            <a:br>
              <a:rPr lang="en-US" b="1" dirty="0" smtClean="0">
                <a:solidFill>
                  <a:schemeClr val="accent1">
                    <a:lumMod val="75000"/>
                  </a:schemeClr>
                </a:solidFill>
              </a:rPr>
            </a:br>
            <a:r>
              <a:rPr lang="en-US" b="1" dirty="0" smtClean="0">
                <a:solidFill>
                  <a:schemeClr val="accent1">
                    <a:lumMod val="75000"/>
                  </a:schemeClr>
                </a:solidFill>
              </a:rPr>
              <a:t> participation!</a:t>
            </a:r>
          </a:p>
        </p:txBody>
      </p:sp>
      <p:sp>
        <p:nvSpPr>
          <p:cNvPr id="56323" name="Content Placeholder 2"/>
          <p:cNvSpPr>
            <a:spLocks noGrp="1"/>
          </p:cNvSpPr>
          <p:nvPr>
            <p:ph idx="1"/>
          </p:nvPr>
        </p:nvSpPr>
        <p:spPr>
          <a:xfrm>
            <a:off x="1562100" y="2819400"/>
            <a:ext cx="6019800" cy="4324350"/>
          </a:xfrm>
        </p:spPr>
        <p:txBody>
          <a:bodyPr>
            <a:normAutofit/>
          </a:bodyPr>
          <a:lstStyle/>
          <a:p>
            <a:pPr>
              <a:buClr>
                <a:schemeClr val="accent1">
                  <a:lumMod val="75000"/>
                </a:schemeClr>
              </a:buClr>
              <a:buFont typeface="Wingdings" pitchFamily="2" charset="2"/>
              <a:buChar char="Ø"/>
            </a:pPr>
            <a:r>
              <a:rPr lang="en-US" sz="2000" dirty="0" smtClean="0"/>
              <a:t>If you have any further questions or concerns regarding PAR, please contact your PAR Coordinator or Human Resource Manager. </a:t>
            </a:r>
          </a:p>
          <a:p>
            <a:pPr>
              <a:buClr>
                <a:schemeClr val="accent1">
                  <a:lumMod val="75000"/>
                </a:schemeClr>
              </a:buClr>
              <a:buFont typeface="Wingdings" pitchFamily="2" charset="2"/>
              <a:buChar char="Ø"/>
            </a:pPr>
            <a:endParaRPr lang="en-US" sz="2000" dirty="0" smtClean="0"/>
          </a:p>
          <a:p>
            <a:pPr>
              <a:buClr>
                <a:schemeClr val="accent1">
                  <a:lumMod val="75000"/>
                </a:schemeClr>
              </a:buClr>
              <a:buFont typeface="Wingdings" pitchFamily="2" charset="2"/>
              <a:buChar char="Ø"/>
            </a:pPr>
            <a:r>
              <a:rPr lang="en-US" sz="2000" dirty="0" smtClean="0"/>
              <a:t>The Civil Service Commission will have further PAR training opportunities at the request of the agency</a:t>
            </a:r>
          </a:p>
        </p:txBody>
      </p:sp>
      <p:sp>
        <p:nvSpPr>
          <p:cNvPr id="7" name="Footer Placeholder 2"/>
          <p:cNvSpPr>
            <a:spLocks noGrp="1"/>
          </p:cNvSpPr>
          <p:nvPr>
            <p:ph type="ftr" sz="quarter" idx="11"/>
          </p:nvPr>
        </p:nvSpPr>
        <p:spPr/>
        <p:txBody>
          <a:bodyPr/>
          <a:lstStyle/>
          <a:p>
            <a:pPr>
              <a:defRPr/>
            </a:pPr>
            <a:fld id="{3683ED9C-518E-4CD6-A118-0196857A3F27}" type="slidenum">
              <a:rPr lang="en-US" smtClean="0">
                <a:solidFill>
                  <a:schemeClr val="accent1">
                    <a:lumMod val="50000"/>
                  </a:schemeClr>
                </a:solidFill>
              </a:rPr>
              <a:t>68</a:t>
            </a:fld>
            <a:endParaRPr lang="en-US" dirty="0">
              <a:solidFill>
                <a:schemeClr val="accent1">
                  <a:lumMod val="50000"/>
                </a:schemeClr>
              </a:solidFill>
            </a:endParaRPr>
          </a:p>
        </p:txBody>
      </p:sp>
    </p:spTree>
    <p:extLst>
      <p:ext uri="{BB962C8B-B14F-4D97-AF65-F5344CB8AC3E}">
        <p14:creationId xmlns:p14="http://schemas.microsoft.com/office/powerpoint/2010/main" val="194623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593271" y="762000"/>
            <a:ext cx="7905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en-US" sz="3600" b="1" dirty="0" smtClean="0">
                <a:solidFill>
                  <a:schemeClr val="accent1">
                    <a:lumMod val="75000"/>
                  </a:schemeClr>
                </a:solidFill>
                <a:latin typeface="+mj-lt"/>
              </a:rPr>
              <a:t>Job Expectations </a:t>
            </a:r>
            <a:r>
              <a:rPr lang="en-US" sz="4000" b="1" dirty="0" smtClean="0">
                <a:solidFill>
                  <a:schemeClr val="accent1">
                    <a:lumMod val="75000"/>
                  </a:schemeClr>
                </a:solidFill>
                <a:latin typeface="+mj-lt"/>
              </a:rPr>
              <a:t/>
            </a:r>
            <a:br>
              <a:rPr lang="en-US" sz="4000" b="1" dirty="0" smtClean="0">
                <a:solidFill>
                  <a:schemeClr val="accent1">
                    <a:lumMod val="75000"/>
                  </a:schemeClr>
                </a:solidFill>
                <a:latin typeface="+mj-lt"/>
              </a:rPr>
            </a:br>
            <a:r>
              <a:rPr lang="en-US" sz="3600" b="1" dirty="0" smtClean="0">
                <a:latin typeface="+mj-lt"/>
              </a:rPr>
              <a:t>Conference</a:t>
            </a:r>
            <a:endParaRPr lang="en-US" sz="3600" b="1" dirty="0">
              <a:latin typeface="+mj-lt"/>
            </a:endParaRPr>
          </a:p>
        </p:txBody>
      </p:sp>
      <p:sp>
        <p:nvSpPr>
          <p:cNvPr id="11268" name="Rectangle 3"/>
          <p:cNvSpPr>
            <a:spLocks noChangeArrowheads="1"/>
          </p:cNvSpPr>
          <p:nvPr/>
        </p:nvSpPr>
        <p:spPr bwMode="auto">
          <a:xfrm>
            <a:off x="593271" y="1676400"/>
            <a:ext cx="784859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233363">
              <a:lnSpc>
                <a:spcPct val="110000"/>
              </a:lnSpc>
              <a:buClr>
                <a:schemeClr val="accent1">
                  <a:lumMod val="75000"/>
                </a:schemeClr>
              </a:buClr>
              <a:buSzPct val="80000"/>
            </a:pPr>
            <a:r>
              <a:rPr lang="en-US" sz="2000" dirty="0">
                <a:solidFill>
                  <a:schemeClr val="tx2"/>
                </a:solidFill>
                <a:latin typeface="+mj-lt"/>
              </a:rPr>
              <a:t>Job </a:t>
            </a:r>
            <a:r>
              <a:rPr lang="en-US" sz="2000" dirty="0" smtClean="0">
                <a:solidFill>
                  <a:schemeClr val="tx2"/>
                </a:solidFill>
                <a:latin typeface="+mj-lt"/>
              </a:rPr>
              <a:t>Expectations</a:t>
            </a:r>
          </a:p>
          <a:p>
            <a:pPr marL="1033463" lvl="1" indent="-342900">
              <a:lnSpc>
                <a:spcPct val="110000"/>
              </a:lnSpc>
              <a:buClr>
                <a:schemeClr val="accent1">
                  <a:lumMod val="75000"/>
                </a:schemeClr>
              </a:buClr>
              <a:buSzPct val="80000"/>
              <a:buFont typeface="Wingdings" pitchFamily="2" charset="2"/>
              <a:buChar char="Ø"/>
            </a:pPr>
            <a:r>
              <a:rPr lang="en-US" sz="2000" dirty="0" smtClean="0">
                <a:solidFill>
                  <a:schemeClr val="tx2"/>
                </a:solidFill>
                <a:latin typeface="+mj-lt"/>
              </a:rPr>
              <a:t>Review Core Mission Areas &amp; Department Mission Statement</a:t>
            </a:r>
          </a:p>
          <a:p>
            <a:pPr marL="1033463" lvl="1" indent="-342900">
              <a:lnSpc>
                <a:spcPct val="110000"/>
              </a:lnSpc>
              <a:buClr>
                <a:schemeClr val="accent1">
                  <a:lumMod val="75000"/>
                </a:schemeClr>
              </a:buClr>
              <a:buSzPct val="80000"/>
              <a:buFont typeface="Wingdings" pitchFamily="2" charset="2"/>
              <a:buChar char="Ø"/>
            </a:pPr>
            <a:r>
              <a:rPr lang="en-US" sz="2000" dirty="0" smtClean="0">
                <a:solidFill>
                  <a:schemeClr val="tx2"/>
                </a:solidFill>
                <a:latin typeface="+mj-lt"/>
              </a:rPr>
              <a:t>Outline </a:t>
            </a:r>
            <a:r>
              <a:rPr lang="en-US" sz="2000" dirty="0">
                <a:solidFill>
                  <a:schemeClr val="tx2"/>
                </a:solidFill>
                <a:latin typeface="+mj-lt"/>
              </a:rPr>
              <a:t>Major Goals for Unit  </a:t>
            </a:r>
          </a:p>
          <a:p>
            <a:pPr marL="1033463" lvl="1" indent="-342900">
              <a:lnSpc>
                <a:spcPct val="110000"/>
              </a:lnSpc>
              <a:buClr>
                <a:schemeClr val="accent1">
                  <a:lumMod val="75000"/>
                </a:schemeClr>
              </a:buClr>
              <a:buSzPct val="80000"/>
              <a:buFont typeface="Wingdings" pitchFamily="2" charset="2"/>
              <a:buChar char="Ø"/>
            </a:pPr>
            <a:r>
              <a:rPr lang="en-US" sz="2000" dirty="0">
                <a:solidFill>
                  <a:schemeClr val="tx2"/>
                </a:solidFill>
                <a:latin typeface="+mj-lt"/>
              </a:rPr>
              <a:t>Establish Major Ratee Goals </a:t>
            </a:r>
          </a:p>
          <a:p>
            <a:pPr marL="1033463" lvl="1" indent="-342900">
              <a:lnSpc>
                <a:spcPct val="110000"/>
              </a:lnSpc>
              <a:buClr>
                <a:schemeClr val="accent1">
                  <a:lumMod val="75000"/>
                </a:schemeClr>
              </a:buClr>
              <a:buSzPct val="80000"/>
              <a:buFont typeface="Wingdings" pitchFamily="2" charset="2"/>
              <a:buChar char="Ø"/>
            </a:pPr>
            <a:r>
              <a:rPr lang="en-US" sz="2000" dirty="0">
                <a:solidFill>
                  <a:schemeClr val="tx2"/>
                </a:solidFill>
                <a:latin typeface="+mj-lt"/>
              </a:rPr>
              <a:t>Determine Major Job Responsibilities</a:t>
            </a:r>
          </a:p>
          <a:p>
            <a:pPr marL="1033463" lvl="1" indent="-342900">
              <a:lnSpc>
                <a:spcPct val="110000"/>
              </a:lnSpc>
              <a:buClr>
                <a:schemeClr val="accent1">
                  <a:lumMod val="75000"/>
                </a:schemeClr>
              </a:buClr>
              <a:buSzPct val="80000"/>
              <a:buFont typeface="Wingdings" pitchFamily="2" charset="2"/>
              <a:buChar char="Ø"/>
            </a:pPr>
            <a:r>
              <a:rPr lang="en-US" sz="2000" dirty="0">
                <a:solidFill>
                  <a:schemeClr val="tx2"/>
                </a:solidFill>
                <a:latin typeface="+mj-lt"/>
              </a:rPr>
              <a:t>Set Specific, Measurable Essential Criteria</a:t>
            </a:r>
          </a:p>
          <a:p>
            <a:pPr marL="1033463" lvl="1" indent="-342900">
              <a:lnSpc>
                <a:spcPct val="110000"/>
              </a:lnSpc>
              <a:buClr>
                <a:schemeClr val="accent1">
                  <a:lumMod val="75000"/>
                </a:schemeClr>
              </a:buClr>
              <a:buSzPct val="80000"/>
              <a:buFont typeface="Wingdings" pitchFamily="2" charset="2"/>
              <a:buChar char="Ø"/>
            </a:pPr>
            <a:r>
              <a:rPr lang="en-US" sz="2000" dirty="0">
                <a:solidFill>
                  <a:schemeClr val="tx2"/>
                </a:solidFill>
                <a:latin typeface="+mj-lt"/>
              </a:rPr>
              <a:t>Review pre-defined Performance Factors selected by agency and discuss their application</a:t>
            </a:r>
          </a:p>
        </p:txBody>
      </p:sp>
      <p:graphicFrame>
        <p:nvGraphicFramePr>
          <p:cNvPr id="11269" name="Object 4">
            <a:hlinkClick r:id="" action="ppaction://ole?verb=0"/>
          </p:cNvPr>
          <p:cNvGraphicFramePr>
            <a:graphicFrameLocks/>
          </p:cNvGraphicFramePr>
          <p:nvPr>
            <p:extLst>
              <p:ext uri="{D42A27DB-BD31-4B8C-83A1-F6EECF244321}">
                <p14:modId xmlns:p14="http://schemas.microsoft.com/office/powerpoint/2010/main" val="3789409964"/>
              </p:ext>
            </p:extLst>
          </p:nvPr>
        </p:nvGraphicFramePr>
        <p:xfrm>
          <a:off x="2971800" y="4800600"/>
          <a:ext cx="3200400" cy="1600200"/>
        </p:xfrm>
        <a:graphic>
          <a:graphicData uri="http://schemas.openxmlformats.org/presentationml/2006/ole">
            <mc:AlternateContent xmlns:mc="http://schemas.openxmlformats.org/markup-compatibility/2006">
              <mc:Choice xmlns:v="urn:schemas-microsoft-com:vml" Requires="v">
                <p:oleObj spid="_x0000_s11420" name="Clip" r:id="rId4" imgW="3365500" imgH="3213100" progId="MS_ClipArt_Gallery.5">
                  <p:embed/>
                </p:oleObj>
              </mc:Choice>
              <mc:Fallback>
                <p:oleObj name="Clip" r:id="rId4" imgW="3365500" imgH="3213100" progId="MS_ClipArt_Gallery.5">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800600"/>
                        <a:ext cx="3200400" cy="1600200"/>
                      </a:xfrm>
                      <a:prstGeom prst="rect">
                        <a:avLst/>
                      </a:prstGeom>
                      <a:noFill/>
                      <a:ln>
                        <a:noFill/>
                      </a:ln>
                      <a:effectLst/>
                      <a:extLst/>
                    </p:spPr>
                  </p:pic>
                </p:oleObj>
              </mc:Fallback>
            </mc:AlternateContent>
          </a:graphicData>
        </a:graphic>
      </p:graphicFrame>
      <p:sp>
        <p:nvSpPr>
          <p:cNvPr id="3" name="Footer Placeholder 2"/>
          <p:cNvSpPr>
            <a:spLocks noGrp="1"/>
          </p:cNvSpPr>
          <p:nvPr>
            <p:ph type="ftr" sz="quarter" idx="11"/>
          </p:nvPr>
        </p:nvSpPr>
        <p:spPr/>
        <p:txBody>
          <a:bodyPr/>
          <a:lstStyle/>
          <a:p>
            <a:pPr>
              <a:defRPr/>
            </a:pPr>
            <a:fld id="{383687BE-83B5-4596-902F-2A87B9922EE7}" type="slidenum">
              <a:rPr lang="en-US" smtClean="0">
                <a:solidFill>
                  <a:schemeClr val="accent1">
                    <a:lumMod val="50000"/>
                  </a:schemeClr>
                </a:solidFill>
              </a:rPr>
              <a:t>7</a:t>
            </a:fld>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1432" y="280441"/>
            <a:ext cx="8229600" cy="1066800"/>
          </a:xfrm>
        </p:spPr>
        <p:txBody>
          <a:bodyPr/>
          <a:lstStyle/>
          <a:p>
            <a:pPr algn="ctr"/>
            <a:r>
              <a:rPr lang="en-US" b="1" dirty="0" smtClean="0">
                <a:solidFill>
                  <a:schemeClr val="accent1">
                    <a:lumMod val="75000"/>
                  </a:schemeClr>
                </a:solidFill>
              </a:rPr>
              <a:t>Identification Section</a:t>
            </a:r>
            <a:endParaRPr lang="en-US" b="1" dirty="0">
              <a:solidFill>
                <a:schemeClr val="accent1">
                  <a:lumMod val="75000"/>
                </a:schemeClr>
              </a:solidFill>
            </a:endParaRPr>
          </a:p>
        </p:txBody>
      </p:sp>
      <p:sp>
        <p:nvSpPr>
          <p:cNvPr id="7" name="Content Placeholder 6"/>
          <p:cNvSpPr>
            <a:spLocks noGrp="1"/>
          </p:cNvSpPr>
          <p:nvPr>
            <p:ph idx="1"/>
          </p:nvPr>
        </p:nvSpPr>
        <p:spPr>
          <a:xfrm>
            <a:off x="592904" y="2286000"/>
            <a:ext cx="7941496" cy="2438400"/>
          </a:xfrm>
        </p:spPr>
        <p:txBody>
          <a:bodyPr>
            <a:normAutofit fontScale="25000" lnSpcReduction="20000"/>
          </a:bodyPr>
          <a:lstStyle/>
          <a:p>
            <a:pPr marL="114300" indent="0">
              <a:buClr>
                <a:schemeClr val="accent1">
                  <a:lumMod val="75000"/>
                </a:schemeClr>
              </a:buClr>
              <a:buNone/>
            </a:pPr>
            <a:r>
              <a:rPr lang="en-US" sz="7200" dirty="0" smtClean="0"/>
              <a:t>This section includes information which identifies the employee being evaluated:</a:t>
            </a:r>
          </a:p>
          <a:p>
            <a:pPr marL="393700" indent="-279400">
              <a:buClr>
                <a:schemeClr val="accent1">
                  <a:lumMod val="75000"/>
                </a:schemeClr>
              </a:buClr>
              <a:buFont typeface="Wingdings" pitchFamily="2" charset="2"/>
              <a:buChar char="Ø"/>
            </a:pPr>
            <a:endParaRPr lang="en-US" sz="7200" dirty="0"/>
          </a:p>
          <a:p>
            <a:pPr marL="603250" lvl="1" indent="-279400">
              <a:buClr>
                <a:schemeClr val="accent1">
                  <a:lumMod val="75000"/>
                </a:schemeClr>
              </a:buClr>
              <a:buFont typeface="Wingdings" pitchFamily="2" charset="2"/>
              <a:buChar char="Ø"/>
            </a:pPr>
            <a:r>
              <a:rPr lang="en-US" sz="7200" dirty="0" smtClean="0"/>
              <a:t>Ratee Name</a:t>
            </a:r>
          </a:p>
          <a:p>
            <a:pPr marL="603250" lvl="3" indent="-279400">
              <a:buClr>
                <a:schemeClr val="accent1">
                  <a:lumMod val="75000"/>
                </a:schemeClr>
              </a:buClr>
              <a:buFont typeface="Wingdings" pitchFamily="2" charset="2"/>
              <a:buChar char="Ø"/>
            </a:pPr>
            <a:r>
              <a:rPr lang="en-US" sz="7200" dirty="0" smtClean="0"/>
              <a:t>Ratee Title</a:t>
            </a:r>
          </a:p>
          <a:p>
            <a:pPr marL="603250" lvl="3" indent="-279400">
              <a:buClr>
                <a:schemeClr val="accent1">
                  <a:lumMod val="75000"/>
                </a:schemeClr>
              </a:buClr>
              <a:buFont typeface="Wingdings" pitchFamily="2" charset="2"/>
              <a:buChar char="Ø"/>
            </a:pPr>
            <a:r>
              <a:rPr lang="en-US" sz="7200" dirty="0" smtClean="0"/>
              <a:t>Rating Period</a:t>
            </a:r>
          </a:p>
          <a:p>
            <a:pPr marL="603250" lvl="3" indent="-279400">
              <a:buClr>
                <a:schemeClr val="accent1">
                  <a:lumMod val="75000"/>
                </a:schemeClr>
              </a:buClr>
              <a:buFont typeface="Wingdings" pitchFamily="2" charset="2"/>
              <a:buChar char="Ø"/>
            </a:pPr>
            <a:r>
              <a:rPr lang="en-US" sz="7200" dirty="0" smtClean="0"/>
              <a:t>Rater Name	</a:t>
            </a:r>
          </a:p>
          <a:p>
            <a:pPr marL="603250" lvl="3" indent="-279400">
              <a:buClr>
                <a:schemeClr val="accent1">
                  <a:lumMod val="75000"/>
                </a:schemeClr>
              </a:buClr>
              <a:buFont typeface="Wingdings" pitchFamily="2" charset="2"/>
              <a:buChar char="Ø"/>
            </a:pPr>
            <a:r>
              <a:rPr lang="en-US" sz="7200" dirty="0" smtClean="0"/>
              <a:t>Department/Agency-Location</a:t>
            </a:r>
          </a:p>
          <a:p>
            <a:pPr marL="393700" indent="-279400">
              <a:buClr>
                <a:schemeClr val="accent1">
                  <a:lumMod val="75000"/>
                </a:schemeClr>
              </a:buClr>
              <a:buFont typeface="Wingdings" pitchFamily="2" charset="2"/>
              <a:buChar char="Ø"/>
            </a:pPr>
            <a:endParaRPr lang="en-US" sz="7200" dirty="0" smtClean="0"/>
          </a:p>
          <a:p>
            <a:pPr marL="114300" indent="0">
              <a:buClr>
                <a:schemeClr val="accent1">
                  <a:lumMod val="75000"/>
                </a:schemeClr>
              </a:buClr>
              <a:buNone/>
            </a:pPr>
            <a:r>
              <a:rPr lang="en-US" sz="7200" dirty="0" smtClean="0"/>
              <a:t>The Identification Section will be the header throughout the document</a:t>
            </a:r>
          </a:p>
          <a:p>
            <a:pPr marL="109537" indent="0" algn="ctr">
              <a:buNone/>
            </a:pPr>
            <a:endParaRPr lang="en-US" dirty="0" smtClean="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32" y="1347241"/>
            <a:ext cx="7010400" cy="862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2286000" y="5029200"/>
            <a:ext cx="4495800" cy="400110"/>
          </a:xfrm>
          <a:prstGeom prst="rect">
            <a:avLst/>
          </a:prstGeom>
          <a:noFill/>
        </p:spPr>
        <p:txBody>
          <a:bodyPr wrap="square" rtlCol="0">
            <a:spAutoFit/>
          </a:bodyPr>
          <a:lstStyle/>
          <a:p>
            <a:pPr marL="109537" indent="0" algn="ctr">
              <a:buNone/>
            </a:pPr>
            <a:r>
              <a:rPr lang="en-US" sz="2000" b="1" dirty="0" smtClean="0">
                <a:solidFill>
                  <a:schemeClr val="accent6">
                    <a:lumMod val="75000"/>
                  </a:schemeClr>
                </a:solidFill>
                <a:latin typeface="+mj-lt"/>
              </a:rPr>
              <a:t>SAMPLE</a:t>
            </a:r>
            <a:endParaRPr lang="en-US" sz="2000" b="1" dirty="0">
              <a:solidFill>
                <a:schemeClr val="accent6">
                  <a:lumMod val="75000"/>
                </a:schemeClr>
              </a:solidFill>
              <a:latin typeface="+mj-lt"/>
            </a:endParaRPr>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63" y="5384816"/>
            <a:ext cx="7277474" cy="908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ooter Placeholder 4"/>
          <p:cNvSpPr>
            <a:spLocks noGrp="1"/>
          </p:cNvSpPr>
          <p:nvPr>
            <p:ph type="ftr" sz="quarter" idx="11"/>
          </p:nvPr>
        </p:nvSpPr>
        <p:spPr>
          <a:xfrm>
            <a:off x="5183708" y="6001015"/>
            <a:ext cx="3502152" cy="365125"/>
          </a:xfrm>
        </p:spPr>
        <p:txBody>
          <a:bodyPr/>
          <a:lstStyle/>
          <a:p>
            <a:pPr>
              <a:defRPr/>
            </a:pPr>
            <a:fld id="{6E0DEC7C-6860-43E3-A83D-89A81F78EDEE}" type="slidenum">
              <a:rPr lang="en-US" smtClean="0">
                <a:solidFill>
                  <a:schemeClr val="accent1">
                    <a:lumMod val="50000"/>
                  </a:schemeClr>
                </a:solidFill>
              </a:rPr>
              <a:t>8</a:t>
            </a:fld>
            <a:endParaRPr lang="en-US" dirty="0">
              <a:solidFill>
                <a:schemeClr val="accent1">
                  <a:lumMod val="50000"/>
                </a:schemeClr>
              </a:solidFill>
            </a:endParaRPr>
          </a:p>
        </p:txBody>
      </p:sp>
    </p:spTree>
    <p:extLst>
      <p:ext uri="{BB962C8B-B14F-4D97-AF65-F5344CB8AC3E}">
        <p14:creationId xmlns:p14="http://schemas.microsoft.com/office/powerpoint/2010/main" val="32730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lIns="90488" tIns="44450" rIns="90488" bIns="44450">
            <a:normAutofit fontScale="90000"/>
          </a:bodyPr>
          <a:lstStyle/>
          <a:p>
            <a:pPr algn="ctr" eaLnBrk="1" hangingPunct="1"/>
            <a:r>
              <a:rPr lang="en-US" b="1" dirty="0" smtClean="0">
                <a:solidFill>
                  <a:schemeClr val="accent1">
                    <a:lumMod val="75000"/>
                  </a:schemeClr>
                </a:solidFill>
              </a:rPr>
              <a:t>Section 1:  </a:t>
            </a:r>
            <a:r>
              <a:rPr lang="en-US" b="1" dirty="0" smtClean="0"/>
              <a:t/>
            </a:r>
            <a:br>
              <a:rPr lang="en-US" b="1" dirty="0" smtClean="0"/>
            </a:br>
            <a:r>
              <a:rPr lang="en-US" b="1" dirty="0" smtClean="0">
                <a:solidFill>
                  <a:schemeClr val="tx1"/>
                </a:solidFill>
              </a:rPr>
              <a:t>Job Expectations</a:t>
            </a:r>
          </a:p>
        </p:txBody>
      </p:sp>
      <p:sp>
        <p:nvSpPr>
          <p:cNvPr id="14339" name="Rectangle 3"/>
          <p:cNvSpPr>
            <a:spLocks noGrp="1" noChangeArrowheads="1"/>
          </p:cNvSpPr>
          <p:nvPr>
            <p:ph idx="1"/>
          </p:nvPr>
        </p:nvSpPr>
        <p:spPr>
          <a:xfrm>
            <a:off x="1066800" y="2209800"/>
            <a:ext cx="6777317" cy="3508977"/>
          </a:xfrm>
        </p:spPr>
        <p:txBody>
          <a:bodyPr lIns="90488" tIns="44450" rIns="90488" bIns="44450">
            <a:normAutofit/>
          </a:bodyPr>
          <a:lstStyle/>
          <a:p>
            <a:pPr eaLnBrk="1" hangingPunct="1">
              <a:buFont typeface="Monotype Sorts" pitchFamily="2" charset="2"/>
              <a:buNone/>
            </a:pPr>
            <a:endParaRPr lang="en-US" sz="1000" dirty="0" smtClean="0"/>
          </a:p>
          <a:p>
            <a:pPr eaLnBrk="1" hangingPunct="1">
              <a:buFont typeface="Monotype Sorts" pitchFamily="2" charset="2"/>
              <a:buNone/>
            </a:pPr>
            <a:endParaRPr lang="en-US" sz="1000" dirty="0" smtClean="0"/>
          </a:p>
          <a:p>
            <a:pPr eaLnBrk="1" hangingPunct="1">
              <a:buClr>
                <a:schemeClr val="accent1">
                  <a:lumMod val="75000"/>
                </a:schemeClr>
              </a:buClr>
              <a:buSzPct val="79000"/>
              <a:buFont typeface="Wingdings" pitchFamily="2" charset="2"/>
              <a:buChar char="Ø"/>
            </a:pPr>
            <a:r>
              <a:rPr lang="en-US" dirty="0" smtClean="0"/>
              <a:t> </a:t>
            </a:r>
            <a:r>
              <a:rPr lang="en-US" sz="2000" dirty="0" smtClean="0"/>
              <a:t>Major Goals of the Unit/Work Group</a:t>
            </a:r>
          </a:p>
          <a:p>
            <a:pPr eaLnBrk="1" hangingPunct="1">
              <a:buClr>
                <a:schemeClr val="accent1">
                  <a:lumMod val="75000"/>
                </a:schemeClr>
              </a:buClr>
              <a:buSzPct val="79000"/>
              <a:buFont typeface="Wingdings" pitchFamily="2" charset="2"/>
              <a:buChar char="Ø"/>
            </a:pPr>
            <a:r>
              <a:rPr lang="en-US" sz="2000" dirty="0" smtClean="0"/>
              <a:t> Major Goals of Ratee</a:t>
            </a:r>
          </a:p>
          <a:p>
            <a:pPr eaLnBrk="1" hangingPunct="1">
              <a:buClr>
                <a:schemeClr val="accent1">
                  <a:lumMod val="75000"/>
                </a:schemeClr>
              </a:buClr>
              <a:buSzPct val="79000"/>
              <a:buFont typeface="Wingdings" pitchFamily="2" charset="2"/>
              <a:buChar char="Ø"/>
            </a:pPr>
            <a:r>
              <a:rPr lang="en-US" sz="2000" dirty="0" smtClean="0"/>
              <a:t> Signatures</a:t>
            </a:r>
          </a:p>
          <a:p>
            <a:pPr lvl="1" eaLnBrk="1" hangingPunct="1">
              <a:buClr>
                <a:schemeClr val="accent1">
                  <a:lumMod val="75000"/>
                </a:schemeClr>
              </a:buClr>
              <a:buSzPct val="79000"/>
              <a:buFont typeface="Wingdings" pitchFamily="2" charset="2"/>
              <a:buChar char="Ø"/>
            </a:pPr>
            <a:r>
              <a:rPr lang="en-US" sz="2000" dirty="0" smtClean="0"/>
              <a:t>Acknowledgment of PAR elements</a:t>
            </a:r>
          </a:p>
          <a:p>
            <a:pPr lvl="1" eaLnBrk="1" hangingPunct="1">
              <a:buClr>
                <a:schemeClr val="accent1">
                  <a:lumMod val="75000"/>
                </a:schemeClr>
              </a:buClr>
              <a:buSzPct val="79000"/>
              <a:buFont typeface="Wingdings" pitchFamily="2" charset="2"/>
              <a:buChar char="Ø"/>
            </a:pPr>
            <a:r>
              <a:rPr lang="en-US" sz="2000" dirty="0" smtClean="0"/>
              <a:t>Confirmation of meeting</a:t>
            </a:r>
          </a:p>
          <a:p>
            <a:pPr lvl="1" eaLnBrk="1" hangingPunct="1">
              <a:buClr>
                <a:schemeClr val="accent1">
                  <a:lumMod val="75000"/>
                </a:schemeClr>
              </a:buClr>
              <a:buSzPct val="79000"/>
              <a:buFont typeface="Wingdings" pitchFamily="2" charset="2"/>
              <a:buChar char="Ø"/>
            </a:pPr>
            <a:r>
              <a:rPr lang="en-US" sz="2000" dirty="0" smtClean="0"/>
              <a:t>Agree/Disagree</a:t>
            </a:r>
          </a:p>
          <a:p>
            <a:pPr lvl="1" eaLnBrk="1" hangingPunct="1">
              <a:buClr>
                <a:schemeClr val="accent1">
                  <a:lumMod val="75000"/>
                </a:schemeClr>
              </a:buClr>
              <a:buSzPct val="79000"/>
              <a:buFont typeface="Wingdings" pitchFamily="2" charset="2"/>
              <a:buChar char="Ø"/>
            </a:pPr>
            <a:r>
              <a:rPr lang="en-US" sz="2000" dirty="0" smtClean="0"/>
              <a:t>Acknowledgment of Ratee’s position</a:t>
            </a:r>
          </a:p>
          <a:p>
            <a:pPr eaLnBrk="1" hangingPunct="1">
              <a:buClr>
                <a:schemeClr val="accent1">
                  <a:lumMod val="75000"/>
                </a:schemeClr>
              </a:buClr>
              <a:buSzPct val="79000"/>
              <a:buFont typeface="Wingdings" pitchFamily="2" charset="2"/>
              <a:buChar char="Ø"/>
            </a:pPr>
            <a:r>
              <a:rPr lang="en-US" sz="2000" dirty="0" smtClean="0"/>
              <a:t>Ratee Comments</a:t>
            </a:r>
          </a:p>
        </p:txBody>
      </p:sp>
      <p:sp>
        <p:nvSpPr>
          <p:cNvPr id="3" name="Footer Placeholder 2"/>
          <p:cNvSpPr>
            <a:spLocks noGrp="1"/>
          </p:cNvSpPr>
          <p:nvPr>
            <p:ph type="ftr" sz="quarter" idx="11"/>
          </p:nvPr>
        </p:nvSpPr>
        <p:spPr/>
        <p:txBody>
          <a:bodyPr/>
          <a:lstStyle/>
          <a:p>
            <a:pPr>
              <a:defRPr/>
            </a:pPr>
            <a:fld id="{FD515A19-7DD1-4BAE-B381-2BED81E29397}" type="slidenum">
              <a:rPr lang="en-US" smtClean="0">
                <a:solidFill>
                  <a:schemeClr val="accent1">
                    <a:lumMod val="50000"/>
                  </a:schemeClr>
                </a:solidFill>
              </a:rPr>
              <a:t>9</a:t>
            </a:fld>
            <a:endParaRPr lang="en-US" dirty="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5747</TotalTime>
  <Words>1542</Words>
  <Application>Microsoft Office PowerPoint</Application>
  <PresentationFormat>On-screen Show (4:3)</PresentationFormat>
  <Paragraphs>437</Paragraphs>
  <Slides>68</Slides>
  <Notes>68</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68</vt:i4>
      </vt:variant>
    </vt:vector>
  </HeadingPairs>
  <TitlesOfParts>
    <vt:vector size="72" baseType="lpstr">
      <vt:lpstr>Custom Design</vt:lpstr>
      <vt:lpstr>Austin</vt:lpstr>
      <vt:lpstr>Microsoft ClipArt Gallery</vt:lpstr>
      <vt:lpstr>Clip</vt:lpstr>
      <vt:lpstr>Performance  Assessment Review (PAR)</vt:lpstr>
      <vt:lpstr>Performance Assessment Review</vt:lpstr>
      <vt:lpstr>Getting Started</vt:lpstr>
      <vt:lpstr>Any Good Performance System Must:</vt:lpstr>
      <vt:lpstr>PowerPoint Presentation</vt:lpstr>
      <vt:lpstr>PowerPoint Presentation</vt:lpstr>
      <vt:lpstr>PowerPoint Presentation</vt:lpstr>
      <vt:lpstr>Identification Section</vt:lpstr>
      <vt:lpstr>Section 1:   Job Expectations</vt:lpstr>
      <vt:lpstr>PowerPoint Presentation</vt:lpstr>
      <vt:lpstr>Job Expectations:   Major Goals of Unit/Work Group</vt:lpstr>
      <vt:lpstr>SAMPLE</vt:lpstr>
      <vt:lpstr>PowerPoint Presentation</vt:lpstr>
      <vt:lpstr>PowerPoint Presentation</vt:lpstr>
      <vt:lpstr>SAMPLE</vt:lpstr>
      <vt:lpstr>PowerPoint Presentation</vt:lpstr>
      <vt:lpstr>Certification of Job Expectations Agreement</vt:lpstr>
      <vt:lpstr>     </vt:lpstr>
      <vt:lpstr>Section 1: Job Expectations also includes: </vt:lpstr>
      <vt:lpstr>Major Job Responsibilities  and Essential Criteria</vt:lpstr>
      <vt:lpstr> Major Job Responsibilities</vt:lpstr>
      <vt:lpstr>Major Job Responsibilities Should:</vt:lpstr>
      <vt:lpstr>SAMPLE</vt:lpstr>
      <vt:lpstr>PowerPoint Presentation</vt:lpstr>
      <vt:lpstr>PowerPoint Presentation</vt:lpstr>
      <vt:lpstr>  Principles of Essential Criteria</vt:lpstr>
      <vt:lpstr>SAMPLE</vt:lpstr>
      <vt:lpstr>SAMPLE</vt:lpstr>
      <vt:lpstr>Section 2: Performance Factors:  Purpose</vt:lpstr>
      <vt:lpstr>Section 2:   Performance Factors</vt:lpstr>
      <vt:lpstr>PowerPoint Presentation</vt:lpstr>
      <vt:lpstr>Section 2: Performance Factors </vt:lpstr>
      <vt:lpstr>PowerPoint Presentation</vt:lpstr>
      <vt:lpstr>Section 2: Performance Factors </vt:lpstr>
      <vt:lpstr>Section 3:   Computation &amp; Conversion  to Overall Rating</vt:lpstr>
      <vt:lpstr>PowerPoint Presentation</vt:lpstr>
      <vt:lpstr>Performance Factors:  Rating Mechanism</vt:lpstr>
      <vt:lpstr>Ratings are done  on a 3-point scale</vt:lpstr>
      <vt:lpstr>Job Expectations are written at the “Successful” level</vt:lpstr>
      <vt:lpstr>PowerPoint Presentation</vt:lpstr>
      <vt:lpstr>Sections 4 &amp; 5:</vt:lpstr>
      <vt:lpstr>PowerPoint Presentation</vt:lpstr>
      <vt:lpstr>PowerPoint Presentation</vt:lpstr>
      <vt:lpstr>Justification Sheet</vt:lpstr>
      <vt:lpstr>PowerPoint Presentation</vt:lpstr>
      <vt:lpstr>PowerPoint Presentation</vt:lpstr>
      <vt:lpstr>PowerPoint Presentation</vt:lpstr>
      <vt:lpstr>Development Plan Specific Area(s) Identified for Development</vt:lpstr>
      <vt:lpstr>SAMPLE</vt:lpstr>
      <vt:lpstr>PowerPoint Presentation</vt:lpstr>
      <vt:lpstr>Development Plan Specific Action to be  Taken by Ratee</vt:lpstr>
      <vt:lpstr>SAMPLE</vt:lpstr>
      <vt:lpstr>Section 6:   Fact Sheet of Significant Performance Events </vt:lpstr>
      <vt:lpstr>PowerPoint Presentation</vt:lpstr>
      <vt:lpstr>Fact Sheet of Significant Performance Events </vt:lpstr>
      <vt:lpstr>SAMPLE</vt:lpstr>
      <vt:lpstr>  Certification of  Interim and Final Evaluations </vt:lpstr>
      <vt:lpstr>SAMPLE</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 Sheet</vt:lpstr>
      <vt:lpstr>Thank you for your  participation!</vt:lpstr>
    </vt:vector>
  </TitlesOfParts>
  <Manager>Wayne.Jeter@csc.state.nj.us</Manager>
  <Company>ITM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 Model Completion Instructions</dc:title>
  <dc:creator>Jeanette.Panelli@csc.state.nj.us;Mary.Carthan@csc.state.nj.us</dc:creator>
  <cp:lastModifiedBy>Lynarkah Stephen</cp:lastModifiedBy>
  <cp:revision>261</cp:revision>
  <cp:lastPrinted>2012-08-24T20:43:20Z</cp:lastPrinted>
  <dcterms:created xsi:type="dcterms:W3CDTF">2012-07-20T15:25:40Z</dcterms:created>
  <dcterms:modified xsi:type="dcterms:W3CDTF">2013-01-25T20:22:57Z</dcterms:modified>
</cp:coreProperties>
</file>