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</p:sldMasterIdLst>
  <p:notesMasterIdLst>
    <p:notesMasterId r:id="rId21"/>
  </p:notesMasterIdLst>
  <p:handoutMasterIdLst>
    <p:handoutMasterId r:id="rId22"/>
  </p:handoutMasterIdLst>
  <p:sldIdLst>
    <p:sldId id="633" r:id="rId5"/>
    <p:sldId id="738" r:id="rId6"/>
    <p:sldId id="682" r:id="rId7"/>
    <p:sldId id="739" r:id="rId8"/>
    <p:sldId id="678" r:id="rId9"/>
    <p:sldId id="679" r:id="rId10"/>
    <p:sldId id="726" r:id="rId11"/>
    <p:sldId id="681" r:id="rId12"/>
    <p:sldId id="694" r:id="rId13"/>
    <p:sldId id="720" r:id="rId14"/>
    <p:sldId id="705" r:id="rId15"/>
    <p:sldId id="688" r:id="rId16"/>
    <p:sldId id="691" r:id="rId17"/>
    <p:sldId id="692" r:id="rId18"/>
    <p:sldId id="740" r:id="rId19"/>
    <p:sldId id="722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orkday 2016 Corporate Template Guidelines" id="{9E21D332-3616-4437-B26E-68D3DE975A9B}">
          <p14:sldIdLst>
            <p14:sldId id="633"/>
            <p14:sldId id="738"/>
            <p14:sldId id="682"/>
            <p14:sldId id="739"/>
            <p14:sldId id="678"/>
            <p14:sldId id="679"/>
            <p14:sldId id="726"/>
            <p14:sldId id="681"/>
            <p14:sldId id="694"/>
            <p14:sldId id="720"/>
            <p14:sldId id="705"/>
            <p14:sldId id="688"/>
            <p14:sldId id="691"/>
            <p14:sldId id="692"/>
            <p14:sldId id="740"/>
            <p14:sldId id="722"/>
          </p14:sldIdLst>
        </p14:section>
      </p14:sectionLst>
    </p:ext>
    <p:ext uri="{EFAFB233-063F-42B5-8137-9DF3F51BA10A}">
      <p15:sldGuideLst xmlns:p15="http://schemas.microsoft.com/office/powerpoint/2012/main">
        <p15:guide id="4" pos="216" userDrawn="1">
          <p15:clr>
            <a:srgbClr val="A4A3A4"/>
          </p15:clr>
        </p15:guide>
        <p15:guide id="7" pos="2904" userDrawn="1">
          <p15:clr>
            <a:srgbClr val="A4A3A4"/>
          </p15:clr>
        </p15:guide>
        <p15:guide id="8" orient="horz" pos="1812" userDrawn="1">
          <p15:clr>
            <a:srgbClr val="A4A3A4"/>
          </p15:clr>
        </p15:guide>
        <p15:guide id="13" pos="5544" userDrawn="1">
          <p15:clr>
            <a:srgbClr val="A4A3A4"/>
          </p15:clr>
        </p15:guide>
        <p15:guide id="14" pos="1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nessa Stella - Contractor" initials="VS-C" lastIdx="1" clrIdx="0"/>
  <p:cmAuthor id="1" name="Courtney Benvenuti" initials="CB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E7A02"/>
    <a:srgbClr val="EB5C15"/>
    <a:srgbClr val="005CB9"/>
    <a:srgbClr val="339933"/>
    <a:srgbClr val="F2F2F2"/>
    <a:srgbClr val="0E4E68"/>
    <a:srgbClr val="15759B"/>
    <a:srgbClr val="A9D3D0"/>
    <a:srgbClr val="53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70" autoAdjust="0"/>
    <p:restoredTop sz="92209" autoAdjust="0"/>
  </p:normalViewPr>
  <p:slideViewPr>
    <p:cSldViewPr snapToGrid="0" showGuides="1">
      <p:cViewPr varScale="1">
        <p:scale>
          <a:sx n="110" d="100"/>
          <a:sy n="110" d="100"/>
        </p:scale>
        <p:origin x="102" y="528"/>
      </p:cViewPr>
      <p:guideLst>
        <p:guide pos="216"/>
        <p:guide pos="2904"/>
        <p:guide orient="horz" pos="1812"/>
        <p:guide pos="5544"/>
        <p:guide pos="117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-3774"/>
    </p:cViewPr>
  </p:sorterViewPr>
  <p:notesViewPr>
    <p:cSldViewPr snapToGrid="0" showGuides="1">
      <p:cViewPr>
        <p:scale>
          <a:sx n="125" d="100"/>
          <a:sy n="125" d="100"/>
        </p:scale>
        <p:origin x="473" y="-686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8A5B9-D8CE-48F4-8307-A5BD99B9772F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9D4B7-91D4-4610-9427-7DE43E88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8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22E7C-CE56-4581-956F-C20F96B0B492}" type="datetimeFigureOut">
              <a:rPr lang="en-US" smtClean="0"/>
              <a:t>10/21/2019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490A1-A535-4809-9C00-23A56030EA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93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490A1-A535-4809-9C00-23A56030EA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82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490A1-A535-4809-9C00-23A56030EAB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35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490A1-A535-4809-9C00-23A56030EAB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41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490A1-A535-4809-9C00-23A56030EAB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872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490A1-A535-4809-9C00-23A56030EAB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267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490A1-A535-4809-9C00-23A56030EAB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4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490A1-A535-4809-9C00-23A56030EAB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05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490A1-A535-4809-9C00-23A56030EAB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839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490A1-A535-4809-9C00-23A56030EAB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90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490A1-A535-4809-9C00-23A56030EAB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50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490A1-A535-4809-9C00-23A56030EAB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770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tags" Target="../tags/tag5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0" Type="http://schemas.openxmlformats.org/officeDocument/2006/relationships/image" Target="../media/image1.emf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10" Type="http://schemas.openxmlformats.org/officeDocument/2006/relationships/tags" Target="../tags/tag44.xml"/><Relationship Id="rId19" Type="http://schemas.openxmlformats.org/officeDocument/2006/relationships/slideMaster" Target="../slideMasters/slideMaster1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slideMaster" Target="../slideMasters/slideMaster1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15686" y="1067143"/>
            <a:ext cx="8551863" cy="3750601"/>
          </a:xfrm>
        </p:spPr>
        <p:txBody>
          <a:bodyPr/>
          <a:lstStyle>
            <a:lvl1pPr marL="320040" indent="-320040">
              <a:defRPr sz="2000"/>
            </a:lvl1pPr>
            <a:lvl2pPr marL="685800" indent="-320040">
              <a:spcBef>
                <a:spcPts val="0"/>
              </a:spcBef>
              <a:buFont typeface="Arial" panose="020B0604020202020204" pitchFamily="34" charset="0"/>
              <a:buChar char="‒"/>
              <a:defRPr sz="1600"/>
            </a:lvl2pPr>
            <a:lvl3pPr marL="1005840" indent="-320040">
              <a:spcBef>
                <a:spcPts val="0"/>
              </a:spcBef>
              <a:buFont typeface="Wingdings" panose="05000000000000000000" pitchFamily="2" charset="2"/>
              <a:buChar char="§"/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3763"/>
            <a:ext cx="9144000" cy="865896"/>
          </a:xfr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>
              <a:defRPr lang="en-US" dirty="0">
                <a:solidFill>
                  <a:schemeClr val="bg1"/>
                </a:solidFill>
                <a:latin typeface="Arial"/>
              </a:defRPr>
            </a:lvl1pPr>
          </a:lstStyle>
          <a:p>
            <a:pPr marL="91440" lvl="0" indent="-91440" algn="ctr" defTabSz="914400" fontAlgn="auto">
              <a:spcBef>
                <a:spcPts val="1200"/>
              </a:spcBef>
              <a:buClr>
                <a:schemeClr val="tx2"/>
              </a:buClr>
            </a:pPr>
            <a:r>
              <a:rPr lang="en-US" dirty="0"/>
              <a:t>Click to edit Master title style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48688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Workday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0975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es Academy or other Internal CoBrand">
    <p:bg>
      <p:bgPr>
        <a:solidFill>
          <a:srgbClr val="005C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/>
          <p:cNvSpPr>
            <a:spLocks noGrp="1"/>
          </p:cNvSpPr>
          <p:nvPr>
            <p:ph type="ctrTitle"/>
          </p:nvPr>
        </p:nvSpPr>
        <p:spPr>
          <a:xfrm>
            <a:off x="685800" y="3224711"/>
            <a:ext cx="7772400" cy="1102519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2400" dirty="0">
                <a:solidFill>
                  <a:schemeClr val="bg1"/>
                </a:solidFill>
              </a:defRPr>
            </a:lvl1pPr>
          </a:lstStyle>
          <a:p>
            <a:pPr marL="0" lvl="0" indent="0" algn="ctr" defTabSz="914400">
              <a:spcBef>
                <a:spcPct val="20000"/>
              </a:spcBef>
              <a:buClr>
                <a:srgbClr val="0067AB"/>
              </a:buClr>
              <a:buFont typeface="Arial" panose="020B0604020202020204" pitchFamily="34" charset="0"/>
            </a:pPr>
            <a:r>
              <a:rPr lang="en-US" dirty="0"/>
              <a:t>Click to edit Master title style</a:t>
            </a:r>
          </a:p>
        </p:txBody>
      </p:sp>
      <p:sp>
        <p:nvSpPr>
          <p:cNvPr id="66" name="Subtitle 2"/>
          <p:cNvSpPr>
            <a:spLocks noGrp="1"/>
          </p:cNvSpPr>
          <p:nvPr>
            <p:ph type="subTitle" idx="1"/>
          </p:nvPr>
        </p:nvSpPr>
        <p:spPr>
          <a:xfrm>
            <a:off x="1371600" y="4041721"/>
            <a:ext cx="6400800" cy="338554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 marL="285750" indent="-285750" algn="ctr">
              <a:buNone/>
              <a:defRPr lang="en-US" sz="160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indent="0" algn="ctr"/>
            <a:r>
              <a:rPr lang="en-US" dirty="0"/>
              <a:t>Click to edit Master subtitle style</a:t>
            </a:r>
          </a:p>
        </p:txBody>
      </p:sp>
      <p:sp>
        <p:nvSpPr>
          <p:cNvPr id="67" name="Freeform 11"/>
          <p:cNvSpPr>
            <a:spLocks/>
          </p:cNvSpPr>
          <p:nvPr userDrawn="1"/>
        </p:nvSpPr>
        <p:spPr bwMode="auto">
          <a:xfrm>
            <a:off x="2172267" y="2996058"/>
            <a:ext cx="4790656" cy="158158"/>
          </a:xfrm>
          <a:custGeom>
            <a:avLst/>
            <a:gdLst>
              <a:gd name="T0" fmla="*/ 0 w 6135"/>
              <a:gd name="T1" fmla="*/ 0 h 368"/>
              <a:gd name="T2" fmla="*/ 2726 w 6135"/>
              <a:gd name="T3" fmla="*/ 0 h 368"/>
              <a:gd name="T4" fmla="*/ 3090 w 6135"/>
              <a:gd name="T5" fmla="*/ 368 h 368"/>
              <a:gd name="T6" fmla="*/ 3440 w 6135"/>
              <a:gd name="T7" fmla="*/ 0 h 368"/>
              <a:gd name="T8" fmla="*/ 6135 w 6135"/>
              <a:gd name="T9" fmla="*/ 0 h 368"/>
              <a:gd name="connsiteX0" fmla="*/ 0 w 15991"/>
              <a:gd name="connsiteY0" fmla="*/ 0 h 10203"/>
              <a:gd name="connsiteX1" fmla="*/ 10434 w 15991"/>
              <a:gd name="connsiteY1" fmla="*/ 203 h 10203"/>
              <a:gd name="connsiteX2" fmla="*/ 11028 w 15991"/>
              <a:gd name="connsiteY2" fmla="*/ 10203 h 10203"/>
              <a:gd name="connsiteX3" fmla="*/ 11598 w 15991"/>
              <a:gd name="connsiteY3" fmla="*/ 203 h 10203"/>
              <a:gd name="connsiteX4" fmla="*/ 15991 w 15991"/>
              <a:gd name="connsiteY4" fmla="*/ 203 h 10203"/>
              <a:gd name="connsiteX0" fmla="*/ 0 w 22071"/>
              <a:gd name="connsiteY0" fmla="*/ 0 h 10203"/>
              <a:gd name="connsiteX1" fmla="*/ 10434 w 22071"/>
              <a:gd name="connsiteY1" fmla="*/ 203 h 10203"/>
              <a:gd name="connsiteX2" fmla="*/ 11028 w 22071"/>
              <a:gd name="connsiteY2" fmla="*/ 10203 h 10203"/>
              <a:gd name="connsiteX3" fmla="*/ 11598 w 22071"/>
              <a:gd name="connsiteY3" fmla="*/ 203 h 10203"/>
              <a:gd name="connsiteX4" fmla="*/ 22071 w 22071"/>
              <a:gd name="connsiteY4" fmla="*/ 0 h 10203"/>
              <a:gd name="connsiteX0" fmla="*/ 0 w 19522"/>
              <a:gd name="connsiteY0" fmla="*/ 0 h 10203"/>
              <a:gd name="connsiteX1" fmla="*/ 7885 w 19522"/>
              <a:gd name="connsiteY1" fmla="*/ 203 h 10203"/>
              <a:gd name="connsiteX2" fmla="*/ 8479 w 19522"/>
              <a:gd name="connsiteY2" fmla="*/ 10203 h 10203"/>
              <a:gd name="connsiteX3" fmla="*/ 9049 w 19522"/>
              <a:gd name="connsiteY3" fmla="*/ 203 h 10203"/>
              <a:gd name="connsiteX4" fmla="*/ 19522 w 19522"/>
              <a:gd name="connsiteY4" fmla="*/ 0 h 10203"/>
              <a:gd name="connsiteX0" fmla="*/ 0 w 16853"/>
              <a:gd name="connsiteY0" fmla="*/ 0 h 10203"/>
              <a:gd name="connsiteX1" fmla="*/ 7885 w 16853"/>
              <a:gd name="connsiteY1" fmla="*/ 203 h 10203"/>
              <a:gd name="connsiteX2" fmla="*/ 8479 w 16853"/>
              <a:gd name="connsiteY2" fmla="*/ 10203 h 10203"/>
              <a:gd name="connsiteX3" fmla="*/ 9049 w 16853"/>
              <a:gd name="connsiteY3" fmla="*/ 203 h 10203"/>
              <a:gd name="connsiteX4" fmla="*/ 16853 w 16853"/>
              <a:gd name="connsiteY4" fmla="*/ 0 h 10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53" h="10203">
                <a:moveTo>
                  <a:pt x="0" y="0"/>
                </a:moveTo>
                <a:lnTo>
                  <a:pt x="7885" y="203"/>
                </a:lnTo>
                <a:lnTo>
                  <a:pt x="8479" y="10203"/>
                </a:lnTo>
                <a:lnTo>
                  <a:pt x="9049" y="203"/>
                </a:lnTo>
                <a:lnTo>
                  <a:pt x="16853" y="0"/>
                </a:lnTo>
              </a:path>
            </a:pathLst>
          </a:custGeom>
          <a:ln w="38100" cap="rnd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666666"/>
              </a:solidFill>
            </a:endParaRPr>
          </a:p>
        </p:txBody>
      </p:sp>
      <p:grpSp>
        <p:nvGrpSpPr>
          <p:cNvPr id="69" name="Group 68"/>
          <p:cNvGrpSpPr>
            <a:grpSpLocks noChangeAspect="1"/>
          </p:cNvGrpSpPr>
          <p:nvPr userDrawn="1"/>
        </p:nvGrpSpPr>
        <p:grpSpPr>
          <a:xfrm>
            <a:off x="1429020" y="1422166"/>
            <a:ext cx="2476870" cy="995241"/>
            <a:chOff x="2960265" y="2491587"/>
            <a:chExt cx="3117110" cy="1252498"/>
          </a:xfrm>
        </p:grpSpPr>
        <p:sp>
          <p:nvSpPr>
            <p:cNvPr id="70" name="Freeform 6"/>
            <p:cNvSpPr>
              <a:spLocks/>
            </p:cNvSpPr>
            <p:nvPr/>
          </p:nvSpPr>
          <p:spPr bwMode="auto">
            <a:xfrm>
              <a:off x="3770531" y="2491587"/>
              <a:ext cx="1637975" cy="608013"/>
            </a:xfrm>
            <a:custGeom>
              <a:avLst/>
              <a:gdLst>
                <a:gd name="T0" fmla="*/ 1359 w 23176"/>
                <a:gd name="T1" fmla="*/ 8141 h 8603"/>
                <a:gd name="T2" fmla="*/ 11589 w 23176"/>
                <a:gd name="T3" fmla="*/ 1367 h 8603"/>
                <a:gd name="T4" fmla="*/ 21818 w 23176"/>
                <a:gd name="T5" fmla="*/ 8141 h 8603"/>
                <a:gd name="T6" fmla="*/ 21818 w 23176"/>
                <a:gd name="T7" fmla="*/ 8141 h 8603"/>
                <a:gd name="T8" fmla="*/ 22476 w 23176"/>
                <a:gd name="T9" fmla="*/ 8603 h 8603"/>
                <a:gd name="T10" fmla="*/ 23176 w 23176"/>
                <a:gd name="T11" fmla="*/ 7903 h 8603"/>
                <a:gd name="T12" fmla="*/ 23127 w 23176"/>
                <a:gd name="T13" fmla="*/ 7637 h 8603"/>
                <a:gd name="T14" fmla="*/ 11589 w 23176"/>
                <a:gd name="T15" fmla="*/ 0 h 8603"/>
                <a:gd name="T16" fmla="*/ 51 w 23176"/>
                <a:gd name="T17" fmla="*/ 7634 h 8603"/>
                <a:gd name="T18" fmla="*/ 0 w 23176"/>
                <a:gd name="T19" fmla="*/ 7903 h 8603"/>
                <a:gd name="T20" fmla="*/ 701 w 23176"/>
                <a:gd name="T21" fmla="*/ 8603 h 8603"/>
                <a:gd name="T22" fmla="*/ 1359 w 23176"/>
                <a:gd name="T23" fmla="*/ 8141 h 8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76" h="8603">
                  <a:moveTo>
                    <a:pt x="1359" y="8141"/>
                  </a:moveTo>
                  <a:cubicBezTo>
                    <a:pt x="3052" y="4159"/>
                    <a:pt x="6995" y="1367"/>
                    <a:pt x="11589" y="1367"/>
                  </a:cubicBezTo>
                  <a:cubicBezTo>
                    <a:pt x="16182" y="1367"/>
                    <a:pt x="20124" y="4159"/>
                    <a:pt x="21818" y="8141"/>
                  </a:cubicBezTo>
                  <a:cubicBezTo>
                    <a:pt x="21818" y="8141"/>
                    <a:pt x="21818" y="8141"/>
                    <a:pt x="21818" y="8141"/>
                  </a:cubicBezTo>
                  <a:cubicBezTo>
                    <a:pt x="21915" y="8410"/>
                    <a:pt x="22173" y="8603"/>
                    <a:pt x="22476" y="8603"/>
                  </a:cubicBezTo>
                  <a:cubicBezTo>
                    <a:pt x="22863" y="8603"/>
                    <a:pt x="23176" y="8290"/>
                    <a:pt x="23176" y="7903"/>
                  </a:cubicBezTo>
                  <a:cubicBezTo>
                    <a:pt x="23176" y="7808"/>
                    <a:pt x="23161" y="7719"/>
                    <a:pt x="23127" y="7637"/>
                  </a:cubicBezTo>
                  <a:cubicBezTo>
                    <a:pt x="21216" y="3147"/>
                    <a:pt x="16769" y="0"/>
                    <a:pt x="11589" y="0"/>
                  </a:cubicBezTo>
                  <a:cubicBezTo>
                    <a:pt x="6410" y="0"/>
                    <a:pt x="1964" y="3146"/>
                    <a:pt x="51" y="7634"/>
                  </a:cubicBezTo>
                  <a:cubicBezTo>
                    <a:pt x="15" y="7715"/>
                    <a:pt x="0" y="7808"/>
                    <a:pt x="0" y="7903"/>
                  </a:cubicBezTo>
                  <a:cubicBezTo>
                    <a:pt x="0" y="8290"/>
                    <a:pt x="315" y="8603"/>
                    <a:pt x="701" y="8603"/>
                  </a:cubicBezTo>
                  <a:cubicBezTo>
                    <a:pt x="1004" y="8603"/>
                    <a:pt x="1254" y="8412"/>
                    <a:pt x="1359" y="8141"/>
                  </a:cubicBezTo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88" dirty="0"/>
            </a:p>
          </p:txBody>
        </p:sp>
        <p:sp>
          <p:nvSpPr>
            <p:cNvPr id="71" name="Freeform 7"/>
            <p:cNvSpPr>
              <a:spLocks/>
            </p:cNvSpPr>
            <p:nvPr/>
          </p:nvSpPr>
          <p:spPr bwMode="auto">
            <a:xfrm>
              <a:off x="2960265" y="3223435"/>
              <a:ext cx="549133" cy="367495"/>
            </a:xfrm>
            <a:custGeom>
              <a:avLst/>
              <a:gdLst>
                <a:gd name="T0" fmla="*/ 6453 w 7770"/>
                <a:gd name="T1" fmla="*/ 5005 h 5200"/>
                <a:gd name="T2" fmla="*/ 6160 w 7770"/>
                <a:gd name="T3" fmla="*/ 5200 h 5200"/>
                <a:gd name="T4" fmla="*/ 5227 w 7770"/>
                <a:gd name="T5" fmla="*/ 5200 h 5200"/>
                <a:gd name="T6" fmla="*/ 4958 w 7770"/>
                <a:gd name="T7" fmla="*/ 5005 h 5200"/>
                <a:gd name="T8" fmla="*/ 4077 w 7770"/>
                <a:gd name="T9" fmla="*/ 1704 h 5200"/>
                <a:gd name="T10" fmla="*/ 3897 w 7770"/>
                <a:gd name="T11" fmla="*/ 593 h 5200"/>
                <a:gd name="T12" fmla="*/ 3719 w 7770"/>
                <a:gd name="T13" fmla="*/ 1704 h 5200"/>
                <a:gd name="T14" fmla="*/ 2837 w 7770"/>
                <a:gd name="T15" fmla="*/ 5005 h 5200"/>
                <a:gd name="T16" fmla="*/ 2543 w 7770"/>
                <a:gd name="T17" fmla="*/ 5200 h 5200"/>
                <a:gd name="T18" fmla="*/ 1596 w 7770"/>
                <a:gd name="T19" fmla="*/ 5200 h 5200"/>
                <a:gd name="T20" fmla="*/ 1329 w 7770"/>
                <a:gd name="T21" fmla="*/ 5005 h 5200"/>
                <a:gd name="T22" fmla="*/ 37 w 7770"/>
                <a:gd name="T23" fmla="*/ 259 h 5200"/>
                <a:gd name="T24" fmla="*/ 242 w 7770"/>
                <a:gd name="T25" fmla="*/ 0 h 5200"/>
                <a:gd name="T26" fmla="*/ 842 w 7770"/>
                <a:gd name="T27" fmla="*/ 0 h 5200"/>
                <a:gd name="T28" fmla="*/ 1137 w 7770"/>
                <a:gd name="T29" fmla="*/ 217 h 5200"/>
                <a:gd name="T30" fmla="*/ 1955 w 7770"/>
                <a:gd name="T31" fmla="*/ 3603 h 5200"/>
                <a:gd name="T32" fmla="*/ 2109 w 7770"/>
                <a:gd name="T33" fmla="*/ 4757 h 5200"/>
                <a:gd name="T34" fmla="*/ 2324 w 7770"/>
                <a:gd name="T35" fmla="*/ 3614 h 5200"/>
                <a:gd name="T36" fmla="*/ 3233 w 7770"/>
                <a:gd name="T37" fmla="*/ 206 h 5200"/>
                <a:gd name="T38" fmla="*/ 3539 w 7770"/>
                <a:gd name="T39" fmla="*/ 0 h 5200"/>
                <a:gd name="T40" fmla="*/ 4281 w 7770"/>
                <a:gd name="T41" fmla="*/ 0 h 5200"/>
                <a:gd name="T42" fmla="*/ 4601 w 7770"/>
                <a:gd name="T43" fmla="*/ 217 h 5200"/>
                <a:gd name="T44" fmla="*/ 5520 w 7770"/>
                <a:gd name="T45" fmla="*/ 3614 h 5200"/>
                <a:gd name="T46" fmla="*/ 5725 w 7770"/>
                <a:gd name="T47" fmla="*/ 4757 h 5200"/>
                <a:gd name="T48" fmla="*/ 5903 w 7770"/>
                <a:gd name="T49" fmla="*/ 3614 h 5200"/>
                <a:gd name="T50" fmla="*/ 6658 w 7770"/>
                <a:gd name="T51" fmla="*/ 206 h 5200"/>
                <a:gd name="T52" fmla="*/ 6966 w 7770"/>
                <a:gd name="T53" fmla="*/ 0 h 5200"/>
                <a:gd name="T54" fmla="*/ 7528 w 7770"/>
                <a:gd name="T55" fmla="*/ 0 h 5200"/>
                <a:gd name="T56" fmla="*/ 7732 w 7770"/>
                <a:gd name="T57" fmla="*/ 248 h 5200"/>
                <a:gd name="T58" fmla="*/ 6453 w 7770"/>
                <a:gd name="T59" fmla="*/ 5005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770" h="5200">
                  <a:moveTo>
                    <a:pt x="6453" y="5005"/>
                  </a:moveTo>
                  <a:cubicBezTo>
                    <a:pt x="6416" y="5125"/>
                    <a:pt x="6327" y="5200"/>
                    <a:pt x="6160" y="5200"/>
                  </a:cubicBezTo>
                  <a:cubicBezTo>
                    <a:pt x="5227" y="5200"/>
                    <a:pt x="5227" y="5200"/>
                    <a:pt x="5227" y="5200"/>
                  </a:cubicBezTo>
                  <a:cubicBezTo>
                    <a:pt x="5075" y="5200"/>
                    <a:pt x="4998" y="5157"/>
                    <a:pt x="4958" y="5005"/>
                  </a:cubicBezTo>
                  <a:cubicBezTo>
                    <a:pt x="4077" y="1704"/>
                    <a:pt x="4077" y="1704"/>
                    <a:pt x="4077" y="1704"/>
                  </a:cubicBezTo>
                  <a:cubicBezTo>
                    <a:pt x="3987" y="1370"/>
                    <a:pt x="3948" y="982"/>
                    <a:pt x="3897" y="593"/>
                  </a:cubicBezTo>
                  <a:cubicBezTo>
                    <a:pt x="3859" y="982"/>
                    <a:pt x="3808" y="1380"/>
                    <a:pt x="3719" y="1704"/>
                  </a:cubicBezTo>
                  <a:cubicBezTo>
                    <a:pt x="2837" y="5005"/>
                    <a:pt x="2837" y="5005"/>
                    <a:pt x="2837" y="5005"/>
                  </a:cubicBezTo>
                  <a:cubicBezTo>
                    <a:pt x="2811" y="5125"/>
                    <a:pt x="2709" y="5200"/>
                    <a:pt x="2543" y="5200"/>
                  </a:cubicBezTo>
                  <a:cubicBezTo>
                    <a:pt x="1596" y="5200"/>
                    <a:pt x="1596" y="5200"/>
                    <a:pt x="1596" y="5200"/>
                  </a:cubicBezTo>
                  <a:cubicBezTo>
                    <a:pt x="1444" y="5200"/>
                    <a:pt x="1366" y="5157"/>
                    <a:pt x="1329" y="5005"/>
                  </a:cubicBezTo>
                  <a:cubicBezTo>
                    <a:pt x="37" y="259"/>
                    <a:pt x="37" y="259"/>
                    <a:pt x="37" y="259"/>
                  </a:cubicBezTo>
                  <a:cubicBezTo>
                    <a:pt x="0" y="97"/>
                    <a:pt x="101" y="0"/>
                    <a:pt x="242" y="0"/>
                  </a:cubicBezTo>
                  <a:cubicBezTo>
                    <a:pt x="842" y="0"/>
                    <a:pt x="842" y="0"/>
                    <a:pt x="842" y="0"/>
                  </a:cubicBezTo>
                  <a:cubicBezTo>
                    <a:pt x="1008" y="0"/>
                    <a:pt x="1098" y="55"/>
                    <a:pt x="1137" y="217"/>
                  </a:cubicBezTo>
                  <a:cubicBezTo>
                    <a:pt x="1955" y="3603"/>
                    <a:pt x="1955" y="3603"/>
                    <a:pt x="1955" y="3603"/>
                  </a:cubicBezTo>
                  <a:cubicBezTo>
                    <a:pt x="2043" y="3992"/>
                    <a:pt x="2070" y="4392"/>
                    <a:pt x="2109" y="4757"/>
                  </a:cubicBezTo>
                  <a:cubicBezTo>
                    <a:pt x="2172" y="4401"/>
                    <a:pt x="2223" y="3981"/>
                    <a:pt x="2324" y="3614"/>
                  </a:cubicBezTo>
                  <a:cubicBezTo>
                    <a:pt x="3233" y="206"/>
                    <a:pt x="3233" y="206"/>
                    <a:pt x="3233" y="206"/>
                  </a:cubicBezTo>
                  <a:cubicBezTo>
                    <a:pt x="3272" y="65"/>
                    <a:pt x="3386" y="0"/>
                    <a:pt x="3539" y="0"/>
                  </a:cubicBezTo>
                  <a:cubicBezTo>
                    <a:pt x="4281" y="0"/>
                    <a:pt x="4281" y="0"/>
                    <a:pt x="4281" y="0"/>
                  </a:cubicBezTo>
                  <a:cubicBezTo>
                    <a:pt x="4433" y="0"/>
                    <a:pt x="4562" y="76"/>
                    <a:pt x="4601" y="217"/>
                  </a:cubicBezTo>
                  <a:cubicBezTo>
                    <a:pt x="5520" y="3614"/>
                    <a:pt x="5520" y="3614"/>
                    <a:pt x="5520" y="3614"/>
                  </a:cubicBezTo>
                  <a:cubicBezTo>
                    <a:pt x="5623" y="3981"/>
                    <a:pt x="5675" y="4391"/>
                    <a:pt x="5725" y="4757"/>
                  </a:cubicBezTo>
                  <a:cubicBezTo>
                    <a:pt x="5776" y="4400"/>
                    <a:pt x="5827" y="3981"/>
                    <a:pt x="5903" y="3614"/>
                  </a:cubicBezTo>
                  <a:cubicBezTo>
                    <a:pt x="6658" y="206"/>
                    <a:pt x="6658" y="206"/>
                    <a:pt x="6658" y="206"/>
                  </a:cubicBezTo>
                  <a:cubicBezTo>
                    <a:pt x="6684" y="65"/>
                    <a:pt x="6812" y="0"/>
                    <a:pt x="6966" y="0"/>
                  </a:cubicBezTo>
                  <a:cubicBezTo>
                    <a:pt x="7528" y="0"/>
                    <a:pt x="7528" y="0"/>
                    <a:pt x="7528" y="0"/>
                  </a:cubicBezTo>
                  <a:cubicBezTo>
                    <a:pt x="7668" y="0"/>
                    <a:pt x="7770" y="87"/>
                    <a:pt x="7732" y="248"/>
                  </a:cubicBezTo>
                  <a:lnTo>
                    <a:pt x="6453" y="50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88" dirty="0"/>
            </a:p>
          </p:txBody>
        </p:sp>
        <p:sp>
          <p:nvSpPr>
            <p:cNvPr id="72" name="Freeform 8"/>
            <p:cNvSpPr>
              <a:spLocks noEditPoints="1"/>
            </p:cNvSpPr>
            <p:nvPr/>
          </p:nvSpPr>
          <p:spPr bwMode="auto">
            <a:xfrm>
              <a:off x="3598736" y="3217063"/>
              <a:ext cx="345026" cy="377129"/>
            </a:xfrm>
            <a:custGeom>
              <a:avLst/>
              <a:gdLst>
                <a:gd name="T0" fmla="*/ 2429 w 4882"/>
                <a:gd name="T1" fmla="*/ 723 h 5336"/>
                <a:gd name="T2" fmla="*/ 1061 w 4882"/>
                <a:gd name="T3" fmla="*/ 2654 h 5336"/>
                <a:gd name="T4" fmla="*/ 2429 w 4882"/>
                <a:gd name="T5" fmla="*/ 4624 h 5336"/>
                <a:gd name="T6" fmla="*/ 3796 w 4882"/>
                <a:gd name="T7" fmla="*/ 2654 h 5336"/>
                <a:gd name="T8" fmla="*/ 2429 w 4882"/>
                <a:gd name="T9" fmla="*/ 723 h 5336"/>
                <a:gd name="T10" fmla="*/ 2454 w 4882"/>
                <a:gd name="T11" fmla="*/ 5336 h 5336"/>
                <a:gd name="T12" fmla="*/ 0 w 4882"/>
                <a:gd name="T13" fmla="*/ 2654 h 5336"/>
                <a:gd name="T14" fmla="*/ 2454 w 4882"/>
                <a:gd name="T15" fmla="*/ 0 h 5336"/>
                <a:gd name="T16" fmla="*/ 4882 w 4882"/>
                <a:gd name="T17" fmla="*/ 2654 h 5336"/>
                <a:gd name="T18" fmla="*/ 2454 w 4882"/>
                <a:gd name="T19" fmla="*/ 5336 h 5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82" h="5336">
                  <a:moveTo>
                    <a:pt x="2429" y="723"/>
                  </a:moveTo>
                  <a:cubicBezTo>
                    <a:pt x="1547" y="723"/>
                    <a:pt x="1061" y="1359"/>
                    <a:pt x="1061" y="2654"/>
                  </a:cubicBezTo>
                  <a:cubicBezTo>
                    <a:pt x="1061" y="3982"/>
                    <a:pt x="1547" y="4624"/>
                    <a:pt x="2429" y="4624"/>
                  </a:cubicBezTo>
                  <a:cubicBezTo>
                    <a:pt x="3311" y="4624"/>
                    <a:pt x="3796" y="3982"/>
                    <a:pt x="3796" y="2654"/>
                  </a:cubicBezTo>
                  <a:cubicBezTo>
                    <a:pt x="3796" y="1359"/>
                    <a:pt x="3311" y="723"/>
                    <a:pt x="2429" y="723"/>
                  </a:cubicBezTo>
                  <a:moveTo>
                    <a:pt x="2454" y="5336"/>
                  </a:moveTo>
                  <a:cubicBezTo>
                    <a:pt x="972" y="5336"/>
                    <a:pt x="0" y="4316"/>
                    <a:pt x="0" y="2654"/>
                  </a:cubicBezTo>
                  <a:cubicBezTo>
                    <a:pt x="0" y="1003"/>
                    <a:pt x="972" y="0"/>
                    <a:pt x="2454" y="0"/>
                  </a:cubicBezTo>
                  <a:cubicBezTo>
                    <a:pt x="3937" y="0"/>
                    <a:pt x="4882" y="1003"/>
                    <a:pt x="4882" y="2654"/>
                  </a:cubicBezTo>
                  <a:cubicBezTo>
                    <a:pt x="4882" y="4316"/>
                    <a:pt x="3937" y="5336"/>
                    <a:pt x="2454" y="53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88" dirty="0"/>
            </a:p>
          </p:txBody>
        </p:sp>
        <p:sp>
          <p:nvSpPr>
            <p:cNvPr id="73" name="Freeform 9"/>
            <p:cNvSpPr>
              <a:spLocks/>
            </p:cNvSpPr>
            <p:nvPr/>
          </p:nvSpPr>
          <p:spPr bwMode="auto">
            <a:xfrm>
              <a:off x="4069632" y="3217063"/>
              <a:ext cx="224034" cy="373658"/>
            </a:xfrm>
            <a:custGeom>
              <a:avLst/>
              <a:gdLst>
                <a:gd name="T0" fmla="*/ 2978 w 3170"/>
                <a:gd name="T1" fmla="*/ 822 h 5287"/>
                <a:gd name="T2" fmla="*/ 2606 w 3170"/>
                <a:gd name="T3" fmla="*/ 1013 h 5287"/>
                <a:gd name="T4" fmla="*/ 1892 w 3170"/>
                <a:gd name="T5" fmla="*/ 895 h 5287"/>
                <a:gd name="T6" fmla="*/ 1023 w 3170"/>
                <a:gd name="T7" fmla="*/ 2256 h 5287"/>
                <a:gd name="T8" fmla="*/ 1023 w 3170"/>
                <a:gd name="T9" fmla="*/ 5073 h 5287"/>
                <a:gd name="T10" fmla="*/ 754 w 3170"/>
                <a:gd name="T11" fmla="*/ 5287 h 5287"/>
                <a:gd name="T12" fmla="*/ 268 w 3170"/>
                <a:gd name="T13" fmla="*/ 5287 h 5287"/>
                <a:gd name="T14" fmla="*/ 0 w 3170"/>
                <a:gd name="T15" fmla="*/ 5073 h 5287"/>
                <a:gd name="T16" fmla="*/ 0 w 3170"/>
                <a:gd name="T17" fmla="*/ 304 h 5287"/>
                <a:gd name="T18" fmla="*/ 268 w 3170"/>
                <a:gd name="T19" fmla="*/ 87 h 5287"/>
                <a:gd name="T20" fmla="*/ 562 w 3170"/>
                <a:gd name="T21" fmla="*/ 87 h 5287"/>
                <a:gd name="T22" fmla="*/ 831 w 3170"/>
                <a:gd name="T23" fmla="*/ 250 h 5287"/>
                <a:gd name="T24" fmla="*/ 1010 w 3170"/>
                <a:gd name="T25" fmla="*/ 832 h 5287"/>
                <a:gd name="T26" fmla="*/ 2441 w 3170"/>
                <a:gd name="T27" fmla="*/ 0 h 5287"/>
                <a:gd name="T28" fmla="*/ 3106 w 3170"/>
                <a:gd name="T29" fmla="*/ 378 h 5287"/>
                <a:gd name="T30" fmla="*/ 2978 w 3170"/>
                <a:gd name="T31" fmla="*/ 822 h 5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70" h="5287">
                  <a:moveTo>
                    <a:pt x="2978" y="822"/>
                  </a:moveTo>
                  <a:cubicBezTo>
                    <a:pt x="2940" y="971"/>
                    <a:pt x="2825" y="1068"/>
                    <a:pt x="2606" y="1013"/>
                  </a:cubicBezTo>
                  <a:cubicBezTo>
                    <a:pt x="2428" y="971"/>
                    <a:pt x="2135" y="895"/>
                    <a:pt x="1892" y="895"/>
                  </a:cubicBezTo>
                  <a:cubicBezTo>
                    <a:pt x="1521" y="895"/>
                    <a:pt x="1023" y="1317"/>
                    <a:pt x="1023" y="2256"/>
                  </a:cubicBezTo>
                  <a:cubicBezTo>
                    <a:pt x="1023" y="5073"/>
                    <a:pt x="1023" y="5073"/>
                    <a:pt x="1023" y="5073"/>
                  </a:cubicBezTo>
                  <a:cubicBezTo>
                    <a:pt x="1023" y="5191"/>
                    <a:pt x="894" y="5287"/>
                    <a:pt x="754" y="5287"/>
                  </a:cubicBezTo>
                  <a:cubicBezTo>
                    <a:pt x="268" y="5287"/>
                    <a:pt x="268" y="5287"/>
                    <a:pt x="268" y="5287"/>
                  </a:cubicBezTo>
                  <a:cubicBezTo>
                    <a:pt x="128" y="5287"/>
                    <a:pt x="0" y="5191"/>
                    <a:pt x="0" y="5073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175"/>
                    <a:pt x="128" y="87"/>
                    <a:pt x="268" y="87"/>
                  </a:cubicBezTo>
                  <a:cubicBezTo>
                    <a:pt x="562" y="87"/>
                    <a:pt x="562" y="87"/>
                    <a:pt x="562" y="87"/>
                  </a:cubicBezTo>
                  <a:cubicBezTo>
                    <a:pt x="690" y="87"/>
                    <a:pt x="792" y="142"/>
                    <a:pt x="831" y="250"/>
                  </a:cubicBezTo>
                  <a:cubicBezTo>
                    <a:pt x="1010" y="832"/>
                    <a:pt x="1010" y="832"/>
                    <a:pt x="1010" y="832"/>
                  </a:cubicBezTo>
                  <a:cubicBezTo>
                    <a:pt x="1368" y="326"/>
                    <a:pt x="1853" y="0"/>
                    <a:pt x="2441" y="0"/>
                  </a:cubicBezTo>
                  <a:cubicBezTo>
                    <a:pt x="2850" y="0"/>
                    <a:pt x="3170" y="162"/>
                    <a:pt x="3106" y="378"/>
                  </a:cubicBezTo>
                  <a:lnTo>
                    <a:pt x="2978" y="8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88" dirty="0"/>
            </a:p>
          </p:txBody>
        </p:sp>
        <p:sp>
          <p:nvSpPr>
            <p:cNvPr id="74" name="Freeform 10"/>
            <p:cNvSpPr>
              <a:spLocks noEditPoints="1"/>
            </p:cNvSpPr>
            <p:nvPr/>
          </p:nvSpPr>
          <p:spPr bwMode="auto">
            <a:xfrm>
              <a:off x="4807912" y="3045268"/>
              <a:ext cx="316124" cy="547218"/>
            </a:xfrm>
            <a:custGeom>
              <a:avLst/>
              <a:gdLst>
                <a:gd name="T0" fmla="*/ 2261 w 4473"/>
                <a:gd name="T1" fmla="*/ 3110 h 7743"/>
                <a:gd name="T2" fmla="*/ 1405 w 4473"/>
                <a:gd name="T3" fmla="*/ 3532 h 7743"/>
                <a:gd name="T4" fmla="*/ 1086 w 4473"/>
                <a:gd name="T5" fmla="*/ 5072 h 7743"/>
                <a:gd name="T6" fmla="*/ 2248 w 4473"/>
                <a:gd name="T7" fmla="*/ 7028 h 7743"/>
                <a:gd name="T8" fmla="*/ 3500 w 4473"/>
                <a:gd name="T9" fmla="*/ 5093 h 7743"/>
                <a:gd name="T10" fmla="*/ 2261 w 4473"/>
                <a:gd name="T11" fmla="*/ 3110 h 7743"/>
                <a:gd name="T12" fmla="*/ 4205 w 4473"/>
                <a:gd name="T13" fmla="*/ 7657 h 7743"/>
                <a:gd name="T14" fmla="*/ 3935 w 4473"/>
                <a:gd name="T15" fmla="*/ 7657 h 7743"/>
                <a:gd name="T16" fmla="*/ 3604 w 4473"/>
                <a:gd name="T17" fmla="*/ 7440 h 7743"/>
                <a:gd name="T18" fmla="*/ 3500 w 4473"/>
                <a:gd name="T19" fmla="*/ 7006 h 7743"/>
                <a:gd name="T20" fmla="*/ 2006 w 4473"/>
                <a:gd name="T21" fmla="*/ 7743 h 7743"/>
                <a:gd name="T22" fmla="*/ 0 w 4473"/>
                <a:gd name="T23" fmla="*/ 5083 h 7743"/>
                <a:gd name="T24" fmla="*/ 613 w 4473"/>
                <a:gd name="T25" fmla="*/ 2980 h 7743"/>
                <a:gd name="T26" fmla="*/ 2044 w 4473"/>
                <a:gd name="T27" fmla="*/ 2395 h 7743"/>
                <a:gd name="T28" fmla="*/ 3476 w 4473"/>
                <a:gd name="T29" fmla="*/ 3164 h 7743"/>
                <a:gd name="T30" fmla="*/ 3476 w 4473"/>
                <a:gd name="T31" fmla="*/ 216 h 7743"/>
                <a:gd name="T32" fmla="*/ 3745 w 4473"/>
                <a:gd name="T33" fmla="*/ 0 h 7743"/>
                <a:gd name="T34" fmla="*/ 4205 w 4473"/>
                <a:gd name="T35" fmla="*/ 0 h 7743"/>
                <a:gd name="T36" fmla="*/ 4473 w 4473"/>
                <a:gd name="T37" fmla="*/ 216 h 7743"/>
                <a:gd name="T38" fmla="*/ 4473 w 4473"/>
                <a:gd name="T39" fmla="*/ 7440 h 7743"/>
                <a:gd name="T40" fmla="*/ 4205 w 4473"/>
                <a:gd name="T41" fmla="*/ 7657 h 7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73" h="7743">
                  <a:moveTo>
                    <a:pt x="2261" y="3110"/>
                  </a:moveTo>
                  <a:cubicBezTo>
                    <a:pt x="1877" y="3110"/>
                    <a:pt x="1584" y="3251"/>
                    <a:pt x="1405" y="3532"/>
                  </a:cubicBezTo>
                  <a:cubicBezTo>
                    <a:pt x="1226" y="3814"/>
                    <a:pt x="1086" y="4281"/>
                    <a:pt x="1086" y="5072"/>
                  </a:cubicBezTo>
                  <a:cubicBezTo>
                    <a:pt x="1086" y="6459"/>
                    <a:pt x="1444" y="7028"/>
                    <a:pt x="2248" y="7028"/>
                  </a:cubicBezTo>
                  <a:cubicBezTo>
                    <a:pt x="3080" y="7028"/>
                    <a:pt x="3500" y="6394"/>
                    <a:pt x="3500" y="5093"/>
                  </a:cubicBezTo>
                  <a:cubicBezTo>
                    <a:pt x="3500" y="3803"/>
                    <a:pt x="3040" y="3110"/>
                    <a:pt x="2261" y="3110"/>
                  </a:cubicBezTo>
                  <a:moveTo>
                    <a:pt x="4205" y="7657"/>
                  </a:moveTo>
                  <a:cubicBezTo>
                    <a:pt x="3935" y="7657"/>
                    <a:pt x="3935" y="7657"/>
                    <a:pt x="3935" y="7657"/>
                  </a:cubicBezTo>
                  <a:cubicBezTo>
                    <a:pt x="3745" y="7657"/>
                    <a:pt x="3642" y="7592"/>
                    <a:pt x="3604" y="7440"/>
                  </a:cubicBezTo>
                  <a:cubicBezTo>
                    <a:pt x="3500" y="7006"/>
                    <a:pt x="3500" y="7006"/>
                    <a:pt x="3500" y="7006"/>
                  </a:cubicBezTo>
                  <a:cubicBezTo>
                    <a:pt x="3131" y="7537"/>
                    <a:pt x="2670" y="7743"/>
                    <a:pt x="2006" y="7743"/>
                  </a:cubicBezTo>
                  <a:cubicBezTo>
                    <a:pt x="689" y="7743"/>
                    <a:pt x="0" y="6838"/>
                    <a:pt x="0" y="5083"/>
                  </a:cubicBezTo>
                  <a:cubicBezTo>
                    <a:pt x="0" y="4010"/>
                    <a:pt x="178" y="3478"/>
                    <a:pt x="613" y="2980"/>
                  </a:cubicBezTo>
                  <a:cubicBezTo>
                    <a:pt x="946" y="2600"/>
                    <a:pt x="1495" y="2395"/>
                    <a:pt x="2044" y="2395"/>
                  </a:cubicBezTo>
                  <a:cubicBezTo>
                    <a:pt x="2670" y="2395"/>
                    <a:pt x="3143" y="2655"/>
                    <a:pt x="3476" y="3164"/>
                  </a:cubicBezTo>
                  <a:cubicBezTo>
                    <a:pt x="3476" y="216"/>
                    <a:pt x="3476" y="216"/>
                    <a:pt x="3476" y="216"/>
                  </a:cubicBezTo>
                  <a:cubicBezTo>
                    <a:pt x="3476" y="87"/>
                    <a:pt x="3604" y="0"/>
                    <a:pt x="3745" y="0"/>
                  </a:cubicBezTo>
                  <a:cubicBezTo>
                    <a:pt x="4205" y="0"/>
                    <a:pt x="4205" y="0"/>
                    <a:pt x="4205" y="0"/>
                  </a:cubicBezTo>
                  <a:cubicBezTo>
                    <a:pt x="4345" y="0"/>
                    <a:pt x="4473" y="87"/>
                    <a:pt x="4473" y="216"/>
                  </a:cubicBezTo>
                  <a:cubicBezTo>
                    <a:pt x="4473" y="7440"/>
                    <a:pt x="4473" y="7440"/>
                    <a:pt x="4473" y="7440"/>
                  </a:cubicBezTo>
                  <a:cubicBezTo>
                    <a:pt x="4473" y="7559"/>
                    <a:pt x="4344" y="7657"/>
                    <a:pt x="4205" y="76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88" dirty="0"/>
            </a:p>
          </p:txBody>
        </p:sp>
        <p:sp>
          <p:nvSpPr>
            <p:cNvPr id="75" name="Freeform 11"/>
            <p:cNvSpPr>
              <a:spLocks/>
            </p:cNvSpPr>
            <p:nvPr/>
          </p:nvSpPr>
          <p:spPr bwMode="auto">
            <a:xfrm>
              <a:off x="4413340" y="3051640"/>
              <a:ext cx="303199" cy="539858"/>
            </a:xfrm>
            <a:custGeom>
              <a:avLst/>
              <a:gdLst>
                <a:gd name="T0" fmla="*/ 4052 w 4290"/>
                <a:gd name="T1" fmla="*/ 7639 h 7639"/>
                <a:gd name="T2" fmla="*/ 3273 w 4290"/>
                <a:gd name="T3" fmla="*/ 7639 h 7639"/>
                <a:gd name="T4" fmla="*/ 2966 w 4290"/>
                <a:gd name="T5" fmla="*/ 7454 h 7639"/>
                <a:gd name="T6" fmla="*/ 997 w 4290"/>
                <a:gd name="T7" fmla="*/ 4952 h 7639"/>
                <a:gd name="T8" fmla="*/ 997 w 4290"/>
                <a:gd name="T9" fmla="*/ 7422 h 7639"/>
                <a:gd name="T10" fmla="*/ 728 w 4290"/>
                <a:gd name="T11" fmla="*/ 7639 h 7639"/>
                <a:gd name="T12" fmla="*/ 268 w 4290"/>
                <a:gd name="T13" fmla="*/ 7639 h 7639"/>
                <a:gd name="T14" fmla="*/ 0 w 4290"/>
                <a:gd name="T15" fmla="*/ 7422 h 7639"/>
                <a:gd name="T16" fmla="*/ 0 w 4290"/>
                <a:gd name="T17" fmla="*/ 215 h 7639"/>
                <a:gd name="T18" fmla="*/ 268 w 4290"/>
                <a:gd name="T19" fmla="*/ 0 h 7639"/>
                <a:gd name="T20" fmla="*/ 728 w 4290"/>
                <a:gd name="T21" fmla="*/ 0 h 7639"/>
                <a:gd name="T22" fmla="*/ 997 w 4290"/>
                <a:gd name="T23" fmla="*/ 215 h 7639"/>
                <a:gd name="T24" fmla="*/ 997 w 4290"/>
                <a:gd name="T25" fmla="*/ 4854 h 7639"/>
                <a:gd name="T26" fmla="*/ 3026 w 4290"/>
                <a:gd name="T27" fmla="*/ 2600 h 7639"/>
                <a:gd name="T28" fmla="*/ 3359 w 4290"/>
                <a:gd name="T29" fmla="*/ 2438 h 7639"/>
                <a:gd name="T30" fmla="*/ 4048 w 4290"/>
                <a:gd name="T31" fmla="*/ 2438 h 7639"/>
                <a:gd name="T32" fmla="*/ 4188 w 4290"/>
                <a:gd name="T33" fmla="*/ 2697 h 7639"/>
                <a:gd name="T34" fmla="*/ 2033 w 4290"/>
                <a:gd name="T35" fmla="*/ 4864 h 7639"/>
                <a:gd name="T36" fmla="*/ 4193 w 4290"/>
                <a:gd name="T37" fmla="*/ 7379 h 7639"/>
                <a:gd name="T38" fmla="*/ 4052 w 4290"/>
                <a:gd name="T39" fmla="*/ 7639 h 7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0" h="7639">
                  <a:moveTo>
                    <a:pt x="4052" y="7639"/>
                  </a:moveTo>
                  <a:cubicBezTo>
                    <a:pt x="3273" y="7639"/>
                    <a:pt x="3273" y="7639"/>
                    <a:pt x="3273" y="7639"/>
                  </a:cubicBezTo>
                  <a:cubicBezTo>
                    <a:pt x="3145" y="7639"/>
                    <a:pt x="3041" y="7562"/>
                    <a:pt x="2966" y="7454"/>
                  </a:cubicBezTo>
                  <a:cubicBezTo>
                    <a:pt x="997" y="4952"/>
                    <a:pt x="997" y="4952"/>
                    <a:pt x="997" y="4952"/>
                  </a:cubicBezTo>
                  <a:cubicBezTo>
                    <a:pt x="997" y="7422"/>
                    <a:pt x="997" y="7422"/>
                    <a:pt x="997" y="7422"/>
                  </a:cubicBezTo>
                  <a:cubicBezTo>
                    <a:pt x="997" y="7541"/>
                    <a:pt x="870" y="7639"/>
                    <a:pt x="728" y="7639"/>
                  </a:cubicBezTo>
                  <a:cubicBezTo>
                    <a:pt x="268" y="7639"/>
                    <a:pt x="268" y="7639"/>
                    <a:pt x="268" y="7639"/>
                  </a:cubicBezTo>
                  <a:cubicBezTo>
                    <a:pt x="128" y="7639"/>
                    <a:pt x="0" y="7541"/>
                    <a:pt x="0" y="7422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84"/>
                    <a:pt x="129" y="0"/>
                    <a:pt x="268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870" y="0"/>
                    <a:pt x="997" y="84"/>
                    <a:pt x="997" y="215"/>
                  </a:cubicBezTo>
                  <a:cubicBezTo>
                    <a:pt x="997" y="4854"/>
                    <a:pt x="997" y="4854"/>
                    <a:pt x="997" y="4854"/>
                  </a:cubicBezTo>
                  <a:cubicBezTo>
                    <a:pt x="3026" y="2600"/>
                    <a:pt x="3026" y="2600"/>
                    <a:pt x="3026" y="2600"/>
                  </a:cubicBezTo>
                  <a:cubicBezTo>
                    <a:pt x="3089" y="2514"/>
                    <a:pt x="3192" y="2438"/>
                    <a:pt x="3359" y="2438"/>
                  </a:cubicBezTo>
                  <a:cubicBezTo>
                    <a:pt x="4048" y="2438"/>
                    <a:pt x="4048" y="2438"/>
                    <a:pt x="4048" y="2438"/>
                  </a:cubicBezTo>
                  <a:cubicBezTo>
                    <a:pt x="4226" y="2438"/>
                    <a:pt x="4290" y="2589"/>
                    <a:pt x="4188" y="2697"/>
                  </a:cubicBezTo>
                  <a:cubicBezTo>
                    <a:pt x="2033" y="4864"/>
                    <a:pt x="2033" y="4864"/>
                    <a:pt x="2033" y="4864"/>
                  </a:cubicBezTo>
                  <a:cubicBezTo>
                    <a:pt x="4193" y="7379"/>
                    <a:pt x="4193" y="7379"/>
                    <a:pt x="4193" y="7379"/>
                  </a:cubicBezTo>
                  <a:cubicBezTo>
                    <a:pt x="4283" y="7487"/>
                    <a:pt x="4231" y="7639"/>
                    <a:pt x="4052" y="763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88" dirty="0"/>
            </a:p>
          </p:txBody>
        </p:sp>
        <p:sp>
          <p:nvSpPr>
            <p:cNvPr id="76" name="Freeform 12"/>
            <p:cNvSpPr>
              <a:spLocks/>
            </p:cNvSpPr>
            <p:nvPr/>
          </p:nvSpPr>
          <p:spPr bwMode="auto">
            <a:xfrm>
              <a:off x="5651418" y="3223435"/>
              <a:ext cx="345654" cy="520650"/>
            </a:xfrm>
            <a:custGeom>
              <a:avLst/>
              <a:gdLst>
                <a:gd name="T0" fmla="*/ 52 w 4891"/>
                <a:gd name="T1" fmla="*/ 214 h 7367"/>
                <a:gd name="T2" fmla="*/ 282 w 4891"/>
                <a:gd name="T3" fmla="*/ 0 h 7367"/>
                <a:gd name="T4" fmla="*/ 884 w 4891"/>
                <a:gd name="T5" fmla="*/ 0 h 7367"/>
                <a:gd name="T6" fmla="*/ 1221 w 4891"/>
                <a:gd name="T7" fmla="*/ 214 h 7367"/>
                <a:gd name="T8" fmla="*/ 2411 w 4891"/>
                <a:gd name="T9" fmla="*/ 3356 h 7367"/>
                <a:gd name="T10" fmla="*/ 2546 w 4891"/>
                <a:gd name="T11" fmla="*/ 3898 h 7367"/>
                <a:gd name="T12" fmla="*/ 2761 w 4891"/>
                <a:gd name="T13" fmla="*/ 3164 h 7367"/>
                <a:gd name="T14" fmla="*/ 3716 w 4891"/>
                <a:gd name="T15" fmla="*/ 202 h 7367"/>
                <a:gd name="T16" fmla="*/ 4042 w 4891"/>
                <a:gd name="T17" fmla="*/ 0 h 7367"/>
                <a:gd name="T18" fmla="*/ 4621 w 4891"/>
                <a:gd name="T19" fmla="*/ 0 h 7367"/>
                <a:gd name="T20" fmla="*/ 4850 w 4891"/>
                <a:gd name="T21" fmla="*/ 214 h 7367"/>
                <a:gd name="T22" fmla="*/ 2868 w 4891"/>
                <a:gd name="T23" fmla="*/ 5919 h 7367"/>
                <a:gd name="T24" fmla="*/ 1599 w 4891"/>
                <a:gd name="T25" fmla="*/ 7218 h 7367"/>
                <a:gd name="T26" fmla="*/ 1316 w 4891"/>
                <a:gd name="T27" fmla="*/ 7325 h 7367"/>
                <a:gd name="T28" fmla="*/ 966 w 4891"/>
                <a:gd name="T29" fmla="*/ 7231 h 7367"/>
                <a:gd name="T30" fmla="*/ 778 w 4891"/>
                <a:gd name="T31" fmla="*/ 6931 h 7367"/>
                <a:gd name="T32" fmla="*/ 912 w 4891"/>
                <a:gd name="T33" fmla="*/ 6633 h 7367"/>
                <a:gd name="T34" fmla="*/ 1113 w 4891"/>
                <a:gd name="T35" fmla="*/ 6557 h 7367"/>
                <a:gd name="T36" fmla="*/ 2149 w 4891"/>
                <a:gd name="T37" fmla="*/ 5118 h 7367"/>
                <a:gd name="T38" fmla="*/ 52 w 4891"/>
                <a:gd name="T39" fmla="*/ 214 h 7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91" h="7367">
                  <a:moveTo>
                    <a:pt x="52" y="214"/>
                  </a:moveTo>
                  <a:cubicBezTo>
                    <a:pt x="0" y="95"/>
                    <a:pt x="134" y="0"/>
                    <a:pt x="282" y="0"/>
                  </a:cubicBezTo>
                  <a:cubicBezTo>
                    <a:pt x="884" y="0"/>
                    <a:pt x="884" y="0"/>
                    <a:pt x="884" y="0"/>
                  </a:cubicBezTo>
                  <a:cubicBezTo>
                    <a:pt x="1045" y="0"/>
                    <a:pt x="1166" y="75"/>
                    <a:pt x="1221" y="214"/>
                  </a:cubicBezTo>
                  <a:cubicBezTo>
                    <a:pt x="2411" y="3356"/>
                    <a:pt x="2411" y="3356"/>
                    <a:pt x="2411" y="3356"/>
                  </a:cubicBezTo>
                  <a:cubicBezTo>
                    <a:pt x="2464" y="3506"/>
                    <a:pt x="2518" y="3728"/>
                    <a:pt x="2546" y="3898"/>
                  </a:cubicBezTo>
                  <a:cubicBezTo>
                    <a:pt x="2585" y="3739"/>
                    <a:pt x="2666" y="3430"/>
                    <a:pt x="2761" y="3164"/>
                  </a:cubicBezTo>
                  <a:cubicBezTo>
                    <a:pt x="3716" y="202"/>
                    <a:pt x="3716" y="202"/>
                    <a:pt x="3716" y="202"/>
                  </a:cubicBezTo>
                  <a:cubicBezTo>
                    <a:pt x="3757" y="65"/>
                    <a:pt x="3878" y="0"/>
                    <a:pt x="4042" y="0"/>
                  </a:cubicBezTo>
                  <a:cubicBezTo>
                    <a:pt x="4621" y="0"/>
                    <a:pt x="4621" y="0"/>
                    <a:pt x="4621" y="0"/>
                  </a:cubicBezTo>
                  <a:cubicBezTo>
                    <a:pt x="4769" y="0"/>
                    <a:pt x="4891" y="95"/>
                    <a:pt x="4850" y="214"/>
                  </a:cubicBezTo>
                  <a:cubicBezTo>
                    <a:pt x="2868" y="5919"/>
                    <a:pt x="2868" y="5919"/>
                    <a:pt x="2868" y="5919"/>
                  </a:cubicBezTo>
                  <a:cubicBezTo>
                    <a:pt x="2665" y="6504"/>
                    <a:pt x="2274" y="6962"/>
                    <a:pt x="1599" y="7218"/>
                  </a:cubicBezTo>
                  <a:cubicBezTo>
                    <a:pt x="1316" y="7325"/>
                    <a:pt x="1316" y="7325"/>
                    <a:pt x="1316" y="7325"/>
                  </a:cubicBezTo>
                  <a:cubicBezTo>
                    <a:pt x="1195" y="7367"/>
                    <a:pt x="1034" y="7334"/>
                    <a:pt x="966" y="7231"/>
                  </a:cubicBezTo>
                  <a:cubicBezTo>
                    <a:pt x="778" y="6931"/>
                    <a:pt x="778" y="6931"/>
                    <a:pt x="778" y="6931"/>
                  </a:cubicBezTo>
                  <a:cubicBezTo>
                    <a:pt x="723" y="6845"/>
                    <a:pt x="790" y="6675"/>
                    <a:pt x="912" y="6633"/>
                  </a:cubicBezTo>
                  <a:cubicBezTo>
                    <a:pt x="1113" y="6557"/>
                    <a:pt x="1113" y="6557"/>
                    <a:pt x="1113" y="6557"/>
                  </a:cubicBezTo>
                  <a:cubicBezTo>
                    <a:pt x="1618" y="6374"/>
                    <a:pt x="1989" y="5822"/>
                    <a:pt x="2149" y="5118"/>
                  </a:cubicBezTo>
                  <a:lnTo>
                    <a:pt x="52" y="2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88" dirty="0"/>
            </a:p>
          </p:txBody>
        </p:sp>
        <p:sp>
          <p:nvSpPr>
            <p:cNvPr id="77" name="Freeform 13"/>
            <p:cNvSpPr>
              <a:spLocks noEditPoints="1"/>
            </p:cNvSpPr>
            <p:nvPr/>
          </p:nvSpPr>
          <p:spPr bwMode="auto">
            <a:xfrm>
              <a:off x="5253376" y="3217063"/>
              <a:ext cx="325399" cy="375991"/>
            </a:xfrm>
            <a:custGeom>
              <a:avLst/>
              <a:gdLst>
                <a:gd name="T0" fmla="*/ 2328 w 4604"/>
                <a:gd name="T1" fmla="*/ 4604 h 5320"/>
                <a:gd name="T2" fmla="*/ 1062 w 4604"/>
                <a:gd name="T3" fmla="*/ 2659 h 5320"/>
                <a:gd name="T4" fmla="*/ 2328 w 4604"/>
                <a:gd name="T5" fmla="*/ 725 h 5320"/>
                <a:gd name="T6" fmla="*/ 3627 w 4604"/>
                <a:gd name="T7" fmla="*/ 2659 h 5320"/>
                <a:gd name="T8" fmla="*/ 2328 w 4604"/>
                <a:gd name="T9" fmla="*/ 4604 h 5320"/>
                <a:gd name="T10" fmla="*/ 2352 w 4604"/>
                <a:gd name="T11" fmla="*/ 0 h 5320"/>
                <a:gd name="T12" fmla="*/ 0 w 4604"/>
                <a:gd name="T13" fmla="*/ 2658 h 5320"/>
                <a:gd name="T14" fmla="*/ 2278 w 4604"/>
                <a:gd name="T15" fmla="*/ 5320 h 5320"/>
                <a:gd name="T16" fmla="*/ 2280 w 4604"/>
                <a:gd name="T17" fmla="*/ 5320 h 5320"/>
                <a:gd name="T18" fmla="*/ 3630 w 4604"/>
                <a:gd name="T19" fmla="*/ 4584 h 5320"/>
                <a:gd name="T20" fmla="*/ 3731 w 4604"/>
                <a:gd name="T21" fmla="*/ 5030 h 5320"/>
                <a:gd name="T22" fmla="*/ 4065 w 4604"/>
                <a:gd name="T23" fmla="*/ 5246 h 5320"/>
                <a:gd name="T24" fmla="*/ 4333 w 4604"/>
                <a:gd name="T25" fmla="*/ 5246 h 5320"/>
                <a:gd name="T26" fmla="*/ 4602 w 4604"/>
                <a:gd name="T27" fmla="*/ 5030 h 5320"/>
                <a:gd name="T28" fmla="*/ 4604 w 4604"/>
                <a:gd name="T29" fmla="*/ 2645 h 5320"/>
                <a:gd name="T30" fmla="*/ 4604 w 4604"/>
                <a:gd name="T31" fmla="*/ 2645 h 5320"/>
                <a:gd name="T32" fmla="*/ 2352 w 4604"/>
                <a:gd name="T33" fmla="*/ 0 h 5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04" h="5320">
                  <a:moveTo>
                    <a:pt x="2328" y="4604"/>
                  </a:moveTo>
                  <a:cubicBezTo>
                    <a:pt x="1445" y="4604"/>
                    <a:pt x="1062" y="3988"/>
                    <a:pt x="1062" y="2659"/>
                  </a:cubicBezTo>
                  <a:cubicBezTo>
                    <a:pt x="1062" y="1362"/>
                    <a:pt x="1445" y="725"/>
                    <a:pt x="2328" y="725"/>
                  </a:cubicBezTo>
                  <a:cubicBezTo>
                    <a:pt x="3211" y="725"/>
                    <a:pt x="3627" y="1362"/>
                    <a:pt x="3627" y="2659"/>
                  </a:cubicBezTo>
                  <a:cubicBezTo>
                    <a:pt x="3627" y="3988"/>
                    <a:pt x="3211" y="4604"/>
                    <a:pt x="2328" y="4604"/>
                  </a:cubicBezTo>
                  <a:moveTo>
                    <a:pt x="2352" y="0"/>
                  </a:moveTo>
                  <a:cubicBezTo>
                    <a:pt x="868" y="0"/>
                    <a:pt x="0" y="1007"/>
                    <a:pt x="0" y="2658"/>
                  </a:cubicBezTo>
                  <a:cubicBezTo>
                    <a:pt x="0" y="4324"/>
                    <a:pt x="890" y="5320"/>
                    <a:pt x="2278" y="5320"/>
                  </a:cubicBezTo>
                  <a:cubicBezTo>
                    <a:pt x="2280" y="5320"/>
                    <a:pt x="2280" y="5320"/>
                    <a:pt x="2280" y="5320"/>
                  </a:cubicBezTo>
                  <a:cubicBezTo>
                    <a:pt x="2875" y="5320"/>
                    <a:pt x="3260" y="5114"/>
                    <a:pt x="3630" y="4584"/>
                  </a:cubicBezTo>
                  <a:cubicBezTo>
                    <a:pt x="3731" y="5030"/>
                    <a:pt x="3731" y="5030"/>
                    <a:pt x="3731" y="5030"/>
                  </a:cubicBezTo>
                  <a:cubicBezTo>
                    <a:pt x="3769" y="5181"/>
                    <a:pt x="3872" y="5246"/>
                    <a:pt x="4065" y="5246"/>
                  </a:cubicBezTo>
                  <a:cubicBezTo>
                    <a:pt x="4333" y="5246"/>
                    <a:pt x="4333" y="5246"/>
                    <a:pt x="4333" y="5246"/>
                  </a:cubicBezTo>
                  <a:cubicBezTo>
                    <a:pt x="4475" y="5246"/>
                    <a:pt x="4602" y="5148"/>
                    <a:pt x="4602" y="5030"/>
                  </a:cubicBezTo>
                  <a:cubicBezTo>
                    <a:pt x="4604" y="2645"/>
                    <a:pt x="4604" y="2645"/>
                    <a:pt x="4604" y="2645"/>
                  </a:cubicBezTo>
                  <a:cubicBezTo>
                    <a:pt x="4604" y="2645"/>
                    <a:pt x="4604" y="2645"/>
                    <a:pt x="4604" y="2645"/>
                  </a:cubicBezTo>
                  <a:cubicBezTo>
                    <a:pt x="4604" y="993"/>
                    <a:pt x="3839" y="0"/>
                    <a:pt x="235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88" dirty="0"/>
            </a:p>
          </p:txBody>
        </p:sp>
        <p:sp>
          <p:nvSpPr>
            <p:cNvPr id="78" name="Freeform 14"/>
            <p:cNvSpPr>
              <a:spLocks noEditPoints="1"/>
            </p:cNvSpPr>
            <p:nvPr/>
          </p:nvSpPr>
          <p:spPr bwMode="auto">
            <a:xfrm>
              <a:off x="5978852" y="3490731"/>
              <a:ext cx="98523" cy="98733"/>
            </a:xfrm>
            <a:custGeom>
              <a:avLst/>
              <a:gdLst>
                <a:gd name="T0" fmla="*/ 596 w 1394"/>
                <a:gd name="T1" fmla="*/ 642 h 1397"/>
                <a:gd name="T2" fmla="*/ 687 w 1394"/>
                <a:gd name="T3" fmla="*/ 642 h 1397"/>
                <a:gd name="T4" fmla="*/ 807 w 1394"/>
                <a:gd name="T5" fmla="*/ 614 h 1397"/>
                <a:gd name="T6" fmla="*/ 846 w 1394"/>
                <a:gd name="T7" fmla="*/ 532 h 1397"/>
                <a:gd name="T8" fmla="*/ 807 w 1394"/>
                <a:gd name="T9" fmla="*/ 445 h 1397"/>
                <a:gd name="T10" fmla="*/ 677 w 1394"/>
                <a:gd name="T11" fmla="*/ 417 h 1397"/>
                <a:gd name="T12" fmla="*/ 596 w 1394"/>
                <a:gd name="T13" fmla="*/ 417 h 1397"/>
                <a:gd name="T14" fmla="*/ 596 w 1394"/>
                <a:gd name="T15" fmla="*/ 642 h 1397"/>
                <a:gd name="T16" fmla="*/ 710 w 1394"/>
                <a:gd name="T17" fmla="*/ 297 h 1397"/>
                <a:gd name="T18" fmla="*/ 958 w 1394"/>
                <a:gd name="T19" fmla="*/ 353 h 1397"/>
                <a:gd name="T20" fmla="*/ 1040 w 1394"/>
                <a:gd name="T21" fmla="*/ 520 h 1397"/>
                <a:gd name="T22" fmla="*/ 996 w 1394"/>
                <a:gd name="T23" fmla="*/ 651 h 1397"/>
                <a:gd name="T24" fmla="*/ 872 w 1394"/>
                <a:gd name="T25" fmla="*/ 727 h 1397"/>
                <a:gd name="T26" fmla="*/ 1044 w 1394"/>
                <a:gd name="T27" fmla="*/ 1072 h 1397"/>
                <a:gd name="T28" fmla="*/ 835 w 1394"/>
                <a:gd name="T29" fmla="*/ 1072 h 1397"/>
                <a:gd name="T30" fmla="*/ 687 w 1394"/>
                <a:gd name="T31" fmla="*/ 755 h 1397"/>
                <a:gd name="T32" fmla="*/ 595 w 1394"/>
                <a:gd name="T33" fmla="*/ 755 h 1397"/>
                <a:gd name="T34" fmla="*/ 595 w 1394"/>
                <a:gd name="T35" fmla="*/ 1072 h 1397"/>
                <a:gd name="T36" fmla="*/ 407 w 1394"/>
                <a:gd name="T37" fmla="*/ 1072 h 1397"/>
                <a:gd name="T38" fmla="*/ 407 w 1394"/>
                <a:gd name="T39" fmla="*/ 297 h 1397"/>
                <a:gd name="T40" fmla="*/ 710 w 1394"/>
                <a:gd name="T41" fmla="*/ 297 h 1397"/>
                <a:gd name="T42" fmla="*/ 476 w 1394"/>
                <a:gd name="T43" fmla="*/ 158 h 1397"/>
                <a:gd name="T44" fmla="*/ 292 w 1394"/>
                <a:gd name="T45" fmla="*/ 280 h 1397"/>
                <a:gd name="T46" fmla="*/ 162 w 1394"/>
                <a:gd name="T47" fmla="*/ 474 h 1397"/>
                <a:gd name="T48" fmla="*/ 116 w 1394"/>
                <a:gd name="T49" fmla="*/ 698 h 1397"/>
                <a:gd name="T50" fmla="*/ 158 w 1394"/>
                <a:gd name="T51" fmla="*/ 919 h 1397"/>
                <a:gd name="T52" fmla="*/ 282 w 1394"/>
                <a:gd name="T53" fmla="*/ 1105 h 1397"/>
                <a:gd name="T54" fmla="*/ 472 w 1394"/>
                <a:gd name="T55" fmla="*/ 1235 h 1397"/>
                <a:gd name="T56" fmla="*/ 695 w 1394"/>
                <a:gd name="T57" fmla="*/ 1281 h 1397"/>
                <a:gd name="T58" fmla="*/ 914 w 1394"/>
                <a:gd name="T59" fmla="*/ 1237 h 1397"/>
                <a:gd name="T60" fmla="*/ 1107 w 1394"/>
                <a:gd name="T61" fmla="*/ 1111 h 1397"/>
                <a:gd name="T62" fmla="*/ 1234 w 1394"/>
                <a:gd name="T63" fmla="*/ 926 h 1397"/>
                <a:gd name="T64" fmla="*/ 1278 w 1394"/>
                <a:gd name="T65" fmla="*/ 709 h 1397"/>
                <a:gd name="T66" fmla="*/ 1237 w 1394"/>
                <a:gd name="T67" fmla="*/ 478 h 1397"/>
                <a:gd name="T68" fmla="*/ 1114 w 1394"/>
                <a:gd name="T69" fmla="*/ 289 h 1397"/>
                <a:gd name="T70" fmla="*/ 924 w 1394"/>
                <a:gd name="T71" fmla="*/ 158 h 1397"/>
                <a:gd name="T72" fmla="*/ 696 w 1394"/>
                <a:gd name="T73" fmla="*/ 115 h 1397"/>
                <a:gd name="T74" fmla="*/ 476 w 1394"/>
                <a:gd name="T75" fmla="*/ 158 h 1397"/>
                <a:gd name="T76" fmla="*/ 967 w 1394"/>
                <a:gd name="T77" fmla="*/ 53 h 1397"/>
                <a:gd name="T78" fmla="*/ 1196 w 1394"/>
                <a:gd name="T79" fmla="*/ 209 h 1397"/>
                <a:gd name="T80" fmla="*/ 1341 w 1394"/>
                <a:gd name="T81" fmla="*/ 432 h 1397"/>
                <a:gd name="T82" fmla="*/ 1394 w 1394"/>
                <a:gd name="T83" fmla="*/ 699 h 1397"/>
                <a:gd name="T84" fmla="*/ 1339 w 1394"/>
                <a:gd name="T85" fmla="*/ 968 h 1397"/>
                <a:gd name="T86" fmla="*/ 1188 w 1394"/>
                <a:gd name="T87" fmla="*/ 1194 h 1397"/>
                <a:gd name="T88" fmla="*/ 960 w 1394"/>
                <a:gd name="T89" fmla="*/ 1345 h 1397"/>
                <a:gd name="T90" fmla="*/ 696 w 1394"/>
                <a:gd name="T91" fmla="*/ 1397 h 1397"/>
                <a:gd name="T92" fmla="*/ 428 w 1394"/>
                <a:gd name="T93" fmla="*/ 1343 h 1397"/>
                <a:gd name="T94" fmla="*/ 200 w 1394"/>
                <a:gd name="T95" fmla="*/ 1185 h 1397"/>
                <a:gd name="T96" fmla="*/ 52 w 1394"/>
                <a:gd name="T97" fmla="*/ 963 h 1397"/>
                <a:gd name="T98" fmla="*/ 0 w 1394"/>
                <a:gd name="T99" fmla="*/ 699 h 1397"/>
                <a:gd name="T100" fmla="*/ 26 w 1394"/>
                <a:gd name="T101" fmla="*/ 513 h 1397"/>
                <a:gd name="T102" fmla="*/ 102 w 1394"/>
                <a:gd name="T103" fmla="*/ 336 h 1397"/>
                <a:gd name="T104" fmla="*/ 352 w 1394"/>
                <a:gd name="T105" fmla="*/ 88 h 1397"/>
                <a:gd name="T106" fmla="*/ 695 w 1394"/>
                <a:gd name="T107" fmla="*/ 0 h 1397"/>
                <a:gd name="T108" fmla="*/ 967 w 1394"/>
                <a:gd name="T109" fmla="*/ 53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94" h="1397">
                  <a:moveTo>
                    <a:pt x="596" y="642"/>
                  </a:moveTo>
                  <a:cubicBezTo>
                    <a:pt x="687" y="642"/>
                    <a:pt x="687" y="642"/>
                    <a:pt x="687" y="642"/>
                  </a:cubicBezTo>
                  <a:cubicBezTo>
                    <a:pt x="743" y="642"/>
                    <a:pt x="783" y="632"/>
                    <a:pt x="807" y="614"/>
                  </a:cubicBezTo>
                  <a:cubicBezTo>
                    <a:pt x="833" y="597"/>
                    <a:pt x="846" y="570"/>
                    <a:pt x="846" y="532"/>
                  </a:cubicBezTo>
                  <a:cubicBezTo>
                    <a:pt x="846" y="493"/>
                    <a:pt x="833" y="465"/>
                    <a:pt x="807" y="445"/>
                  </a:cubicBezTo>
                  <a:cubicBezTo>
                    <a:pt x="778" y="427"/>
                    <a:pt x="735" y="417"/>
                    <a:pt x="677" y="417"/>
                  </a:cubicBezTo>
                  <a:cubicBezTo>
                    <a:pt x="596" y="417"/>
                    <a:pt x="596" y="417"/>
                    <a:pt x="596" y="417"/>
                  </a:cubicBezTo>
                  <a:cubicBezTo>
                    <a:pt x="596" y="642"/>
                    <a:pt x="596" y="642"/>
                    <a:pt x="596" y="642"/>
                  </a:cubicBezTo>
                  <a:close/>
                  <a:moveTo>
                    <a:pt x="710" y="297"/>
                  </a:moveTo>
                  <a:cubicBezTo>
                    <a:pt x="820" y="297"/>
                    <a:pt x="902" y="316"/>
                    <a:pt x="958" y="353"/>
                  </a:cubicBezTo>
                  <a:cubicBezTo>
                    <a:pt x="1013" y="391"/>
                    <a:pt x="1040" y="445"/>
                    <a:pt x="1040" y="520"/>
                  </a:cubicBezTo>
                  <a:cubicBezTo>
                    <a:pt x="1040" y="572"/>
                    <a:pt x="1026" y="614"/>
                    <a:pt x="996" y="651"/>
                  </a:cubicBezTo>
                  <a:cubicBezTo>
                    <a:pt x="965" y="687"/>
                    <a:pt x="924" y="711"/>
                    <a:pt x="872" y="727"/>
                  </a:cubicBezTo>
                  <a:cubicBezTo>
                    <a:pt x="1044" y="1072"/>
                    <a:pt x="1044" y="1072"/>
                    <a:pt x="1044" y="1072"/>
                  </a:cubicBezTo>
                  <a:cubicBezTo>
                    <a:pt x="835" y="1072"/>
                    <a:pt x="835" y="1072"/>
                    <a:pt x="835" y="1072"/>
                  </a:cubicBezTo>
                  <a:cubicBezTo>
                    <a:pt x="687" y="755"/>
                    <a:pt x="687" y="755"/>
                    <a:pt x="687" y="755"/>
                  </a:cubicBezTo>
                  <a:cubicBezTo>
                    <a:pt x="595" y="755"/>
                    <a:pt x="595" y="755"/>
                    <a:pt x="595" y="755"/>
                  </a:cubicBezTo>
                  <a:cubicBezTo>
                    <a:pt x="595" y="1072"/>
                    <a:pt x="595" y="1072"/>
                    <a:pt x="595" y="1072"/>
                  </a:cubicBezTo>
                  <a:cubicBezTo>
                    <a:pt x="407" y="1072"/>
                    <a:pt x="407" y="1072"/>
                    <a:pt x="407" y="1072"/>
                  </a:cubicBezTo>
                  <a:cubicBezTo>
                    <a:pt x="407" y="297"/>
                    <a:pt x="407" y="297"/>
                    <a:pt x="407" y="297"/>
                  </a:cubicBezTo>
                  <a:cubicBezTo>
                    <a:pt x="710" y="297"/>
                    <a:pt x="710" y="297"/>
                    <a:pt x="710" y="297"/>
                  </a:cubicBezTo>
                  <a:close/>
                  <a:moveTo>
                    <a:pt x="476" y="158"/>
                  </a:moveTo>
                  <a:cubicBezTo>
                    <a:pt x="407" y="184"/>
                    <a:pt x="345" y="226"/>
                    <a:pt x="292" y="280"/>
                  </a:cubicBezTo>
                  <a:cubicBezTo>
                    <a:pt x="234" y="336"/>
                    <a:pt x="192" y="402"/>
                    <a:pt x="162" y="474"/>
                  </a:cubicBezTo>
                  <a:cubicBezTo>
                    <a:pt x="131" y="545"/>
                    <a:pt x="116" y="621"/>
                    <a:pt x="116" y="698"/>
                  </a:cubicBezTo>
                  <a:cubicBezTo>
                    <a:pt x="116" y="775"/>
                    <a:pt x="128" y="849"/>
                    <a:pt x="158" y="919"/>
                  </a:cubicBezTo>
                  <a:cubicBezTo>
                    <a:pt x="186" y="987"/>
                    <a:pt x="229" y="1051"/>
                    <a:pt x="282" y="1105"/>
                  </a:cubicBezTo>
                  <a:cubicBezTo>
                    <a:pt x="338" y="1161"/>
                    <a:pt x="401" y="1205"/>
                    <a:pt x="472" y="1235"/>
                  </a:cubicBezTo>
                  <a:cubicBezTo>
                    <a:pt x="543" y="1267"/>
                    <a:pt x="617" y="1281"/>
                    <a:pt x="695" y="1281"/>
                  </a:cubicBezTo>
                  <a:cubicBezTo>
                    <a:pt x="770" y="1281"/>
                    <a:pt x="843" y="1267"/>
                    <a:pt x="914" y="1237"/>
                  </a:cubicBezTo>
                  <a:cubicBezTo>
                    <a:pt x="984" y="1208"/>
                    <a:pt x="1050" y="1166"/>
                    <a:pt x="1107" y="1111"/>
                  </a:cubicBezTo>
                  <a:cubicBezTo>
                    <a:pt x="1161" y="1059"/>
                    <a:pt x="1204" y="997"/>
                    <a:pt x="1234" y="926"/>
                  </a:cubicBezTo>
                  <a:cubicBezTo>
                    <a:pt x="1263" y="857"/>
                    <a:pt x="1278" y="783"/>
                    <a:pt x="1278" y="709"/>
                  </a:cubicBezTo>
                  <a:cubicBezTo>
                    <a:pt x="1278" y="626"/>
                    <a:pt x="1264" y="549"/>
                    <a:pt x="1237" y="478"/>
                  </a:cubicBezTo>
                  <a:cubicBezTo>
                    <a:pt x="1209" y="409"/>
                    <a:pt x="1167" y="345"/>
                    <a:pt x="1114" y="289"/>
                  </a:cubicBezTo>
                  <a:cubicBezTo>
                    <a:pt x="1056" y="232"/>
                    <a:pt x="994" y="188"/>
                    <a:pt x="924" y="158"/>
                  </a:cubicBezTo>
                  <a:cubicBezTo>
                    <a:pt x="853" y="130"/>
                    <a:pt x="778" y="115"/>
                    <a:pt x="696" y="115"/>
                  </a:cubicBezTo>
                  <a:cubicBezTo>
                    <a:pt x="617" y="115"/>
                    <a:pt x="543" y="128"/>
                    <a:pt x="476" y="158"/>
                  </a:cubicBezTo>
                  <a:moveTo>
                    <a:pt x="967" y="53"/>
                  </a:moveTo>
                  <a:cubicBezTo>
                    <a:pt x="1053" y="90"/>
                    <a:pt x="1129" y="141"/>
                    <a:pt x="1196" y="209"/>
                  </a:cubicBezTo>
                  <a:cubicBezTo>
                    <a:pt x="1258" y="274"/>
                    <a:pt x="1309" y="349"/>
                    <a:pt x="1341" y="432"/>
                  </a:cubicBezTo>
                  <a:cubicBezTo>
                    <a:pt x="1376" y="517"/>
                    <a:pt x="1394" y="605"/>
                    <a:pt x="1394" y="699"/>
                  </a:cubicBezTo>
                  <a:cubicBezTo>
                    <a:pt x="1394" y="795"/>
                    <a:pt x="1376" y="884"/>
                    <a:pt x="1339" y="968"/>
                  </a:cubicBezTo>
                  <a:cubicBezTo>
                    <a:pt x="1305" y="1054"/>
                    <a:pt x="1256" y="1128"/>
                    <a:pt x="1188" y="1194"/>
                  </a:cubicBezTo>
                  <a:cubicBezTo>
                    <a:pt x="1121" y="1258"/>
                    <a:pt x="1044" y="1308"/>
                    <a:pt x="960" y="1345"/>
                  </a:cubicBezTo>
                  <a:cubicBezTo>
                    <a:pt x="875" y="1379"/>
                    <a:pt x="788" y="1397"/>
                    <a:pt x="696" y="1397"/>
                  </a:cubicBezTo>
                  <a:cubicBezTo>
                    <a:pt x="603" y="1397"/>
                    <a:pt x="512" y="1378"/>
                    <a:pt x="428" y="1343"/>
                  </a:cubicBezTo>
                  <a:cubicBezTo>
                    <a:pt x="344" y="1306"/>
                    <a:pt x="267" y="1253"/>
                    <a:pt x="200" y="1185"/>
                  </a:cubicBezTo>
                  <a:cubicBezTo>
                    <a:pt x="134" y="1120"/>
                    <a:pt x="86" y="1045"/>
                    <a:pt x="52" y="963"/>
                  </a:cubicBezTo>
                  <a:cubicBezTo>
                    <a:pt x="17" y="878"/>
                    <a:pt x="0" y="791"/>
                    <a:pt x="0" y="699"/>
                  </a:cubicBezTo>
                  <a:cubicBezTo>
                    <a:pt x="0" y="636"/>
                    <a:pt x="10" y="574"/>
                    <a:pt x="26" y="513"/>
                  </a:cubicBezTo>
                  <a:cubicBezTo>
                    <a:pt x="42" y="453"/>
                    <a:pt x="68" y="393"/>
                    <a:pt x="102" y="336"/>
                  </a:cubicBezTo>
                  <a:cubicBezTo>
                    <a:pt x="165" y="229"/>
                    <a:pt x="248" y="148"/>
                    <a:pt x="352" y="88"/>
                  </a:cubicBezTo>
                  <a:cubicBezTo>
                    <a:pt x="455" y="28"/>
                    <a:pt x="570" y="0"/>
                    <a:pt x="695" y="0"/>
                  </a:cubicBezTo>
                  <a:cubicBezTo>
                    <a:pt x="791" y="0"/>
                    <a:pt x="881" y="16"/>
                    <a:pt x="967" y="5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88" dirty="0"/>
            </a:p>
          </p:txBody>
        </p:sp>
      </p:grpSp>
      <p:cxnSp>
        <p:nvCxnSpPr>
          <p:cNvPr id="79" name="Straight Connector 78"/>
          <p:cNvCxnSpPr/>
          <p:nvPr userDrawn="1"/>
        </p:nvCxnSpPr>
        <p:spPr>
          <a:xfrm>
            <a:off x="4581671" y="1419849"/>
            <a:ext cx="0" cy="999875"/>
          </a:xfrm>
          <a:prstGeom prst="line">
            <a:avLst/>
          </a:prstGeom>
          <a:ln w="222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Picture Placeholder 5"/>
          <p:cNvSpPr>
            <a:spLocks noGrp="1" noChangeAspect="1"/>
          </p:cNvSpPr>
          <p:nvPr>
            <p:ph type="pic" sz="quarter" idx="10"/>
          </p:nvPr>
        </p:nvSpPr>
        <p:spPr>
          <a:xfrm>
            <a:off x="5325599" y="1428750"/>
            <a:ext cx="2388235" cy="976900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08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ilt for the Future_Thank You_Q&amp;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29884"/>
            <a:ext cx="6400800" cy="338554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 marL="285750" indent="-285750" algn="ctr">
              <a:buNone/>
              <a:defRPr lang="en-US" sz="1600" baseline="0" dirty="0">
                <a:solidFill>
                  <a:schemeClr val="bg1"/>
                </a:solidFill>
                <a:latin typeface="Arial"/>
              </a:defRPr>
            </a:lvl1pPr>
          </a:lstStyle>
          <a:p>
            <a:pPr lvl="0" indent="0" algn="ctr"/>
            <a:r>
              <a:rPr lang="en-US" dirty="0"/>
              <a:t>Click to edit Master subtitle style</a:t>
            </a:r>
          </a:p>
        </p:txBody>
      </p:sp>
      <p:grpSp>
        <p:nvGrpSpPr>
          <p:cNvPr id="53" name="Group 52"/>
          <p:cNvGrpSpPr>
            <a:grpSpLocks noChangeAspect="1"/>
          </p:cNvGrpSpPr>
          <p:nvPr userDrawn="1"/>
        </p:nvGrpSpPr>
        <p:grpSpPr>
          <a:xfrm>
            <a:off x="2653086" y="1213142"/>
            <a:ext cx="3837828" cy="1542093"/>
            <a:chOff x="2960265" y="2491587"/>
            <a:chExt cx="3117110" cy="1252498"/>
          </a:xfrm>
        </p:grpSpPr>
        <p:sp>
          <p:nvSpPr>
            <p:cNvPr id="54" name="Freeform 6"/>
            <p:cNvSpPr>
              <a:spLocks/>
            </p:cNvSpPr>
            <p:nvPr/>
          </p:nvSpPr>
          <p:spPr bwMode="auto">
            <a:xfrm>
              <a:off x="3770531" y="2491587"/>
              <a:ext cx="1637975" cy="608013"/>
            </a:xfrm>
            <a:custGeom>
              <a:avLst/>
              <a:gdLst>
                <a:gd name="T0" fmla="*/ 1359 w 23176"/>
                <a:gd name="T1" fmla="*/ 8141 h 8603"/>
                <a:gd name="T2" fmla="*/ 11589 w 23176"/>
                <a:gd name="T3" fmla="*/ 1367 h 8603"/>
                <a:gd name="T4" fmla="*/ 21818 w 23176"/>
                <a:gd name="T5" fmla="*/ 8141 h 8603"/>
                <a:gd name="T6" fmla="*/ 21818 w 23176"/>
                <a:gd name="T7" fmla="*/ 8141 h 8603"/>
                <a:gd name="T8" fmla="*/ 22476 w 23176"/>
                <a:gd name="T9" fmla="*/ 8603 h 8603"/>
                <a:gd name="T10" fmla="*/ 23176 w 23176"/>
                <a:gd name="T11" fmla="*/ 7903 h 8603"/>
                <a:gd name="T12" fmla="*/ 23127 w 23176"/>
                <a:gd name="T13" fmla="*/ 7637 h 8603"/>
                <a:gd name="T14" fmla="*/ 11589 w 23176"/>
                <a:gd name="T15" fmla="*/ 0 h 8603"/>
                <a:gd name="T16" fmla="*/ 51 w 23176"/>
                <a:gd name="T17" fmla="*/ 7634 h 8603"/>
                <a:gd name="T18" fmla="*/ 0 w 23176"/>
                <a:gd name="T19" fmla="*/ 7903 h 8603"/>
                <a:gd name="T20" fmla="*/ 701 w 23176"/>
                <a:gd name="T21" fmla="*/ 8603 h 8603"/>
                <a:gd name="T22" fmla="*/ 1359 w 23176"/>
                <a:gd name="T23" fmla="*/ 8141 h 8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76" h="8603">
                  <a:moveTo>
                    <a:pt x="1359" y="8141"/>
                  </a:moveTo>
                  <a:cubicBezTo>
                    <a:pt x="3052" y="4159"/>
                    <a:pt x="6995" y="1367"/>
                    <a:pt x="11589" y="1367"/>
                  </a:cubicBezTo>
                  <a:cubicBezTo>
                    <a:pt x="16182" y="1367"/>
                    <a:pt x="20124" y="4159"/>
                    <a:pt x="21818" y="8141"/>
                  </a:cubicBezTo>
                  <a:cubicBezTo>
                    <a:pt x="21818" y="8141"/>
                    <a:pt x="21818" y="8141"/>
                    <a:pt x="21818" y="8141"/>
                  </a:cubicBezTo>
                  <a:cubicBezTo>
                    <a:pt x="21915" y="8410"/>
                    <a:pt x="22173" y="8603"/>
                    <a:pt x="22476" y="8603"/>
                  </a:cubicBezTo>
                  <a:cubicBezTo>
                    <a:pt x="22863" y="8603"/>
                    <a:pt x="23176" y="8290"/>
                    <a:pt x="23176" y="7903"/>
                  </a:cubicBezTo>
                  <a:cubicBezTo>
                    <a:pt x="23176" y="7808"/>
                    <a:pt x="23161" y="7719"/>
                    <a:pt x="23127" y="7637"/>
                  </a:cubicBezTo>
                  <a:cubicBezTo>
                    <a:pt x="21216" y="3147"/>
                    <a:pt x="16769" y="0"/>
                    <a:pt x="11589" y="0"/>
                  </a:cubicBezTo>
                  <a:cubicBezTo>
                    <a:pt x="6410" y="0"/>
                    <a:pt x="1964" y="3146"/>
                    <a:pt x="51" y="7634"/>
                  </a:cubicBezTo>
                  <a:cubicBezTo>
                    <a:pt x="15" y="7715"/>
                    <a:pt x="0" y="7808"/>
                    <a:pt x="0" y="7903"/>
                  </a:cubicBezTo>
                  <a:cubicBezTo>
                    <a:pt x="0" y="8290"/>
                    <a:pt x="315" y="8603"/>
                    <a:pt x="701" y="8603"/>
                  </a:cubicBezTo>
                  <a:cubicBezTo>
                    <a:pt x="1004" y="8603"/>
                    <a:pt x="1254" y="8412"/>
                    <a:pt x="1359" y="8141"/>
                  </a:cubicBezTo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88" dirty="0">
                <a:latin typeface="Arial"/>
              </a:endParaRPr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auto">
            <a:xfrm>
              <a:off x="2960265" y="3223435"/>
              <a:ext cx="549133" cy="367495"/>
            </a:xfrm>
            <a:custGeom>
              <a:avLst/>
              <a:gdLst>
                <a:gd name="T0" fmla="*/ 6453 w 7770"/>
                <a:gd name="T1" fmla="*/ 5005 h 5200"/>
                <a:gd name="T2" fmla="*/ 6160 w 7770"/>
                <a:gd name="T3" fmla="*/ 5200 h 5200"/>
                <a:gd name="T4" fmla="*/ 5227 w 7770"/>
                <a:gd name="T5" fmla="*/ 5200 h 5200"/>
                <a:gd name="T6" fmla="*/ 4958 w 7770"/>
                <a:gd name="T7" fmla="*/ 5005 h 5200"/>
                <a:gd name="T8" fmla="*/ 4077 w 7770"/>
                <a:gd name="T9" fmla="*/ 1704 h 5200"/>
                <a:gd name="T10" fmla="*/ 3897 w 7770"/>
                <a:gd name="T11" fmla="*/ 593 h 5200"/>
                <a:gd name="T12" fmla="*/ 3719 w 7770"/>
                <a:gd name="T13" fmla="*/ 1704 h 5200"/>
                <a:gd name="T14" fmla="*/ 2837 w 7770"/>
                <a:gd name="T15" fmla="*/ 5005 h 5200"/>
                <a:gd name="T16" fmla="*/ 2543 w 7770"/>
                <a:gd name="T17" fmla="*/ 5200 h 5200"/>
                <a:gd name="T18" fmla="*/ 1596 w 7770"/>
                <a:gd name="T19" fmla="*/ 5200 h 5200"/>
                <a:gd name="T20" fmla="*/ 1329 w 7770"/>
                <a:gd name="T21" fmla="*/ 5005 h 5200"/>
                <a:gd name="T22" fmla="*/ 37 w 7770"/>
                <a:gd name="T23" fmla="*/ 259 h 5200"/>
                <a:gd name="T24" fmla="*/ 242 w 7770"/>
                <a:gd name="T25" fmla="*/ 0 h 5200"/>
                <a:gd name="T26" fmla="*/ 842 w 7770"/>
                <a:gd name="T27" fmla="*/ 0 h 5200"/>
                <a:gd name="T28" fmla="*/ 1137 w 7770"/>
                <a:gd name="T29" fmla="*/ 217 h 5200"/>
                <a:gd name="T30" fmla="*/ 1955 w 7770"/>
                <a:gd name="T31" fmla="*/ 3603 h 5200"/>
                <a:gd name="T32" fmla="*/ 2109 w 7770"/>
                <a:gd name="T33" fmla="*/ 4757 h 5200"/>
                <a:gd name="T34" fmla="*/ 2324 w 7770"/>
                <a:gd name="T35" fmla="*/ 3614 h 5200"/>
                <a:gd name="T36" fmla="*/ 3233 w 7770"/>
                <a:gd name="T37" fmla="*/ 206 h 5200"/>
                <a:gd name="T38" fmla="*/ 3539 w 7770"/>
                <a:gd name="T39" fmla="*/ 0 h 5200"/>
                <a:gd name="T40" fmla="*/ 4281 w 7770"/>
                <a:gd name="T41" fmla="*/ 0 h 5200"/>
                <a:gd name="T42" fmla="*/ 4601 w 7770"/>
                <a:gd name="T43" fmla="*/ 217 h 5200"/>
                <a:gd name="T44" fmla="*/ 5520 w 7770"/>
                <a:gd name="T45" fmla="*/ 3614 h 5200"/>
                <a:gd name="T46" fmla="*/ 5725 w 7770"/>
                <a:gd name="T47" fmla="*/ 4757 h 5200"/>
                <a:gd name="T48" fmla="*/ 5903 w 7770"/>
                <a:gd name="T49" fmla="*/ 3614 h 5200"/>
                <a:gd name="T50" fmla="*/ 6658 w 7770"/>
                <a:gd name="T51" fmla="*/ 206 h 5200"/>
                <a:gd name="T52" fmla="*/ 6966 w 7770"/>
                <a:gd name="T53" fmla="*/ 0 h 5200"/>
                <a:gd name="T54" fmla="*/ 7528 w 7770"/>
                <a:gd name="T55" fmla="*/ 0 h 5200"/>
                <a:gd name="T56" fmla="*/ 7732 w 7770"/>
                <a:gd name="T57" fmla="*/ 248 h 5200"/>
                <a:gd name="T58" fmla="*/ 6453 w 7770"/>
                <a:gd name="T59" fmla="*/ 5005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770" h="5200">
                  <a:moveTo>
                    <a:pt x="6453" y="5005"/>
                  </a:moveTo>
                  <a:cubicBezTo>
                    <a:pt x="6416" y="5125"/>
                    <a:pt x="6327" y="5200"/>
                    <a:pt x="6160" y="5200"/>
                  </a:cubicBezTo>
                  <a:cubicBezTo>
                    <a:pt x="5227" y="5200"/>
                    <a:pt x="5227" y="5200"/>
                    <a:pt x="5227" y="5200"/>
                  </a:cubicBezTo>
                  <a:cubicBezTo>
                    <a:pt x="5075" y="5200"/>
                    <a:pt x="4998" y="5157"/>
                    <a:pt x="4958" y="5005"/>
                  </a:cubicBezTo>
                  <a:cubicBezTo>
                    <a:pt x="4077" y="1704"/>
                    <a:pt x="4077" y="1704"/>
                    <a:pt x="4077" y="1704"/>
                  </a:cubicBezTo>
                  <a:cubicBezTo>
                    <a:pt x="3987" y="1370"/>
                    <a:pt x="3948" y="982"/>
                    <a:pt x="3897" y="593"/>
                  </a:cubicBezTo>
                  <a:cubicBezTo>
                    <a:pt x="3859" y="982"/>
                    <a:pt x="3808" y="1380"/>
                    <a:pt x="3719" y="1704"/>
                  </a:cubicBezTo>
                  <a:cubicBezTo>
                    <a:pt x="2837" y="5005"/>
                    <a:pt x="2837" y="5005"/>
                    <a:pt x="2837" y="5005"/>
                  </a:cubicBezTo>
                  <a:cubicBezTo>
                    <a:pt x="2811" y="5125"/>
                    <a:pt x="2709" y="5200"/>
                    <a:pt x="2543" y="5200"/>
                  </a:cubicBezTo>
                  <a:cubicBezTo>
                    <a:pt x="1596" y="5200"/>
                    <a:pt x="1596" y="5200"/>
                    <a:pt x="1596" y="5200"/>
                  </a:cubicBezTo>
                  <a:cubicBezTo>
                    <a:pt x="1444" y="5200"/>
                    <a:pt x="1366" y="5157"/>
                    <a:pt x="1329" y="5005"/>
                  </a:cubicBezTo>
                  <a:cubicBezTo>
                    <a:pt x="37" y="259"/>
                    <a:pt x="37" y="259"/>
                    <a:pt x="37" y="259"/>
                  </a:cubicBezTo>
                  <a:cubicBezTo>
                    <a:pt x="0" y="97"/>
                    <a:pt x="101" y="0"/>
                    <a:pt x="242" y="0"/>
                  </a:cubicBezTo>
                  <a:cubicBezTo>
                    <a:pt x="842" y="0"/>
                    <a:pt x="842" y="0"/>
                    <a:pt x="842" y="0"/>
                  </a:cubicBezTo>
                  <a:cubicBezTo>
                    <a:pt x="1008" y="0"/>
                    <a:pt x="1098" y="55"/>
                    <a:pt x="1137" y="217"/>
                  </a:cubicBezTo>
                  <a:cubicBezTo>
                    <a:pt x="1955" y="3603"/>
                    <a:pt x="1955" y="3603"/>
                    <a:pt x="1955" y="3603"/>
                  </a:cubicBezTo>
                  <a:cubicBezTo>
                    <a:pt x="2043" y="3992"/>
                    <a:pt x="2070" y="4392"/>
                    <a:pt x="2109" y="4757"/>
                  </a:cubicBezTo>
                  <a:cubicBezTo>
                    <a:pt x="2172" y="4401"/>
                    <a:pt x="2223" y="3981"/>
                    <a:pt x="2324" y="3614"/>
                  </a:cubicBezTo>
                  <a:cubicBezTo>
                    <a:pt x="3233" y="206"/>
                    <a:pt x="3233" y="206"/>
                    <a:pt x="3233" y="206"/>
                  </a:cubicBezTo>
                  <a:cubicBezTo>
                    <a:pt x="3272" y="65"/>
                    <a:pt x="3386" y="0"/>
                    <a:pt x="3539" y="0"/>
                  </a:cubicBezTo>
                  <a:cubicBezTo>
                    <a:pt x="4281" y="0"/>
                    <a:pt x="4281" y="0"/>
                    <a:pt x="4281" y="0"/>
                  </a:cubicBezTo>
                  <a:cubicBezTo>
                    <a:pt x="4433" y="0"/>
                    <a:pt x="4562" y="76"/>
                    <a:pt x="4601" y="217"/>
                  </a:cubicBezTo>
                  <a:cubicBezTo>
                    <a:pt x="5520" y="3614"/>
                    <a:pt x="5520" y="3614"/>
                    <a:pt x="5520" y="3614"/>
                  </a:cubicBezTo>
                  <a:cubicBezTo>
                    <a:pt x="5623" y="3981"/>
                    <a:pt x="5675" y="4391"/>
                    <a:pt x="5725" y="4757"/>
                  </a:cubicBezTo>
                  <a:cubicBezTo>
                    <a:pt x="5776" y="4400"/>
                    <a:pt x="5827" y="3981"/>
                    <a:pt x="5903" y="3614"/>
                  </a:cubicBezTo>
                  <a:cubicBezTo>
                    <a:pt x="6658" y="206"/>
                    <a:pt x="6658" y="206"/>
                    <a:pt x="6658" y="206"/>
                  </a:cubicBezTo>
                  <a:cubicBezTo>
                    <a:pt x="6684" y="65"/>
                    <a:pt x="6812" y="0"/>
                    <a:pt x="6966" y="0"/>
                  </a:cubicBezTo>
                  <a:cubicBezTo>
                    <a:pt x="7528" y="0"/>
                    <a:pt x="7528" y="0"/>
                    <a:pt x="7528" y="0"/>
                  </a:cubicBezTo>
                  <a:cubicBezTo>
                    <a:pt x="7668" y="0"/>
                    <a:pt x="7770" y="87"/>
                    <a:pt x="7732" y="248"/>
                  </a:cubicBezTo>
                  <a:lnTo>
                    <a:pt x="6453" y="50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88" dirty="0">
                <a:latin typeface="Arial"/>
              </a:endParaRPr>
            </a:p>
          </p:txBody>
        </p:sp>
        <p:sp>
          <p:nvSpPr>
            <p:cNvPr id="56" name="Freeform 8"/>
            <p:cNvSpPr>
              <a:spLocks noEditPoints="1"/>
            </p:cNvSpPr>
            <p:nvPr/>
          </p:nvSpPr>
          <p:spPr bwMode="auto">
            <a:xfrm>
              <a:off x="3598736" y="3217063"/>
              <a:ext cx="345026" cy="377129"/>
            </a:xfrm>
            <a:custGeom>
              <a:avLst/>
              <a:gdLst>
                <a:gd name="T0" fmla="*/ 2429 w 4882"/>
                <a:gd name="T1" fmla="*/ 723 h 5336"/>
                <a:gd name="T2" fmla="*/ 1061 w 4882"/>
                <a:gd name="T3" fmla="*/ 2654 h 5336"/>
                <a:gd name="T4" fmla="*/ 2429 w 4882"/>
                <a:gd name="T5" fmla="*/ 4624 h 5336"/>
                <a:gd name="T6" fmla="*/ 3796 w 4882"/>
                <a:gd name="T7" fmla="*/ 2654 h 5336"/>
                <a:gd name="T8" fmla="*/ 2429 w 4882"/>
                <a:gd name="T9" fmla="*/ 723 h 5336"/>
                <a:gd name="T10" fmla="*/ 2454 w 4882"/>
                <a:gd name="T11" fmla="*/ 5336 h 5336"/>
                <a:gd name="T12" fmla="*/ 0 w 4882"/>
                <a:gd name="T13" fmla="*/ 2654 h 5336"/>
                <a:gd name="T14" fmla="*/ 2454 w 4882"/>
                <a:gd name="T15" fmla="*/ 0 h 5336"/>
                <a:gd name="T16" fmla="*/ 4882 w 4882"/>
                <a:gd name="T17" fmla="*/ 2654 h 5336"/>
                <a:gd name="T18" fmla="*/ 2454 w 4882"/>
                <a:gd name="T19" fmla="*/ 5336 h 5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82" h="5336">
                  <a:moveTo>
                    <a:pt x="2429" y="723"/>
                  </a:moveTo>
                  <a:cubicBezTo>
                    <a:pt x="1547" y="723"/>
                    <a:pt x="1061" y="1359"/>
                    <a:pt x="1061" y="2654"/>
                  </a:cubicBezTo>
                  <a:cubicBezTo>
                    <a:pt x="1061" y="3982"/>
                    <a:pt x="1547" y="4624"/>
                    <a:pt x="2429" y="4624"/>
                  </a:cubicBezTo>
                  <a:cubicBezTo>
                    <a:pt x="3311" y="4624"/>
                    <a:pt x="3796" y="3982"/>
                    <a:pt x="3796" y="2654"/>
                  </a:cubicBezTo>
                  <a:cubicBezTo>
                    <a:pt x="3796" y="1359"/>
                    <a:pt x="3311" y="723"/>
                    <a:pt x="2429" y="723"/>
                  </a:cubicBezTo>
                  <a:moveTo>
                    <a:pt x="2454" y="5336"/>
                  </a:moveTo>
                  <a:cubicBezTo>
                    <a:pt x="972" y="5336"/>
                    <a:pt x="0" y="4316"/>
                    <a:pt x="0" y="2654"/>
                  </a:cubicBezTo>
                  <a:cubicBezTo>
                    <a:pt x="0" y="1003"/>
                    <a:pt x="972" y="0"/>
                    <a:pt x="2454" y="0"/>
                  </a:cubicBezTo>
                  <a:cubicBezTo>
                    <a:pt x="3937" y="0"/>
                    <a:pt x="4882" y="1003"/>
                    <a:pt x="4882" y="2654"/>
                  </a:cubicBezTo>
                  <a:cubicBezTo>
                    <a:pt x="4882" y="4316"/>
                    <a:pt x="3937" y="5336"/>
                    <a:pt x="2454" y="53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88" dirty="0">
                <a:latin typeface="Arial"/>
              </a:endParaRPr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auto">
            <a:xfrm>
              <a:off x="4069632" y="3217063"/>
              <a:ext cx="224034" cy="373658"/>
            </a:xfrm>
            <a:custGeom>
              <a:avLst/>
              <a:gdLst>
                <a:gd name="T0" fmla="*/ 2978 w 3170"/>
                <a:gd name="T1" fmla="*/ 822 h 5287"/>
                <a:gd name="T2" fmla="*/ 2606 w 3170"/>
                <a:gd name="T3" fmla="*/ 1013 h 5287"/>
                <a:gd name="T4" fmla="*/ 1892 w 3170"/>
                <a:gd name="T5" fmla="*/ 895 h 5287"/>
                <a:gd name="T6" fmla="*/ 1023 w 3170"/>
                <a:gd name="T7" fmla="*/ 2256 h 5287"/>
                <a:gd name="T8" fmla="*/ 1023 w 3170"/>
                <a:gd name="T9" fmla="*/ 5073 h 5287"/>
                <a:gd name="T10" fmla="*/ 754 w 3170"/>
                <a:gd name="T11" fmla="*/ 5287 h 5287"/>
                <a:gd name="T12" fmla="*/ 268 w 3170"/>
                <a:gd name="T13" fmla="*/ 5287 h 5287"/>
                <a:gd name="T14" fmla="*/ 0 w 3170"/>
                <a:gd name="T15" fmla="*/ 5073 h 5287"/>
                <a:gd name="T16" fmla="*/ 0 w 3170"/>
                <a:gd name="T17" fmla="*/ 304 h 5287"/>
                <a:gd name="T18" fmla="*/ 268 w 3170"/>
                <a:gd name="T19" fmla="*/ 87 h 5287"/>
                <a:gd name="T20" fmla="*/ 562 w 3170"/>
                <a:gd name="T21" fmla="*/ 87 h 5287"/>
                <a:gd name="T22" fmla="*/ 831 w 3170"/>
                <a:gd name="T23" fmla="*/ 250 h 5287"/>
                <a:gd name="T24" fmla="*/ 1010 w 3170"/>
                <a:gd name="T25" fmla="*/ 832 h 5287"/>
                <a:gd name="T26" fmla="*/ 2441 w 3170"/>
                <a:gd name="T27" fmla="*/ 0 h 5287"/>
                <a:gd name="T28" fmla="*/ 3106 w 3170"/>
                <a:gd name="T29" fmla="*/ 378 h 5287"/>
                <a:gd name="T30" fmla="*/ 2978 w 3170"/>
                <a:gd name="T31" fmla="*/ 822 h 5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70" h="5287">
                  <a:moveTo>
                    <a:pt x="2978" y="822"/>
                  </a:moveTo>
                  <a:cubicBezTo>
                    <a:pt x="2940" y="971"/>
                    <a:pt x="2825" y="1068"/>
                    <a:pt x="2606" y="1013"/>
                  </a:cubicBezTo>
                  <a:cubicBezTo>
                    <a:pt x="2428" y="971"/>
                    <a:pt x="2135" y="895"/>
                    <a:pt x="1892" y="895"/>
                  </a:cubicBezTo>
                  <a:cubicBezTo>
                    <a:pt x="1521" y="895"/>
                    <a:pt x="1023" y="1317"/>
                    <a:pt x="1023" y="2256"/>
                  </a:cubicBezTo>
                  <a:cubicBezTo>
                    <a:pt x="1023" y="5073"/>
                    <a:pt x="1023" y="5073"/>
                    <a:pt x="1023" y="5073"/>
                  </a:cubicBezTo>
                  <a:cubicBezTo>
                    <a:pt x="1023" y="5191"/>
                    <a:pt x="894" y="5287"/>
                    <a:pt x="754" y="5287"/>
                  </a:cubicBezTo>
                  <a:cubicBezTo>
                    <a:pt x="268" y="5287"/>
                    <a:pt x="268" y="5287"/>
                    <a:pt x="268" y="5287"/>
                  </a:cubicBezTo>
                  <a:cubicBezTo>
                    <a:pt x="128" y="5287"/>
                    <a:pt x="0" y="5191"/>
                    <a:pt x="0" y="5073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175"/>
                    <a:pt x="128" y="87"/>
                    <a:pt x="268" y="87"/>
                  </a:cubicBezTo>
                  <a:cubicBezTo>
                    <a:pt x="562" y="87"/>
                    <a:pt x="562" y="87"/>
                    <a:pt x="562" y="87"/>
                  </a:cubicBezTo>
                  <a:cubicBezTo>
                    <a:pt x="690" y="87"/>
                    <a:pt x="792" y="142"/>
                    <a:pt x="831" y="250"/>
                  </a:cubicBezTo>
                  <a:cubicBezTo>
                    <a:pt x="1010" y="832"/>
                    <a:pt x="1010" y="832"/>
                    <a:pt x="1010" y="832"/>
                  </a:cubicBezTo>
                  <a:cubicBezTo>
                    <a:pt x="1368" y="326"/>
                    <a:pt x="1853" y="0"/>
                    <a:pt x="2441" y="0"/>
                  </a:cubicBezTo>
                  <a:cubicBezTo>
                    <a:pt x="2850" y="0"/>
                    <a:pt x="3170" y="162"/>
                    <a:pt x="3106" y="378"/>
                  </a:cubicBezTo>
                  <a:lnTo>
                    <a:pt x="2978" y="8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88" dirty="0">
                <a:latin typeface="Arial"/>
              </a:endParaRPr>
            </a:p>
          </p:txBody>
        </p:sp>
        <p:sp>
          <p:nvSpPr>
            <p:cNvPr id="58" name="Freeform 10"/>
            <p:cNvSpPr>
              <a:spLocks noEditPoints="1"/>
            </p:cNvSpPr>
            <p:nvPr/>
          </p:nvSpPr>
          <p:spPr bwMode="auto">
            <a:xfrm>
              <a:off x="4807912" y="3045268"/>
              <a:ext cx="316124" cy="547218"/>
            </a:xfrm>
            <a:custGeom>
              <a:avLst/>
              <a:gdLst>
                <a:gd name="T0" fmla="*/ 2261 w 4473"/>
                <a:gd name="T1" fmla="*/ 3110 h 7743"/>
                <a:gd name="T2" fmla="*/ 1405 w 4473"/>
                <a:gd name="T3" fmla="*/ 3532 h 7743"/>
                <a:gd name="T4" fmla="*/ 1086 w 4473"/>
                <a:gd name="T5" fmla="*/ 5072 h 7743"/>
                <a:gd name="T6" fmla="*/ 2248 w 4473"/>
                <a:gd name="T7" fmla="*/ 7028 h 7743"/>
                <a:gd name="T8" fmla="*/ 3500 w 4473"/>
                <a:gd name="T9" fmla="*/ 5093 h 7743"/>
                <a:gd name="T10" fmla="*/ 2261 w 4473"/>
                <a:gd name="T11" fmla="*/ 3110 h 7743"/>
                <a:gd name="T12" fmla="*/ 4205 w 4473"/>
                <a:gd name="T13" fmla="*/ 7657 h 7743"/>
                <a:gd name="T14" fmla="*/ 3935 w 4473"/>
                <a:gd name="T15" fmla="*/ 7657 h 7743"/>
                <a:gd name="T16" fmla="*/ 3604 w 4473"/>
                <a:gd name="T17" fmla="*/ 7440 h 7743"/>
                <a:gd name="T18" fmla="*/ 3500 w 4473"/>
                <a:gd name="T19" fmla="*/ 7006 h 7743"/>
                <a:gd name="T20" fmla="*/ 2006 w 4473"/>
                <a:gd name="T21" fmla="*/ 7743 h 7743"/>
                <a:gd name="T22" fmla="*/ 0 w 4473"/>
                <a:gd name="T23" fmla="*/ 5083 h 7743"/>
                <a:gd name="T24" fmla="*/ 613 w 4473"/>
                <a:gd name="T25" fmla="*/ 2980 h 7743"/>
                <a:gd name="T26" fmla="*/ 2044 w 4473"/>
                <a:gd name="T27" fmla="*/ 2395 h 7743"/>
                <a:gd name="T28" fmla="*/ 3476 w 4473"/>
                <a:gd name="T29" fmla="*/ 3164 h 7743"/>
                <a:gd name="T30" fmla="*/ 3476 w 4473"/>
                <a:gd name="T31" fmla="*/ 216 h 7743"/>
                <a:gd name="T32" fmla="*/ 3745 w 4473"/>
                <a:gd name="T33" fmla="*/ 0 h 7743"/>
                <a:gd name="T34" fmla="*/ 4205 w 4473"/>
                <a:gd name="T35" fmla="*/ 0 h 7743"/>
                <a:gd name="T36" fmla="*/ 4473 w 4473"/>
                <a:gd name="T37" fmla="*/ 216 h 7743"/>
                <a:gd name="T38" fmla="*/ 4473 w 4473"/>
                <a:gd name="T39" fmla="*/ 7440 h 7743"/>
                <a:gd name="T40" fmla="*/ 4205 w 4473"/>
                <a:gd name="T41" fmla="*/ 7657 h 7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73" h="7743">
                  <a:moveTo>
                    <a:pt x="2261" y="3110"/>
                  </a:moveTo>
                  <a:cubicBezTo>
                    <a:pt x="1877" y="3110"/>
                    <a:pt x="1584" y="3251"/>
                    <a:pt x="1405" y="3532"/>
                  </a:cubicBezTo>
                  <a:cubicBezTo>
                    <a:pt x="1226" y="3814"/>
                    <a:pt x="1086" y="4281"/>
                    <a:pt x="1086" y="5072"/>
                  </a:cubicBezTo>
                  <a:cubicBezTo>
                    <a:pt x="1086" y="6459"/>
                    <a:pt x="1444" y="7028"/>
                    <a:pt x="2248" y="7028"/>
                  </a:cubicBezTo>
                  <a:cubicBezTo>
                    <a:pt x="3080" y="7028"/>
                    <a:pt x="3500" y="6394"/>
                    <a:pt x="3500" y="5093"/>
                  </a:cubicBezTo>
                  <a:cubicBezTo>
                    <a:pt x="3500" y="3803"/>
                    <a:pt x="3040" y="3110"/>
                    <a:pt x="2261" y="3110"/>
                  </a:cubicBezTo>
                  <a:moveTo>
                    <a:pt x="4205" y="7657"/>
                  </a:moveTo>
                  <a:cubicBezTo>
                    <a:pt x="3935" y="7657"/>
                    <a:pt x="3935" y="7657"/>
                    <a:pt x="3935" y="7657"/>
                  </a:cubicBezTo>
                  <a:cubicBezTo>
                    <a:pt x="3745" y="7657"/>
                    <a:pt x="3642" y="7592"/>
                    <a:pt x="3604" y="7440"/>
                  </a:cubicBezTo>
                  <a:cubicBezTo>
                    <a:pt x="3500" y="7006"/>
                    <a:pt x="3500" y="7006"/>
                    <a:pt x="3500" y="7006"/>
                  </a:cubicBezTo>
                  <a:cubicBezTo>
                    <a:pt x="3131" y="7537"/>
                    <a:pt x="2670" y="7743"/>
                    <a:pt x="2006" y="7743"/>
                  </a:cubicBezTo>
                  <a:cubicBezTo>
                    <a:pt x="689" y="7743"/>
                    <a:pt x="0" y="6838"/>
                    <a:pt x="0" y="5083"/>
                  </a:cubicBezTo>
                  <a:cubicBezTo>
                    <a:pt x="0" y="4010"/>
                    <a:pt x="178" y="3478"/>
                    <a:pt x="613" y="2980"/>
                  </a:cubicBezTo>
                  <a:cubicBezTo>
                    <a:pt x="946" y="2600"/>
                    <a:pt x="1495" y="2395"/>
                    <a:pt x="2044" y="2395"/>
                  </a:cubicBezTo>
                  <a:cubicBezTo>
                    <a:pt x="2670" y="2395"/>
                    <a:pt x="3143" y="2655"/>
                    <a:pt x="3476" y="3164"/>
                  </a:cubicBezTo>
                  <a:cubicBezTo>
                    <a:pt x="3476" y="216"/>
                    <a:pt x="3476" y="216"/>
                    <a:pt x="3476" y="216"/>
                  </a:cubicBezTo>
                  <a:cubicBezTo>
                    <a:pt x="3476" y="87"/>
                    <a:pt x="3604" y="0"/>
                    <a:pt x="3745" y="0"/>
                  </a:cubicBezTo>
                  <a:cubicBezTo>
                    <a:pt x="4205" y="0"/>
                    <a:pt x="4205" y="0"/>
                    <a:pt x="4205" y="0"/>
                  </a:cubicBezTo>
                  <a:cubicBezTo>
                    <a:pt x="4345" y="0"/>
                    <a:pt x="4473" y="87"/>
                    <a:pt x="4473" y="216"/>
                  </a:cubicBezTo>
                  <a:cubicBezTo>
                    <a:pt x="4473" y="7440"/>
                    <a:pt x="4473" y="7440"/>
                    <a:pt x="4473" y="7440"/>
                  </a:cubicBezTo>
                  <a:cubicBezTo>
                    <a:pt x="4473" y="7559"/>
                    <a:pt x="4344" y="7657"/>
                    <a:pt x="4205" y="76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88" dirty="0">
                <a:latin typeface="Arial"/>
              </a:endParaRPr>
            </a:p>
          </p:txBody>
        </p:sp>
        <p:sp>
          <p:nvSpPr>
            <p:cNvPr id="59" name="Freeform 11"/>
            <p:cNvSpPr>
              <a:spLocks/>
            </p:cNvSpPr>
            <p:nvPr/>
          </p:nvSpPr>
          <p:spPr bwMode="auto">
            <a:xfrm>
              <a:off x="4413340" y="3051640"/>
              <a:ext cx="303199" cy="539858"/>
            </a:xfrm>
            <a:custGeom>
              <a:avLst/>
              <a:gdLst>
                <a:gd name="T0" fmla="*/ 4052 w 4290"/>
                <a:gd name="T1" fmla="*/ 7639 h 7639"/>
                <a:gd name="T2" fmla="*/ 3273 w 4290"/>
                <a:gd name="T3" fmla="*/ 7639 h 7639"/>
                <a:gd name="T4" fmla="*/ 2966 w 4290"/>
                <a:gd name="T5" fmla="*/ 7454 h 7639"/>
                <a:gd name="T6" fmla="*/ 997 w 4290"/>
                <a:gd name="T7" fmla="*/ 4952 h 7639"/>
                <a:gd name="T8" fmla="*/ 997 w 4290"/>
                <a:gd name="T9" fmla="*/ 7422 h 7639"/>
                <a:gd name="T10" fmla="*/ 728 w 4290"/>
                <a:gd name="T11" fmla="*/ 7639 h 7639"/>
                <a:gd name="T12" fmla="*/ 268 w 4290"/>
                <a:gd name="T13" fmla="*/ 7639 h 7639"/>
                <a:gd name="T14" fmla="*/ 0 w 4290"/>
                <a:gd name="T15" fmla="*/ 7422 h 7639"/>
                <a:gd name="T16" fmla="*/ 0 w 4290"/>
                <a:gd name="T17" fmla="*/ 215 h 7639"/>
                <a:gd name="T18" fmla="*/ 268 w 4290"/>
                <a:gd name="T19" fmla="*/ 0 h 7639"/>
                <a:gd name="T20" fmla="*/ 728 w 4290"/>
                <a:gd name="T21" fmla="*/ 0 h 7639"/>
                <a:gd name="T22" fmla="*/ 997 w 4290"/>
                <a:gd name="T23" fmla="*/ 215 h 7639"/>
                <a:gd name="T24" fmla="*/ 997 w 4290"/>
                <a:gd name="T25" fmla="*/ 4854 h 7639"/>
                <a:gd name="T26" fmla="*/ 3026 w 4290"/>
                <a:gd name="T27" fmla="*/ 2600 h 7639"/>
                <a:gd name="T28" fmla="*/ 3359 w 4290"/>
                <a:gd name="T29" fmla="*/ 2438 h 7639"/>
                <a:gd name="T30" fmla="*/ 4048 w 4290"/>
                <a:gd name="T31" fmla="*/ 2438 h 7639"/>
                <a:gd name="T32" fmla="*/ 4188 w 4290"/>
                <a:gd name="T33" fmla="*/ 2697 h 7639"/>
                <a:gd name="T34" fmla="*/ 2033 w 4290"/>
                <a:gd name="T35" fmla="*/ 4864 h 7639"/>
                <a:gd name="T36" fmla="*/ 4193 w 4290"/>
                <a:gd name="T37" fmla="*/ 7379 h 7639"/>
                <a:gd name="T38" fmla="*/ 4052 w 4290"/>
                <a:gd name="T39" fmla="*/ 7639 h 7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0" h="7639">
                  <a:moveTo>
                    <a:pt x="4052" y="7639"/>
                  </a:moveTo>
                  <a:cubicBezTo>
                    <a:pt x="3273" y="7639"/>
                    <a:pt x="3273" y="7639"/>
                    <a:pt x="3273" y="7639"/>
                  </a:cubicBezTo>
                  <a:cubicBezTo>
                    <a:pt x="3145" y="7639"/>
                    <a:pt x="3041" y="7562"/>
                    <a:pt x="2966" y="7454"/>
                  </a:cubicBezTo>
                  <a:cubicBezTo>
                    <a:pt x="997" y="4952"/>
                    <a:pt x="997" y="4952"/>
                    <a:pt x="997" y="4952"/>
                  </a:cubicBezTo>
                  <a:cubicBezTo>
                    <a:pt x="997" y="7422"/>
                    <a:pt x="997" y="7422"/>
                    <a:pt x="997" y="7422"/>
                  </a:cubicBezTo>
                  <a:cubicBezTo>
                    <a:pt x="997" y="7541"/>
                    <a:pt x="870" y="7639"/>
                    <a:pt x="728" y="7639"/>
                  </a:cubicBezTo>
                  <a:cubicBezTo>
                    <a:pt x="268" y="7639"/>
                    <a:pt x="268" y="7639"/>
                    <a:pt x="268" y="7639"/>
                  </a:cubicBezTo>
                  <a:cubicBezTo>
                    <a:pt x="128" y="7639"/>
                    <a:pt x="0" y="7541"/>
                    <a:pt x="0" y="7422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84"/>
                    <a:pt x="129" y="0"/>
                    <a:pt x="268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870" y="0"/>
                    <a:pt x="997" y="84"/>
                    <a:pt x="997" y="215"/>
                  </a:cubicBezTo>
                  <a:cubicBezTo>
                    <a:pt x="997" y="4854"/>
                    <a:pt x="997" y="4854"/>
                    <a:pt x="997" y="4854"/>
                  </a:cubicBezTo>
                  <a:cubicBezTo>
                    <a:pt x="3026" y="2600"/>
                    <a:pt x="3026" y="2600"/>
                    <a:pt x="3026" y="2600"/>
                  </a:cubicBezTo>
                  <a:cubicBezTo>
                    <a:pt x="3089" y="2514"/>
                    <a:pt x="3192" y="2438"/>
                    <a:pt x="3359" y="2438"/>
                  </a:cubicBezTo>
                  <a:cubicBezTo>
                    <a:pt x="4048" y="2438"/>
                    <a:pt x="4048" y="2438"/>
                    <a:pt x="4048" y="2438"/>
                  </a:cubicBezTo>
                  <a:cubicBezTo>
                    <a:pt x="4226" y="2438"/>
                    <a:pt x="4290" y="2589"/>
                    <a:pt x="4188" y="2697"/>
                  </a:cubicBezTo>
                  <a:cubicBezTo>
                    <a:pt x="2033" y="4864"/>
                    <a:pt x="2033" y="4864"/>
                    <a:pt x="2033" y="4864"/>
                  </a:cubicBezTo>
                  <a:cubicBezTo>
                    <a:pt x="4193" y="7379"/>
                    <a:pt x="4193" y="7379"/>
                    <a:pt x="4193" y="7379"/>
                  </a:cubicBezTo>
                  <a:cubicBezTo>
                    <a:pt x="4283" y="7487"/>
                    <a:pt x="4231" y="7639"/>
                    <a:pt x="4052" y="763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88" dirty="0">
                <a:latin typeface="Arial"/>
              </a:endParaRPr>
            </a:p>
          </p:txBody>
        </p:sp>
        <p:sp>
          <p:nvSpPr>
            <p:cNvPr id="60" name="Freeform 12"/>
            <p:cNvSpPr>
              <a:spLocks/>
            </p:cNvSpPr>
            <p:nvPr/>
          </p:nvSpPr>
          <p:spPr bwMode="auto">
            <a:xfrm>
              <a:off x="5651418" y="3223435"/>
              <a:ext cx="345654" cy="520650"/>
            </a:xfrm>
            <a:custGeom>
              <a:avLst/>
              <a:gdLst>
                <a:gd name="T0" fmla="*/ 52 w 4891"/>
                <a:gd name="T1" fmla="*/ 214 h 7367"/>
                <a:gd name="T2" fmla="*/ 282 w 4891"/>
                <a:gd name="T3" fmla="*/ 0 h 7367"/>
                <a:gd name="T4" fmla="*/ 884 w 4891"/>
                <a:gd name="T5" fmla="*/ 0 h 7367"/>
                <a:gd name="T6" fmla="*/ 1221 w 4891"/>
                <a:gd name="T7" fmla="*/ 214 h 7367"/>
                <a:gd name="T8" fmla="*/ 2411 w 4891"/>
                <a:gd name="T9" fmla="*/ 3356 h 7367"/>
                <a:gd name="T10" fmla="*/ 2546 w 4891"/>
                <a:gd name="T11" fmla="*/ 3898 h 7367"/>
                <a:gd name="T12" fmla="*/ 2761 w 4891"/>
                <a:gd name="T13" fmla="*/ 3164 h 7367"/>
                <a:gd name="T14" fmla="*/ 3716 w 4891"/>
                <a:gd name="T15" fmla="*/ 202 h 7367"/>
                <a:gd name="T16" fmla="*/ 4042 w 4891"/>
                <a:gd name="T17" fmla="*/ 0 h 7367"/>
                <a:gd name="T18" fmla="*/ 4621 w 4891"/>
                <a:gd name="T19" fmla="*/ 0 h 7367"/>
                <a:gd name="T20" fmla="*/ 4850 w 4891"/>
                <a:gd name="T21" fmla="*/ 214 h 7367"/>
                <a:gd name="T22" fmla="*/ 2868 w 4891"/>
                <a:gd name="T23" fmla="*/ 5919 h 7367"/>
                <a:gd name="T24" fmla="*/ 1599 w 4891"/>
                <a:gd name="T25" fmla="*/ 7218 h 7367"/>
                <a:gd name="T26" fmla="*/ 1316 w 4891"/>
                <a:gd name="T27" fmla="*/ 7325 h 7367"/>
                <a:gd name="T28" fmla="*/ 966 w 4891"/>
                <a:gd name="T29" fmla="*/ 7231 h 7367"/>
                <a:gd name="T30" fmla="*/ 778 w 4891"/>
                <a:gd name="T31" fmla="*/ 6931 h 7367"/>
                <a:gd name="T32" fmla="*/ 912 w 4891"/>
                <a:gd name="T33" fmla="*/ 6633 h 7367"/>
                <a:gd name="T34" fmla="*/ 1113 w 4891"/>
                <a:gd name="T35" fmla="*/ 6557 h 7367"/>
                <a:gd name="T36" fmla="*/ 2149 w 4891"/>
                <a:gd name="T37" fmla="*/ 5118 h 7367"/>
                <a:gd name="T38" fmla="*/ 52 w 4891"/>
                <a:gd name="T39" fmla="*/ 214 h 7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91" h="7367">
                  <a:moveTo>
                    <a:pt x="52" y="214"/>
                  </a:moveTo>
                  <a:cubicBezTo>
                    <a:pt x="0" y="95"/>
                    <a:pt x="134" y="0"/>
                    <a:pt x="282" y="0"/>
                  </a:cubicBezTo>
                  <a:cubicBezTo>
                    <a:pt x="884" y="0"/>
                    <a:pt x="884" y="0"/>
                    <a:pt x="884" y="0"/>
                  </a:cubicBezTo>
                  <a:cubicBezTo>
                    <a:pt x="1045" y="0"/>
                    <a:pt x="1166" y="75"/>
                    <a:pt x="1221" y="214"/>
                  </a:cubicBezTo>
                  <a:cubicBezTo>
                    <a:pt x="2411" y="3356"/>
                    <a:pt x="2411" y="3356"/>
                    <a:pt x="2411" y="3356"/>
                  </a:cubicBezTo>
                  <a:cubicBezTo>
                    <a:pt x="2464" y="3506"/>
                    <a:pt x="2518" y="3728"/>
                    <a:pt x="2546" y="3898"/>
                  </a:cubicBezTo>
                  <a:cubicBezTo>
                    <a:pt x="2585" y="3739"/>
                    <a:pt x="2666" y="3430"/>
                    <a:pt x="2761" y="3164"/>
                  </a:cubicBezTo>
                  <a:cubicBezTo>
                    <a:pt x="3716" y="202"/>
                    <a:pt x="3716" y="202"/>
                    <a:pt x="3716" y="202"/>
                  </a:cubicBezTo>
                  <a:cubicBezTo>
                    <a:pt x="3757" y="65"/>
                    <a:pt x="3878" y="0"/>
                    <a:pt x="4042" y="0"/>
                  </a:cubicBezTo>
                  <a:cubicBezTo>
                    <a:pt x="4621" y="0"/>
                    <a:pt x="4621" y="0"/>
                    <a:pt x="4621" y="0"/>
                  </a:cubicBezTo>
                  <a:cubicBezTo>
                    <a:pt x="4769" y="0"/>
                    <a:pt x="4891" y="95"/>
                    <a:pt x="4850" y="214"/>
                  </a:cubicBezTo>
                  <a:cubicBezTo>
                    <a:pt x="2868" y="5919"/>
                    <a:pt x="2868" y="5919"/>
                    <a:pt x="2868" y="5919"/>
                  </a:cubicBezTo>
                  <a:cubicBezTo>
                    <a:pt x="2665" y="6504"/>
                    <a:pt x="2274" y="6962"/>
                    <a:pt x="1599" y="7218"/>
                  </a:cubicBezTo>
                  <a:cubicBezTo>
                    <a:pt x="1316" y="7325"/>
                    <a:pt x="1316" y="7325"/>
                    <a:pt x="1316" y="7325"/>
                  </a:cubicBezTo>
                  <a:cubicBezTo>
                    <a:pt x="1195" y="7367"/>
                    <a:pt x="1034" y="7334"/>
                    <a:pt x="966" y="7231"/>
                  </a:cubicBezTo>
                  <a:cubicBezTo>
                    <a:pt x="778" y="6931"/>
                    <a:pt x="778" y="6931"/>
                    <a:pt x="778" y="6931"/>
                  </a:cubicBezTo>
                  <a:cubicBezTo>
                    <a:pt x="723" y="6845"/>
                    <a:pt x="790" y="6675"/>
                    <a:pt x="912" y="6633"/>
                  </a:cubicBezTo>
                  <a:cubicBezTo>
                    <a:pt x="1113" y="6557"/>
                    <a:pt x="1113" y="6557"/>
                    <a:pt x="1113" y="6557"/>
                  </a:cubicBezTo>
                  <a:cubicBezTo>
                    <a:pt x="1618" y="6374"/>
                    <a:pt x="1989" y="5822"/>
                    <a:pt x="2149" y="5118"/>
                  </a:cubicBezTo>
                  <a:lnTo>
                    <a:pt x="52" y="2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88" dirty="0">
                <a:latin typeface="Arial"/>
              </a:endParaRPr>
            </a:p>
          </p:txBody>
        </p:sp>
        <p:sp>
          <p:nvSpPr>
            <p:cNvPr id="61" name="Freeform 13"/>
            <p:cNvSpPr>
              <a:spLocks noEditPoints="1"/>
            </p:cNvSpPr>
            <p:nvPr/>
          </p:nvSpPr>
          <p:spPr bwMode="auto">
            <a:xfrm>
              <a:off x="5253376" y="3217063"/>
              <a:ext cx="325399" cy="375991"/>
            </a:xfrm>
            <a:custGeom>
              <a:avLst/>
              <a:gdLst>
                <a:gd name="T0" fmla="*/ 2328 w 4604"/>
                <a:gd name="T1" fmla="*/ 4604 h 5320"/>
                <a:gd name="T2" fmla="*/ 1062 w 4604"/>
                <a:gd name="T3" fmla="*/ 2659 h 5320"/>
                <a:gd name="T4" fmla="*/ 2328 w 4604"/>
                <a:gd name="T5" fmla="*/ 725 h 5320"/>
                <a:gd name="T6" fmla="*/ 3627 w 4604"/>
                <a:gd name="T7" fmla="*/ 2659 h 5320"/>
                <a:gd name="T8" fmla="*/ 2328 w 4604"/>
                <a:gd name="T9" fmla="*/ 4604 h 5320"/>
                <a:gd name="T10" fmla="*/ 2352 w 4604"/>
                <a:gd name="T11" fmla="*/ 0 h 5320"/>
                <a:gd name="T12" fmla="*/ 0 w 4604"/>
                <a:gd name="T13" fmla="*/ 2658 h 5320"/>
                <a:gd name="T14" fmla="*/ 2278 w 4604"/>
                <a:gd name="T15" fmla="*/ 5320 h 5320"/>
                <a:gd name="T16" fmla="*/ 2280 w 4604"/>
                <a:gd name="T17" fmla="*/ 5320 h 5320"/>
                <a:gd name="T18" fmla="*/ 3630 w 4604"/>
                <a:gd name="T19" fmla="*/ 4584 h 5320"/>
                <a:gd name="T20" fmla="*/ 3731 w 4604"/>
                <a:gd name="T21" fmla="*/ 5030 h 5320"/>
                <a:gd name="T22" fmla="*/ 4065 w 4604"/>
                <a:gd name="T23" fmla="*/ 5246 h 5320"/>
                <a:gd name="T24" fmla="*/ 4333 w 4604"/>
                <a:gd name="T25" fmla="*/ 5246 h 5320"/>
                <a:gd name="T26" fmla="*/ 4602 w 4604"/>
                <a:gd name="T27" fmla="*/ 5030 h 5320"/>
                <a:gd name="T28" fmla="*/ 4604 w 4604"/>
                <a:gd name="T29" fmla="*/ 2645 h 5320"/>
                <a:gd name="T30" fmla="*/ 4604 w 4604"/>
                <a:gd name="T31" fmla="*/ 2645 h 5320"/>
                <a:gd name="T32" fmla="*/ 2352 w 4604"/>
                <a:gd name="T33" fmla="*/ 0 h 5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04" h="5320">
                  <a:moveTo>
                    <a:pt x="2328" y="4604"/>
                  </a:moveTo>
                  <a:cubicBezTo>
                    <a:pt x="1445" y="4604"/>
                    <a:pt x="1062" y="3988"/>
                    <a:pt x="1062" y="2659"/>
                  </a:cubicBezTo>
                  <a:cubicBezTo>
                    <a:pt x="1062" y="1362"/>
                    <a:pt x="1445" y="725"/>
                    <a:pt x="2328" y="725"/>
                  </a:cubicBezTo>
                  <a:cubicBezTo>
                    <a:pt x="3211" y="725"/>
                    <a:pt x="3627" y="1362"/>
                    <a:pt x="3627" y="2659"/>
                  </a:cubicBezTo>
                  <a:cubicBezTo>
                    <a:pt x="3627" y="3988"/>
                    <a:pt x="3211" y="4604"/>
                    <a:pt x="2328" y="4604"/>
                  </a:cubicBezTo>
                  <a:moveTo>
                    <a:pt x="2352" y="0"/>
                  </a:moveTo>
                  <a:cubicBezTo>
                    <a:pt x="868" y="0"/>
                    <a:pt x="0" y="1007"/>
                    <a:pt x="0" y="2658"/>
                  </a:cubicBezTo>
                  <a:cubicBezTo>
                    <a:pt x="0" y="4324"/>
                    <a:pt x="890" y="5320"/>
                    <a:pt x="2278" y="5320"/>
                  </a:cubicBezTo>
                  <a:cubicBezTo>
                    <a:pt x="2280" y="5320"/>
                    <a:pt x="2280" y="5320"/>
                    <a:pt x="2280" y="5320"/>
                  </a:cubicBezTo>
                  <a:cubicBezTo>
                    <a:pt x="2875" y="5320"/>
                    <a:pt x="3260" y="5114"/>
                    <a:pt x="3630" y="4584"/>
                  </a:cubicBezTo>
                  <a:cubicBezTo>
                    <a:pt x="3731" y="5030"/>
                    <a:pt x="3731" y="5030"/>
                    <a:pt x="3731" y="5030"/>
                  </a:cubicBezTo>
                  <a:cubicBezTo>
                    <a:pt x="3769" y="5181"/>
                    <a:pt x="3872" y="5246"/>
                    <a:pt x="4065" y="5246"/>
                  </a:cubicBezTo>
                  <a:cubicBezTo>
                    <a:pt x="4333" y="5246"/>
                    <a:pt x="4333" y="5246"/>
                    <a:pt x="4333" y="5246"/>
                  </a:cubicBezTo>
                  <a:cubicBezTo>
                    <a:pt x="4475" y="5246"/>
                    <a:pt x="4602" y="5148"/>
                    <a:pt x="4602" y="5030"/>
                  </a:cubicBezTo>
                  <a:cubicBezTo>
                    <a:pt x="4604" y="2645"/>
                    <a:pt x="4604" y="2645"/>
                    <a:pt x="4604" y="2645"/>
                  </a:cubicBezTo>
                  <a:cubicBezTo>
                    <a:pt x="4604" y="2645"/>
                    <a:pt x="4604" y="2645"/>
                    <a:pt x="4604" y="2645"/>
                  </a:cubicBezTo>
                  <a:cubicBezTo>
                    <a:pt x="4604" y="993"/>
                    <a:pt x="3839" y="0"/>
                    <a:pt x="235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88" dirty="0">
                <a:latin typeface="Arial"/>
              </a:endParaRPr>
            </a:p>
          </p:txBody>
        </p:sp>
        <p:sp>
          <p:nvSpPr>
            <p:cNvPr id="62" name="Freeform 14"/>
            <p:cNvSpPr>
              <a:spLocks noEditPoints="1"/>
            </p:cNvSpPr>
            <p:nvPr/>
          </p:nvSpPr>
          <p:spPr bwMode="auto">
            <a:xfrm>
              <a:off x="5978852" y="3490731"/>
              <a:ext cx="98523" cy="98733"/>
            </a:xfrm>
            <a:custGeom>
              <a:avLst/>
              <a:gdLst>
                <a:gd name="T0" fmla="*/ 596 w 1394"/>
                <a:gd name="T1" fmla="*/ 642 h 1397"/>
                <a:gd name="T2" fmla="*/ 687 w 1394"/>
                <a:gd name="T3" fmla="*/ 642 h 1397"/>
                <a:gd name="T4" fmla="*/ 807 w 1394"/>
                <a:gd name="T5" fmla="*/ 614 h 1397"/>
                <a:gd name="T6" fmla="*/ 846 w 1394"/>
                <a:gd name="T7" fmla="*/ 532 h 1397"/>
                <a:gd name="T8" fmla="*/ 807 w 1394"/>
                <a:gd name="T9" fmla="*/ 445 h 1397"/>
                <a:gd name="T10" fmla="*/ 677 w 1394"/>
                <a:gd name="T11" fmla="*/ 417 h 1397"/>
                <a:gd name="T12" fmla="*/ 596 w 1394"/>
                <a:gd name="T13" fmla="*/ 417 h 1397"/>
                <a:gd name="T14" fmla="*/ 596 w 1394"/>
                <a:gd name="T15" fmla="*/ 642 h 1397"/>
                <a:gd name="T16" fmla="*/ 710 w 1394"/>
                <a:gd name="T17" fmla="*/ 297 h 1397"/>
                <a:gd name="T18" fmla="*/ 958 w 1394"/>
                <a:gd name="T19" fmla="*/ 353 h 1397"/>
                <a:gd name="T20" fmla="*/ 1040 w 1394"/>
                <a:gd name="T21" fmla="*/ 520 h 1397"/>
                <a:gd name="T22" fmla="*/ 996 w 1394"/>
                <a:gd name="T23" fmla="*/ 651 h 1397"/>
                <a:gd name="T24" fmla="*/ 872 w 1394"/>
                <a:gd name="T25" fmla="*/ 727 h 1397"/>
                <a:gd name="T26" fmla="*/ 1044 w 1394"/>
                <a:gd name="T27" fmla="*/ 1072 h 1397"/>
                <a:gd name="T28" fmla="*/ 835 w 1394"/>
                <a:gd name="T29" fmla="*/ 1072 h 1397"/>
                <a:gd name="T30" fmla="*/ 687 w 1394"/>
                <a:gd name="T31" fmla="*/ 755 h 1397"/>
                <a:gd name="T32" fmla="*/ 595 w 1394"/>
                <a:gd name="T33" fmla="*/ 755 h 1397"/>
                <a:gd name="T34" fmla="*/ 595 w 1394"/>
                <a:gd name="T35" fmla="*/ 1072 h 1397"/>
                <a:gd name="T36" fmla="*/ 407 w 1394"/>
                <a:gd name="T37" fmla="*/ 1072 h 1397"/>
                <a:gd name="T38" fmla="*/ 407 w 1394"/>
                <a:gd name="T39" fmla="*/ 297 h 1397"/>
                <a:gd name="T40" fmla="*/ 710 w 1394"/>
                <a:gd name="T41" fmla="*/ 297 h 1397"/>
                <a:gd name="T42" fmla="*/ 476 w 1394"/>
                <a:gd name="T43" fmla="*/ 158 h 1397"/>
                <a:gd name="T44" fmla="*/ 292 w 1394"/>
                <a:gd name="T45" fmla="*/ 280 h 1397"/>
                <a:gd name="T46" fmla="*/ 162 w 1394"/>
                <a:gd name="T47" fmla="*/ 474 h 1397"/>
                <a:gd name="T48" fmla="*/ 116 w 1394"/>
                <a:gd name="T49" fmla="*/ 698 h 1397"/>
                <a:gd name="T50" fmla="*/ 158 w 1394"/>
                <a:gd name="T51" fmla="*/ 919 h 1397"/>
                <a:gd name="T52" fmla="*/ 282 w 1394"/>
                <a:gd name="T53" fmla="*/ 1105 h 1397"/>
                <a:gd name="T54" fmla="*/ 472 w 1394"/>
                <a:gd name="T55" fmla="*/ 1235 h 1397"/>
                <a:gd name="T56" fmla="*/ 695 w 1394"/>
                <a:gd name="T57" fmla="*/ 1281 h 1397"/>
                <a:gd name="T58" fmla="*/ 914 w 1394"/>
                <a:gd name="T59" fmla="*/ 1237 h 1397"/>
                <a:gd name="T60" fmla="*/ 1107 w 1394"/>
                <a:gd name="T61" fmla="*/ 1111 h 1397"/>
                <a:gd name="T62" fmla="*/ 1234 w 1394"/>
                <a:gd name="T63" fmla="*/ 926 h 1397"/>
                <a:gd name="T64" fmla="*/ 1278 w 1394"/>
                <a:gd name="T65" fmla="*/ 709 h 1397"/>
                <a:gd name="T66" fmla="*/ 1237 w 1394"/>
                <a:gd name="T67" fmla="*/ 478 h 1397"/>
                <a:gd name="T68" fmla="*/ 1114 w 1394"/>
                <a:gd name="T69" fmla="*/ 289 h 1397"/>
                <a:gd name="T70" fmla="*/ 924 w 1394"/>
                <a:gd name="T71" fmla="*/ 158 h 1397"/>
                <a:gd name="T72" fmla="*/ 696 w 1394"/>
                <a:gd name="T73" fmla="*/ 115 h 1397"/>
                <a:gd name="T74" fmla="*/ 476 w 1394"/>
                <a:gd name="T75" fmla="*/ 158 h 1397"/>
                <a:gd name="T76" fmla="*/ 967 w 1394"/>
                <a:gd name="T77" fmla="*/ 53 h 1397"/>
                <a:gd name="T78" fmla="*/ 1196 w 1394"/>
                <a:gd name="T79" fmla="*/ 209 h 1397"/>
                <a:gd name="T80" fmla="*/ 1341 w 1394"/>
                <a:gd name="T81" fmla="*/ 432 h 1397"/>
                <a:gd name="T82" fmla="*/ 1394 w 1394"/>
                <a:gd name="T83" fmla="*/ 699 h 1397"/>
                <a:gd name="T84" fmla="*/ 1339 w 1394"/>
                <a:gd name="T85" fmla="*/ 968 h 1397"/>
                <a:gd name="T86" fmla="*/ 1188 w 1394"/>
                <a:gd name="T87" fmla="*/ 1194 h 1397"/>
                <a:gd name="T88" fmla="*/ 960 w 1394"/>
                <a:gd name="T89" fmla="*/ 1345 h 1397"/>
                <a:gd name="T90" fmla="*/ 696 w 1394"/>
                <a:gd name="T91" fmla="*/ 1397 h 1397"/>
                <a:gd name="T92" fmla="*/ 428 w 1394"/>
                <a:gd name="T93" fmla="*/ 1343 h 1397"/>
                <a:gd name="T94" fmla="*/ 200 w 1394"/>
                <a:gd name="T95" fmla="*/ 1185 h 1397"/>
                <a:gd name="T96" fmla="*/ 52 w 1394"/>
                <a:gd name="T97" fmla="*/ 963 h 1397"/>
                <a:gd name="T98" fmla="*/ 0 w 1394"/>
                <a:gd name="T99" fmla="*/ 699 h 1397"/>
                <a:gd name="T100" fmla="*/ 26 w 1394"/>
                <a:gd name="T101" fmla="*/ 513 h 1397"/>
                <a:gd name="T102" fmla="*/ 102 w 1394"/>
                <a:gd name="T103" fmla="*/ 336 h 1397"/>
                <a:gd name="T104" fmla="*/ 352 w 1394"/>
                <a:gd name="T105" fmla="*/ 88 h 1397"/>
                <a:gd name="T106" fmla="*/ 695 w 1394"/>
                <a:gd name="T107" fmla="*/ 0 h 1397"/>
                <a:gd name="T108" fmla="*/ 967 w 1394"/>
                <a:gd name="T109" fmla="*/ 53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94" h="1397">
                  <a:moveTo>
                    <a:pt x="596" y="642"/>
                  </a:moveTo>
                  <a:cubicBezTo>
                    <a:pt x="687" y="642"/>
                    <a:pt x="687" y="642"/>
                    <a:pt x="687" y="642"/>
                  </a:cubicBezTo>
                  <a:cubicBezTo>
                    <a:pt x="743" y="642"/>
                    <a:pt x="783" y="632"/>
                    <a:pt x="807" y="614"/>
                  </a:cubicBezTo>
                  <a:cubicBezTo>
                    <a:pt x="833" y="597"/>
                    <a:pt x="846" y="570"/>
                    <a:pt x="846" y="532"/>
                  </a:cubicBezTo>
                  <a:cubicBezTo>
                    <a:pt x="846" y="493"/>
                    <a:pt x="833" y="465"/>
                    <a:pt x="807" y="445"/>
                  </a:cubicBezTo>
                  <a:cubicBezTo>
                    <a:pt x="778" y="427"/>
                    <a:pt x="735" y="417"/>
                    <a:pt x="677" y="417"/>
                  </a:cubicBezTo>
                  <a:cubicBezTo>
                    <a:pt x="596" y="417"/>
                    <a:pt x="596" y="417"/>
                    <a:pt x="596" y="417"/>
                  </a:cubicBezTo>
                  <a:cubicBezTo>
                    <a:pt x="596" y="642"/>
                    <a:pt x="596" y="642"/>
                    <a:pt x="596" y="642"/>
                  </a:cubicBezTo>
                  <a:close/>
                  <a:moveTo>
                    <a:pt x="710" y="297"/>
                  </a:moveTo>
                  <a:cubicBezTo>
                    <a:pt x="820" y="297"/>
                    <a:pt x="902" y="316"/>
                    <a:pt x="958" y="353"/>
                  </a:cubicBezTo>
                  <a:cubicBezTo>
                    <a:pt x="1013" y="391"/>
                    <a:pt x="1040" y="445"/>
                    <a:pt x="1040" y="520"/>
                  </a:cubicBezTo>
                  <a:cubicBezTo>
                    <a:pt x="1040" y="572"/>
                    <a:pt x="1026" y="614"/>
                    <a:pt x="996" y="651"/>
                  </a:cubicBezTo>
                  <a:cubicBezTo>
                    <a:pt x="965" y="687"/>
                    <a:pt x="924" y="711"/>
                    <a:pt x="872" y="727"/>
                  </a:cubicBezTo>
                  <a:cubicBezTo>
                    <a:pt x="1044" y="1072"/>
                    <a:pt x="1044" y="1072"/>
                    <a:pt x="1044" y="1072"/>
                  </a:cubicBezTo>
                  <a:cubicBezTo>
                    <a:pt x="835" y="1072"/>
                    <a:pt x="835" y="1072"/>
                    <a:pt x="835" y="1072"/>
                  </a:cubicBezTo>
                  <a:cubicBezTo>
                    <a:pt x="687" y="755"/>
                    <a:pt x="687" y="755"/>
                    <a:pt x="687" y="755"/>
                  </a:cubicBezTo>
                  <a:cubicBezTo>
                    <a:pt x="595" y="755"/>
                    <a:pt x="595" y="755"/>
                    <a:pt x="595" y="755"/>
                  </a:cubicBezTo>
                  <a:cubicBezTo>
                    <a:pt x="595" y="1072"/>
                    <a:pt x="595" y="1072"/>
                    <a:pt x="595" y="1072"/>
                  </a:cubicBezTo>
                  <a:cubicBezTo>
                    <a:pt x="407" y="1072"/>
                    <a:pt x="407" y="1072"/>
                    <a:pt x="407" y="1072"/>
                  </a:cubicBezTo>
                  <a:cubicBezTo>
                    <a:pt x="407" y="297"/>
                    <a:pt x="407" y="297"/>
                    <a:pt x="407" y="297"/>
                  </a:cubicBezTo>
                  <a:cubicBezTo>
                    <a:pt x="710" y="297"/>
                    <a:pt x="710" y="297"/>
                    <a:pt x="710" y="297"/>
                  </a:cubicBezTo>
                  <a:close/>
                  <a:moveTo>
                    <a:pt x="476" y="158"/>
                  </a:moveTo>
                  <a:cubicBezTo>
                    <a:pt x="407" y="184"/>
                    <a:pt x="345" y="226"/>
                    <a:pt x="292" y="280"/>
                  </a:cubicBezTo>
                  <a:cubicBezTo>
                    <a:pt x="234" y="336"/>
                    <a:pt x="192" y="402"/>
                    <a:pt x="162" y="474"/>
                  </a:cubicBezTo>
                  <a:cubicBezTo>
                    <a:pt x="131" y="545"/>
                    <a:pt x="116" y="621"/>
                    <a:pt x="116" y="698"/>
                  </a:cubicBezTo>
                  <a:cubicBezTo>
                    <a:pt x="116" y="775"/>
                    <a:pt x="128" y="849"/>
                    <a:pt x="158" y="919"/>
                  </a:cubicBezTo>
                  <a:cubicBezTo>
                    <a:pt x="186" y="987"/>
                    <a:pt x="229" y="1051"/>
                    <a:pt x="282" y="1105"/>
                  </a:cubicBezTo>
                  <a:cubicBezTo>
                    <a:pt x="338" y="1161"/>
                    <a:pt x="401" y="1205"/>
                    <a:pt x="472" y="1235"/>
                  </a:cubicBezTo>
                  <a:cubicBezTo>
                    <a:pt x="543" y="1267"/>
                    <a:pt x="617" y="1281"/>
                    <a:pt x="695" y="1281"/>
                  </a:cubicBezTo>
                  <a:cubicBezTo>
                    <a:pt x="770" y="1281"/>
                    <a:pt x="843" y="1267"/>
                    <a:pt x="914" y="1237"/>
                  </a:cubicBezTo>
                  <a:cubicBezTo>
                    <a:pt x="984" y="1208"/>
                    <a:pt x="1050" y="1166"/>
                    <a:pt x="1107" y="1111"/>
                  </a:cubicBezTo>
                  <a:cubicBezTo>
                    <a:pt x="1161" y="1059"/>
                    <a:pt x="1204" y="997"/>
                    <a:pt x="1234" y="926"/>
                  </a:cubicBezTo>
                  <a:cubicBezTo>
                    <a:pt x="1263" y="857"/>
                    <a:pt x="1278" y="783"/>
                    <a:pt x="1278" y="709"/>
                  </a:cubicBezTo>
                  <a:cubicBezTo>
                    <a:pt x="1278" y="626"/>
                    <a:pt x="1264" y="549"/>
                    <a:pt x="1237" y="478"/>
                  </a:cubicBezTo>
                  <a:cubicBezTo>
                    <a:pt x="1209" y="409"/>
                    <a:pt x="1167" y="345"/>
                    <a:pt x="1114" y="289"/>
                  </a:cubicBezTo>
                  <a:cubicBezTo>
                    <a:pt x="1056" y="232"/>
                    <a:pt x="994" y="188"/>
                    <a:pt x="924" y="158"/>
                  </a:cubicBezTo>
                  <a:cubicBezTo>
                    <a:pt x="853" y="130"/>
                    <a:pt x="778" y="115"/>
                    <a:pt x="696" y="115"/>
                  </a:cubicBezTo>
                  <a:cubicBezTo>
                    <a:pt x="617" y="115"/>
                    <a:pt x="543" y="128"/>
                    <a:pt x="476" y="158"/>
                  </a:cubicBezTo>
                  <a:moveTo>
                    <a:pt x="967" y="53"/>
                  </a:moveTo>
                  <a:cubicBezTo>
                    <a:pt x="1053" y="90"/>
                    <a:pt x="1129" y="141"/>
                    <a:pt x="1196" y="209"/>
                  </a:cubicBezTo>
                  <a:cubicBezTo>
                    <a:pt x="1258" y="274"/>
                    <a:pt x="1309" y="349"/>
                    <a:pt x="1341" y="432"/>
                  </a:cubicBezTo>
                  <a:cubicBezTo>
                    <a:pt x="1376" y="517"/>
                    <a:pt x="1394" y="605"/>
                    <a:pt x="1394" y="699"/>
                  </a:cubicBezTo>
                  <a:cubicBezTo>
                    <a:pt x="1394" y="795"/>
                    <a:pt x="1376" y="884"/>
                    <a:pt x="1339" y="968"/>
                  </a:cubicBezTo>
                  <a:cubicBezTo>
                    <a:pt x="1305" y="1054"/>
                    <a:pt x="1256" y="1128"/>
                    <a:pt x="1188" y="1194"/>
                  </a:cubicBezTo>
                  <a:cubicBezTo>
                    <a:pt x="1121" y="1258"/>
                    <a:pt x="1044" y="1308"/>
                    <a:pt x="960" y="1345"/>
                  </a:cubicBezTo>
                  <a:cubicBezTo>
                    <a:pt x="875" y="1379"/>
                    <a:pt x="788" y="1397"/>
                    <a:pt x="696" y="1397"/>
                  </a:cubicBezTo>
                  <a:cubicBezTo>
                    <a:pt x="603" y="1397"/>
                    <a:pt x="512" y="1378"/>
                    <a:pt x="428" y="1343"/>
                  </a:cubicBezTo>
                  <a:cubicBezTo>
                    <a:pt x="344" y="1306"/>
                    <a:pt x="267" y="1253"/>
                    <a:pt x="200" y="1185"/>
                  </a:cubicBezTo>
                  <a:cubicBezTo>
                    <a:pt x="134" y="1120"/>
                    <a:pt x="86" y="1045"/>
                    <a:pt x="52" y="963"/>
                  </a:cubicBezTo>
                  <a:cubicBezTo>
                    <a:pt x="17" y="878"/>
                    <a:pt x="0" y="791"/>
                    <a:pt x="0" y="699"/>
                  </a:cubicBezTo>
                  <a:cubicBezTo>
                    <a:pt x="0" y="636"/>
                    <a:pt x="10" y="574"/>
                    <a:pt x="26" y="513"/>
                  </a:cubicBezTo>
                  <a:cubicBezTo>
                    <a:pt x="42" y="453"/>
                    <a:pt x="68" y="393"/>
                    <a:pt x="102" y="336"/>
                  </a:cubicBezTo>
                  <a:cubicBezTo>
                    <a:pt x="165" y="229"/>
                    <a:pt x="248" y="148"/>
                    <a:pt x="352" y="88"/>
                  </a:cubicBezTo>
                  <a:cubicBezTo>
                    <a:pt x="455" y="28"/>
                    <a:pt x="570" y="0"/>
                    <a:pt x="695" y="0"/>
                  </a:cubicBezTo>
                  <a:cubicBezTo>
                    <a:pt x="791" y="0"/>
                    <a:pt x="881" y="16"/>
                    <a:pt x="967" y="5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88" dirty="0">
                <a:latin typeface="Arial"/>
              </a:endParaRPr>
            </a:p>
          </p:txBody>
        </p:sp>
      </p:grpSp>
      <p:grpSp>
        <p:nvGrpSpPr>
          <p:cNvPr id="63" name="Group 62"/>
          <p:cNvGrpSpPr/>
          <p:nvPr userDrawn="1"/>
        </p:nvGrpSpPr>
        <p:grpSpPr>
          <a:xfrm>
            <a:off x="2825884" y="2936973"/>
            <a:ext cx="3654015" cy="303632"/>
            <a:chOff x="2825884" y="2936973"/>
            <a:chExt cx="3654015" cy="303632"/>
          </a:xfrm>
        </p:grpSpPr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884" y="2936973"/>
              <a:ext cx="3474720" cy="303632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 userDrawn="1"/>
          </p:nvSpPr>
          <p:spPr>
            <a:xfrm>
              <a:off x="6179817" y="2940359"/>
              <a:ext cx="30008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>
                  <a:solidFill>
                    <a:schemeClr val="bg1"/>
                  </a:solidFill>
                  <a:latin typeface="Arial"/>
                </a:rPr>
                <a:t>TM</a:t>
              </a:r>
            </a:p>
          </p:txBody>
        </p:sp>
      </p:grpSp>
      <p:sp>
        <p:nvSpPr>
          <p:cNvPr id="16" name="cloud"/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1163748" y="297817"/>
            <a:ext cx="1370909" cy="712550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17" name="cloud"/>
          <p:cNvSpPr>
            <a:spLocks noChangeAspect="1"/>
          </p:cNvSpPr>
          <p:nvPr userDrawn="1">
            <p:custDataLst>
              <p:tags r:id="rId2"/>
            </p:custDataLst>
          </p:nvPr>
        </p:nvSpPr>
        <p:spPr bwMode="auto">
          <a:xfrm>
            <a:off x="7384887" y="1692855"/>
            <a:ext cx="406472" cy="211270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18" name="cloud"/>
          <p:cNvSpPr>
            <a:spLocks noChangeAspect="1"/>
          </p:cNvSpPr>
          <p:nvPr userDrawn="1">
            <p:custDataLst>
              <p:tags r:id="rId3"/>
            </p:custDataLst>
          </p:nvPr>
        </p:nvSpPr>
        <p:spPr bwMode="auto">
          <a:xfrm>
            <a:off x="2035229" y="2308829"/>
            <a:ext cx="203237" cy="105635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19" name="cloud"/>
          <p:cNvSpPr>
            <a:spLocks noChangeAspect="1"/>
          </p:cNvSpPr>
          <p:nvPr userDrawn="1">
            <p:custDataLst>
              <p:tags r:id="rId4"/>
            </p:custDataLst>
          </p:nvPr>
        </p:nvSpPr>
        <p:spPr bwMode="auto">
          <a:xfrm>
            <a:off x="2883524" y="1640037"/>
            <a:ext cx="203237" cy="105635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20" name="cloud"/>
          <p:cNvSpPr>
            <a:spLocks noChangeAspect="1"/>
          </p:cNvSpPr>
          <p:nvPr userDrawn="1">
            <p:custDataLst>
              <p:tags r:id="rId5"/>
            </p:custDataLst>
          </p:nvPr>
        </p:nvSpPr>
        <p:spPr bwMode="auto">
          <a:xfrm>
            <a:off x="7791359" y="4204831"/>
            <a:ext cx="1365447" cy="709712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21" name="cloud"/>
          <p:cNvSpPr>
            <a:spLocks noChangeAspect="1"/>
          </p:cNvSpPr>
          <p:nvPr userDrawn="1">
            <p:custDataLst>
              <p:tags r:id="rId6"/>
            </p:custDataLst>
          </p:nvPr>
        </p:nvSpPr>
        <p:spPr bwMode="auto">
          <a:xfrm>
            <a:off x="5304134" y="4491266"/>
            <a:ext cx="682723" cy="354856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22" name="cloud"/>
          <p:cNvSpPr>
            <a:spLocks noChangeAspect="1"/>
          </p:cNvSpPr>
          <p:nvPr userDrawn="1">
            <p:custDataLst>
              <p:tags r:id="rId7"/>
            </p:custDataLst>
          </p:nvPr>
        </p:nvSpPr>
        <p:spPr bwMode="auto">
          <a:xfrm>
            <a:off x="7538176" y="3244977"/>
            <a:ext cx="506366" cy="263192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23" name="cloud"/>
          <p:cNvSpPr>
            <a:spLocks noChangeAspect="1"/>
          </p:cNvSpPr>
          <p:nvPr userDrawn="1">
            <p:custDataLst>
              <p:tags r:id="rId8"/>
            </p:custDataLst>
          </p:nvPr>
        </p:nvSpPr>
        <p:spPr bwMode="auto">
          <a:xfrm>
            <a:off x="6254202" y="1121569"/>
            <a:ext cx="308333" cy="160261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24" name="cloud"/>
          <p:cNvSpPr>
            <a:spLocks noChangeAspect="1"/>
          </p:cNvSpPr>
          <p:nvPr userDrawn="1">
            <p:custDataLst>
              <p:tags r:id="rId9"/>
            </p:custDataLst>
          </p:nvPr>
        </p:nvSpPr>
        <p:spPr bwMode="auto">
          <a:xfrm>
            <a:off x="631080" y="1422913"/>
            <a:ext cx="519353" cy="269942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25" name="cloud"/>
          <p:cNvSpPr>
            <a:spLocks noChangeAspect="1"/>
          </p:cNvSpPr>
          <p:nvPr userDrawn="1">
            <p:custDataLst>
              <p:tags r:id="rId10"/>
            </p:custDataLst>
          </p:nvPr>
        </p:nvSpPr>
        <p:spPr bwMode="auto">
          <a:xfrm>
            <a:off x="3017008" y="4682819"/>
            <a:ext cx="506366" cy="263192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26" name="cloud"/>
          <p:cNvSpPr>
            <a:spLocks noChangeAspect="1"/>
          </p:cNvSpPr>
          <p:nvPr userDrawn="1">
            <p:custDataLst>
              <p:tags r:id="rId11"/>
            </p:custDataLst>
          </p:nvPr>
        </p:nvSpPr>
        <p:spPr bwMode="auto">
          <a:xfrm>
            <a:off x="631080" y="3818562"/>
            <a:ext cx="1365447" cy="709712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27" name="cloud"/>
          <p:cNvSpPr>
            <a:spLocks noChangeAspect="1"/>
          </p:cNvSpPr>
          <p:nvPr userDrawn="1">
            <p:custDataLst>
              <p:tags r:id="rId12"/>
            </p:custDataLst>
          </p:nvPr>
        </p:nvSpPr>
        <p:spPr bwMode="auto">
          <a:xfrm>
            <a:off x="631080" y="2616522"/>
            <a:ext cx="203237" cy="105635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28" name="cloud"/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8248639" y="2259560"/>
            <a:ext cx="656503" cy="341227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29" name="cloud"/>
          <p:cNvSpPr>
            <a:spLocks noChangeAspect="1"/>
          </p:cNvSpPr>
          <p:nvPr userDrawn="1">
            <p:custDataLst>
              <p:tags r:id="rId14"/>
            </p:custDataLst>
          </p:nvPr>
        </p:nvSpPr>
        <p:spPr bwMode="auto">
          <a:xfrm>
            <a:off x="6709971" y="149578"/>
            <a:ext cx="1365447" cy="709712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30" name="cloud"/>
          <p:cNvSpPr>
            <a:spLocks noChangeAspect="1"/>
          </p:cNvSpPr>
          <p:nvPr userDrawn="1">
            <p:custDataLst>
              <p:tags r:id="rId15"/>
            </p:custDataLst>
          </p:nvPr>
        </p:nvSpPr>
        <p:spPr bwMode="auto">
          <a:xfrm>
            <a:off x="3523375" y="589348"/>
            <a:ext cx="519353" cy="269942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31" name="cloud"/>
          <p:cNvSpPr>
            <a:spLocks noChangeAspect="1"/>
          </p:cNvSpPr>
          <p:nvPr userDrawn="1">
            <p:custDataLst>
              <p:tags r:id="rId16"/>
            </p:custDataLst>
          </p:nvPr>
        </p:nvSpPr>
        <p:spPr bwMode="auto">
          <a:xfrm>
            <a:off x="1442730" y="3081684"/>
            <a:ext cx="406472" cy="211270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32" name="cloud"/>
          <p:cNvSpPr>
            <a:spLocks noChangeAspect="1"/>
          </p:cNvSpPr>
          <p:nvPr userDrawn="1">
            <p:custDataLst>
              <p:tags r:id="rId17"/>
            </p:custDataLst>
          </p:nvPr>
        </p:nvSpPr>
        <p:spPr bwMode="auto">
          <a:xfrm>
            <a:off x="4886780" y="778958"/>
            <a:ext cx="471524" cy="245081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33" name="cloud"/>
          <p:cNvSpPr>
            <a:spLocks noChangeAspect="1"/>
          </p:cNvSpPr>
          <p:nvPr userDrawn="1">
            <p:custDataLst>
              <p:tags r:id="rId18"/>
            </p:custDataLst>
          </p:nvPr>
        </p:nvSpPr>
        <p:spPr bwMode="auto">
          <a:xfrm>
            <a:off x="8385789" y="1024039"/>
            <a:ext cx="519353" cy="269942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68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animScale>
                                      <p:cBhvr>
                                        <p:cTn id="12" dur="1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</p:cBhvr>
                                      <p:by x="66670" y="6667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05556E-6 -4.93827E-7 L -0.11979 -4.93827E-7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mph" presetSubtype="2" repeatCount="indefinite" accel="50000" decel="50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pat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1.11111E-6 -2.71605E-6 L -0.05625 -2.71605E-6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mph" presetSubtype="2" repeatCount="indefinite" accel="50000" decel="50000" autoRev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5" presetClass="pat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5.55556E-7 -6.17284E-7 L -0.04323 -6.17284E-7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mph" presetSubtype="2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11111E-6 -2.34568E-6 L -0.06788 -2.34568E-6 " pathEditMode="relative" rAng="0" ptsTypes="AA">
                                      <p:cBhvr>
                                        <p:cTn id="3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3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mph" presetSubtype="2" repeatCount="indefinite" accel="50000" decel="5000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5" presetClass="pat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88889E-6 2.46914E-7 L -0.125 2.46914E-7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mph" presetSubtype="2" repeatCount="indefinite" accel="50000" decel="50000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11111E-6 3.95062E-6 L -0.08021 3.95062E-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mph" presetSubtype="2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5" presetClass="path" presetSubtype="0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7778E-7 -1.48148E-6 L -0.06354 -1.48148E-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mph" presetSubtype="2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5" presetClass="pat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94444E-6 -1.97531E-6 L -0.03542 -1.97531E-6 " pathEditMode="relative" rAng="0" ptsTypes="AA">
                                      <p:cBhvr>
                                        <p:cTn id="6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mph" presetSubtype="2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path" presetSubtype="0" repeatCount="indefinite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2.22222E-6 L -0.08021 2.22222E-6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mph" presetSubtype="2" repeatCount="indefinite" accel="50000" decel="5000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5" presetClass="pat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4.72222E-6 0.00185 L -0.03959 0.00185 " pathEditMode="relative" rAng="0" ptsTypes="AA">
                                      <p:cBhvr>
                                        <p:cTn id="7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mph" presetSubtype="2" repeatCount="indefinite" accel="50000" decel="5000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5" presetClass="path" presetSubtype="0" repeatCount="indefinite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0 -1.11111E-6 L -0.12396 -1.11111E-6 " pathEditMode="relative" rAng="0" ptsTypes="AA">
                                      <p:cBhvr>
                                        <p:cTn id="8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" presetClass="emph" presetSubtype="2" repeatCount="indefinite" accel="50000" decel="5000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5" presetClass="pat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66667E-6 2.83951E-6 L -0.0441 2.83951E-6 " pathEditMode="relative" rAng="0" ptsTypes="AA">
                                      <p:cBhvr>
                                        <p:cTn id="87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emph" presetSubtype="2" repeatCount="indefinite" accel="50000" decel="5000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5" presetClass="pat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8.33333E-7 -2.22222E-6 L -0.08021 -2.22222E-6 " pathEditMode="relative" rAng="0" ptsTypes="AA">
                                      <p:cBhvr>
                                        <p:cTn id="9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mph" presetSubtype="2" repeatCount="indefinite" accel="50000" decel="50000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5" presetClass="path" presetSubtype="0" repeatCount="indefinite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3.05556E-6 4.93827E-7 L -0.12396 4.93827E-7 " pathEditMode="relative" rAng="0" ptsTypes="AA">
                                      <p:cBhvr>
                                        <p:cTn id="9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" presetClass="emph" presetSubtype="2" repeatCount="indefinite" accel="50000" decel="5000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5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2222E-6 -7.40741E-7 L -0.08021 -7.40741E-7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1" presetClass="emph" presetSubtype="2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05625 -4.44444E-6 " pathEditMode="relative" rAng="0" ptsTypes="AA">
                                      <p:cBhvr>
                                        <p:cTn id="11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mph" presetSubtype="2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4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35802E-6 L -0.08021 1.35802E-6 " pathEditMode="relative" rAng="0" ptsTypes="AA">
                                      <p:cBhvr>
                                        <p:cTn id="117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emph" presetSubtype="2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0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5" presetClass="path" presetSubtype="0" repeatCount="indefinite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2.22222E-6 L -0.08021 2.22222E-6 " pathEditMode="relative" rAng="0" ptsTypes="AA">
                                      <p:cBhvr>
                                        <p:cTn id="12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0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1" presetClass="emph" presetSubtype="2" repeatCount="indefinite" accel="50000" decel="5000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Blue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48688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Workday Confidential</a:t>
            </a:r>
          </a:p>
        </p:txBody>
      </p:sp>
    </p:spTree>
    <p:extLst>
      <p:ext uri="{BB962C8B-B14F-4D97-AF65-F5344CB8AC3E}">
        <p14:creationId xmlns:p14="http://schemas.microsoft.com/office/powerpoint/2010/main" val="264478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48688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Workday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27736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10312" y="1057416"/>
            <a:ext cx="4337888" cy="3722139"/>
          </a:xfrm>
        </p:spPr>
        <p:txBody>
          <a:bodyPr/>
          <a:lstStyle>
            <a:lvl1pPr marL="320040" indent="-320040">
              <a:defRPr sz="2000"/>
            </a:lvl1pPr>
            <a:lvl2pPr marL="685800" indent="-320040">
              <a:spcBef>
                <a:spcPts val="0"/>
              </a:spcBef>
              <a:buFont typeface="Arial" panose="020B0604020202020204" pitchFamily="34" charset="0"/>
              <a:buChar char="‒"/>
              <a:defRPr sz="1600"/>
            </a:lvl2pPr>
            <a:lvl3pPr marL="1005840" indent="-32004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3763"/>
            <a:ext cx="9144000" cy="865896"/>
          </a:xfr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>
              <a:defRPr lang="en-US" dirty="0">
                <a:solidFill>
                  <a:schemeClr val="bg1"/>
                </a:solidFill>
                <a:latin typeface="Arial"/>
              </a:defRPr>
            </a:lvl1pPr>
          </a:lstStyle>
          <a:p>
            <a:pPr marL="91440" lvl="0" indent="-91440" algn="ctr" defTabSz="914400" fontAlgn="auto">
              <a:spcBef>
                <a:spcPts val="1200"/>
              </a:spcBef>
              <a:buClr>
                <a:schemeClr val="tx2"/>
              </a:buClr>
            </a:pPr>
            <a:r>
              <a:rPr lang="en-US" dirty="0"/>
              <a:t>Click to edit Master title style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48688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Workday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7156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3763"/>
            <a:ext cx="9144000" cy="865896"/>
          </a:xfr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>
              <a:defRPr lang="en-US" dirty="0">
                <a:solidFill>
                  <a:schemeClr val="bg1"/>
                </a:solidFill>
                <a:latin typeface="Arial"/>
              </a:defRPr>
            </a:lvl1pPr>
          </a:lstStyle>
          <a:p>
            <a:pPr marL="91440" lvl="0" indent="-91440" algn="ctr" defTabSz="914400" fontAlgn="auto">
              <a:spcBef>
                <a:spcPts val="1200"/>
              </a:spcBef>
              <a:buClr>
                <a:schemeClr val="tx2"/>
              </a:buClr>
            </a:pPr>
            <a:r>
              <a:rPr lang="en-US" dirty="0"/>
              <a:t>Click to edit Master title style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48688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Workday Confidential</a:t>
            </a:r>
          </a:p>
        </p:txBody>
      </p:sp>
    </p:spTree>
    <p:extLst>
      <p:ext uri="{BB962C8B-B14F-4D97-AF65-F5344CB8AC3E}">
        <p14:creationId xmlns:p14="http://schemas.microsoft.com/office/powerpoint/2010/main" val="85651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3763"/>
            <a:ext cx="9144000" cy="865896"/>
          </a:xfr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>
              <a:defRPr lang="en-US" dirty="0">
                <a:solidFill>
                  <a:schemeClr val="bg1"/>
                </a:solidFill>
                <a:latin typeface="Arial"/>
              </a:defRPr>
            </a:lvl1pPr>
          </a:lstStyle>
          <a:p>
            <a:pPr marL="91440" lvl="0" indent="-91440" algn="ctr" defTabSz="914400" fontAlgn="auto">
              <a:spcBef>
                <a:spcPts val="1200"/>
              </a:spcBef>
              <a:buClr>
                <a:schemeClr val="tx2"/>
              </a:buClr>
            </a:pPr>
            <a:r>
              <a:rPr lang="en-US" dirty="0"/>
              <a:t>Click to edit Master title style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48688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Workday Confidential</a:t>
            </a:r>
          </a:p>
        </p:txBody>
      </p:sp>
      <p:sp>
        <p:nvSpPr>
          <p:cNvPr id="5" name="Rectangle 4"/>
          <p:cNvSpPr/>
          <p:nvPr userDrawn="1"/>
        </p:nvSpPr>
        <p:spPr>
          <a:xfrm flipV="1">
            <a:off x="-906" y="1289538"/>
            <a:ext cx="9144906" cy="2150485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4000"/>
                </a:schemeClr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77" indent="-68577" algn="ctr">
              <a:spcBef>
                <a:spcPts val="900"/>
              </a:spcBef>
              <a:buClr>
                <a:srgbClr val="F6A01A"/>
              </a:buClr>
            </a:pPr>
            <a:endParaRPr lang="en-US" sz="1050" b="1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7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ue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3763"/>
            <a:ext cx="9144000" cy="865896"/>
          </a:xfr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algn="ctr">
              <a:defRPr lang="en-US" dirty="0">
                <a:solidFill>
                  <a:schemeClr val="bg1"/>
                </a:solidFill>
                <a:latin typeface="Arial"/>
              </a:defRPr>
            </a:lvl1pPr>
          </a:lstStyle>
          <a:p>
            <a:pPr marL="91440" lvl="0" indent="-91440" algn="ctr" defTabSz="914400" fontAlgn="auto">
              <a:spcBef>
                <a:spcPts val="1200"/>
              </a:spcBef>
              <a:buClr>
                <a:schemeClr val="tx2"/>
              </a:buClr>
            </a:pPr>
            <a:r>
              <a:rPr lang="en-US" dirty="0"/>
              <a:t>Click to edit Master title style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48688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Workday Confidential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906" y="3440021"/>
            <a:ext cx="9144906" cy="1703478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4000"/>
                </a:schemeClr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77" indent="-68577" algn="ctr">
              <a:spcBef>
                <a:spcPts val="900"/>
              </a:spcBef>
              <a:buClr>
                <a:srgbClr val="F6A01A"/>
              </a:buClr>
            </a:pPr>
            <a:endParaRPr lang="en-US" sz="1050" b="1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2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4572000" cy="514350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1440" indent="-91440" algn="ctr">
              <a:spcBef>
                <a:spcPts val="1200"/>
              </a:spcBef>
              <a:buClr>
                <a:schemeClr val="tx2"/>
              </a:buClr>
            </a:pP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48688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Workday Confidential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751457" y="1358901"/>
            <a:ext cx="4104307" cy="2425699"/>
          </a:xfrm>
        </p:spPr>
        <p:txBody>
          <a:bodyPr anchor="ctr">
            <a:normAutofit/>
          </a:bodyPr>
          <a:lstStyle>
            <a:lvl1pPr marL="57150" indent="-57150">
              <a:buNone/>
              <a:defRPr sz="2000" baseline="0">
                <a:solidFill>
                  <a:schemeClr val="bg1"/>
                </a:solidFill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“Quote text goes here. In matters of style, swim with the current; </a:t>
            </a:r>
            <a:br>
              <a:rPr lang="en-US" dirty="0"/>
            </a:br>
            <a:r>
              <a:rPr lang="en-US" dirty="0"/>
              <a:t>in matters of principle, stand like </a:t>
            </a:r>
            <a:br>
              <a:rPr lang="en-US" dirty="0"/>
            </a:br>
            <a:r>
              <a:rPr lang="en-US" dirty="0"/>
              <a:t>a rock.”  </a:t>
            </a:r>
          </a:p>
          <a:p>
            <a:pPr lvl="0"/>
            <a:r>
              <a:rPr lang="en-US" dirty="0"/>
              <a:t>- Thomas Jefferson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61195" y="1448593"/>
            <a:ext cx="3249612" cy="22463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89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Intr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48688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Workday Confidential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2567477" y="1435848"/>
            <a:ext cx="4037743" cy="1705509"/>
            <a:chOff x="2188396" y="2839093"/>
            <a:chExt cx="4037743" cy="1705509"/>
          </a:xfrm>
        </p:grpSpPr>
        <p:sp>
          <p:nvSpPr>
            <p:cNvPr id="4" name="Freeform 3"/>
            <p:cNvSpPr/>
            <p:nvPr/>
          </p:nvSpPr>
          <p:spPr>
            <a:xfrm rot="10800000">
              <a:off x="2188396" y="2839093"/>
              <a:ext cx="4037743" cy="1705509"/>
            </a:xfrm>
            <a:custGeom>
              <a:avLst/>
              <a:gdLst>
                <a:gd name="connsiteX0" fmla="*/ 4001409 w 4037743"/>
                <a:gd name="connsiteY0" fmla="*/ 1705509 h 1705509"/>
                <a:gd name="connsiteX1" fmla="*/ 36334 w 4037743"/>
                <a:gd name="connsiteY1" fmla="*/ 1705509 h 1705509"/>
                <a:gd name="connsiteX2" fmla="*/ 0 w 4037743"/>
                <a:gd name="connsiteY2" fmla="*/ 1669175 h 1705509"/>
                <a:gd name="connsiteX3" fmla="*/ 0 w 4037743"/>
                <a:gd name="connsiteY3" fmla="*/ 303461 h 1705509"/>
                <a:gd name="connsiteX4" fmla="*/ 36334 w 4037743"/>
                <a:gd name="connsiteY4" fmla="*/ 267127 h 1705509"/>
                <a:gd name="connsiteX5" fmla="*/ 1863939 w 4037743"/>
                <a:gd name="connsiteY5" fmla="*/ 267127 h 1705509"/>
                <a:gd name="connsiteX6" fmla="*/ 2018873 w 4037743"/>
                <a:gd name="connsiteY6" fmla="*/ 0 h 1705509"/>
                <a:gd name="connsiteX7" fmla="*/ 2173806 w 4037743"/>
                <a:gd name="connsiteY7" fmla="*/ 267127 h 1705509"/>
                <a:gd name="connsiteX8" fmla="*/ 4001409 w 4037743"/>
                <a:gd name="connsiteY8" fmla="*/ 267127 h 1705509"/>
                <a:gd name="connsiteX9" fmla="*/ 4037743 w 4037743"/>
                <a:gd name="connsiteY9" fmla="*/ 303461 h 1705509"/>
                <a:gd name="connsiteX10" fmla="*/ 4037743 w 4037743"/>
                <a:gd name="connsiteY10" fmla="*/ 1669175 h 1705509"/>
                <a:gd name="connsiteX11" fmla="*/ 4001409 w 4037743"/>
                <a:gd name="connsiteY11" fmla="*/ 1705509 h 1705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37743" h="1705509">
                  <a:moveTo>
                    <a:pt x="4001409" y="1705509"/>
                  </a:moveTo>
                  <a:lnTo>
                    <a:pt x="36334" y="1705509"/>
                  </a:lnTo>
                  <a:cubicBezTo>
                    <a:pt x="16267" y="1705509"/>
                    <a:pt x="0" y="1689242"/>
                    <a:pt x="0" y="1669175"/>
                  </a:cubicBezTo>
                  <a:lnTo>
                    <a:pt x="0" y="303461"/>
                  </a:lnTo>
                  <a:cubicBezTo>
                    <a:pt x="0" y="283394"/>
                    <a:pt x="16267" y="267127"/>
                    <a:pt x="36334" y="267127"/>
                  </a:cubicBezTo>
                  <a:lnTo>
                    <a:pt x="1863939" y="267127"/>
                  </a:lnTo>
                  <a:lnTo>
                    <a:pt x="2018873" y="0"/>
                  </a:lnTo>
                  <a:lnTo>
                    <a:pt x="2173806" y="267127"/>
                  </a:lnTo>
                  <a:lnTo>
                    <a:pt x="4001409" y="267127"/>
                  </a:lnTo>
                  <a:cubicBezTo>
                    <a:pt x="4021476" y="267127"/>
                    <a:pt x="4037743" y="283394"/>
                    <a:pt x="4037743" y="303461"/>
                  </a:cubicBezTo>
                  <a:lnTo>
                    <a:pt x="4037743" y="1669175"/>
                  </a:lnTo>
                  <a:cubicBezTo>
                    <a:pt x="4037743" y="1689242"/>
                    <a:pt x="4021476" y="1705509"/>
                    <a:pt x="4001409" y="1705509"/>
                  </a:cubicBezTo>
                  <a:close/>
                </a:path>
              </a:pathLst>
            </a:custGeom>
            <a:solidFill>
              <a:srgbClr val="40B4E5"/>
            </a:solidFill>
            <a:ln w="79375">
              <a:solidFill>
                <a:srgbClr val="8CD2E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" indent="-91440" algn="ctr">
                <a:spcBef>
                  <a:spcPts val="1200"/>
                </a:spcBef>
                <a:buClr>
                  <a:schemeClr val="tx2"/>
                </a:buClr>
              </a:pPr>
              <a:endParaRPr lang="en-US" dirty="0" err="1">
                <a:solidFill>
                  <a:schemeClr val="bg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698697" y="3106220"/>
              <a:ext cx="2270590" cy="923326"/>
            </a:xfrm>
            <a:prstGeom prst="rect">
              <a:avLst/>
            </a:prstGeom>
          </p:spPr>
          <p:txBody>
            <a:bodyPr wrap="square" lIns="91436" tIns="45718" rIns="91436" bIns="45718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DEMO</a:t>
              </a:r>
            </a:p>
          </p:txBody>
        </p:sp>
        <p:sp>
          <p:nvSpPr>
            <p:cNvPr id="6" name="Rectangle 17"/>
            <p:cNvSpPr/>
            <p:nvPr/>
          </p:nvSpPr>
          <p:spPr>
            <a:xfrm>
              <a:off x="2229853" y="2884651"/>
              <a:ext cx="1356935" cy="1357149"/>
            </a:xfrm>
            <a:custGeom>
              <a:avLst/>
              <a:gdLst>
                <a:gd name="connsiteX0" fmla="*/ 0 w 1355558"/>
                <a:gd name="connsiteY0" fmla="*/ 0 h 1357149"/>
                <a:gd name="connsiteX1" fmla="*/ 1355558 w 1355558"/>
                <a:gd name="connsiteY1" fmla="*/ 0 h 1357149"/>
                <a:gd name="connsiteX2" fmla="*/ 1355558 w 1355558"/>
                <a:gd name="connsiteY2" fmla="*/ 1357149 h 1357149"/>
                <a:gd name="connsiteX3" fmla="*/ 0 w 1355558"/>
                <a:gd name="connsiteY3" fmla="*/ 1357149 h 1357149"/>
                <a:gd name="connsiteX4" fmla="*/ 0 w 1355558"/>
                <a:gd name="connsiteY4" fmla="*/ 0 h 1357149"/>
                <a:gd name="connsiteX0" fmla="*/ 0 w 1355780"/>
                <a:gd name="connsiteY0" fmla="*/ 0 h 1357149"/>
                <a:gd name="connsiteX1" fmla="*/ 1355558 w 1355780"/>
                <a:gd name="connsiteY1" fmla="*/ 0 h 1357149"/>
                <a:gd name="connsiteX2" fmla="*/ 1355780 w 1355780"/>
                <a:gd name="connsiteY2" fmla="*/ 684049 h 1357149"/>
                <a:gd name="connsiteX3" fmla="*/ 1355558 w 1355780"/>
                <a:gd name="connsiteY3" fmla="*/ 1357149 h 1357149"/>
                <a:gd name="connsiteX4" fmla="*/ 0 w 1355780"/>
                <a:gd name="connsiteY4" fmla="*/ 1357149 h 1357149"/>
                <a:gd name="connsiteX5" fmla="*/ 0 w 1355780"/>
                <a:gd name="connsiteY5" fmla="*/ 0 h 1357149"/>
                <a:gd name="connsiteX0" fmla="*/ 0 w 1356935"/>
                <a:gd name="connsiteY0" fmla="*/ 0 h 1357149"/>
                <a:gd name="connsiteX1" fmla="*/ 1355558 w 1356935"/>
                <a:gd name="connsiteY1" fmla="*/ 0 h 1357149"/>
                <a:gd name="connsiteX2" fmla="*/ 1355780 w 1356935"/>
                <a:gd name="connsiteY2" fmla="*/ 684049 h 1357149"/>
                <a:gd name="connsiteX3" fmla="*/ 1356935 w 1356935"/>
                <a:gd name="connsiteY3" fmla="*/ 763713 h 1357149"/>
                <a:gd name="connsiteX4" fmla="*/ 1355558 w 1356935"/>
                <a:gd name="connsiteY4" fmla="*/ 1357149 h 1357149"/>
                <a:gd name="connsiteX5" fmla="*/ 0 w 1356935"/>
                <a:gd name="connsiteY5" fmla="*/ 1357149 h 1357149"/>
                <a:gd name="connsiteX6" fmla="*/ 0 w 1356935"/>
                <a:gd name="connsiteY6" fmla="*/ 0 h 1357149"/>
                <a:gd name="connsiteX0" fmla="*/ 0 w 1356935"/>
                <a:gd name="connsiteY0" fmla="*/ 0 h 1357149"/>
                <a:gd name="connsiteX1" fmla="*/ 1355558 w 1356935"/>
                <a:gd name="connsiteY1" fmla="*/ 0 h 1357149"/>
                <a:gd name="connsiteX2" fmla="*/ 1356935 w 1356935"/>
                <a:gd name="connsiteY2" fmla="*/ 588222 h 1357149"/>
                <a:gd name="connsiteX3" fmla="*/ 1355780 w 1356935"/>
                <a:gd name="connsiteY3" fmla="*/ 684049 h 1357149"/>
                <a:gd name="connsiteX4" fmla="*/ 1356935 w 1356935"/>
                <a:gd name="connsiteY4" fmla="*/ 763713 h 1357149"/>
                <a:gd name="connsiteX5" fmla="*/ 1355558 w 1356935"/>
                <a:gd name="connsiteY5" fmla="*/ 1357149 h 1357149"/>
                <a:gd name="connsiteX6" fmla="*/ 0 w 1356935"/>
                <a:gd name="connsiteY6" fmla="*/ 1357149 h 1357149"/>
                <a:gd name="connsiteX7" fmla="*/ 0 w 1356935"/>
                <a:gd name="connsiteY7" fmla="*/ 0 h 1357149"/>
                <a:gd name="connsiteX0" fmla="*/ 0 w 1356935"/>
                <a:gd name="connsiteY0" fmla="*/ 0 h 1357149"/>
                <a:gd name="connsiteX1" fmla="*/ 1355558 w 1356935"/>
                <a:gd name="connsiteY1" fmla="*/ 0 h 1357149"/>
                <a:gd name="connsiteX2" fmla="*/ 1356935 w 1356935"/>
                <a:gd name="connsiteY2" fmla="*/ 588222 h 1357149"/>
                <a:gd name="connsiteX3" fmla="*/ 1284968 w 1356935"/>
                <a:gd name="connsiteY3" fmla="*/ 677891 h 1357149"/>
                <a:gd name="connsiteX4" fmla="*/ 1356935 w 1356935"/>
                <a:gd name="connsiteY4" fmla="*/ 763713 h 1357149"/>
                <a:gd name="connsiteX5" fmla="*/ 1355558 w 1356935"/>
                <a:gd name="connsiteY5" fmla="*/ 1357149 h 1357149"/>
                <a:gd name="connsiteX6" fmla="*/ 0 w 1356935"/>
                <a:gd name="connsiteY6" fmla="*/ 1357149 h 1357149"/>
                <a:gd name="connsiteX7" fmla="*/ 0 w 1356935"/>
                <a:gd name="connsiteY7" fmla="*/ 0 h 135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6935" h="1357149">
                  <a:moveTo>
                    <a:pt x="0" y="0"/>
                  </a:moveTo>
                  <a:lnTo>
                    <a:pt x="1355558" y="0"/>
                  </a:lnTo>
                  <a:lnTo>
                    <a:pt x="1356935" y="588222"/>
                  </a:lnTo>
                  <a:lnTo>
                    <a:pt x="1284968" y="677891"/>
                  </a:lnTo>
                  <a:lnTo>
                    <a:pt x="1356935" y="763713"/>
                  </a:lnTo>
                  <a:lnTo>
                    <a:pt x="1355558" y="1357149"/>
                  </a:lnTo>
                  <a:lnTo>
                    <a:pt x="0" y="1357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1440" indent="-91440" algn="ctr">
                <a:spcBef>
                  <a:spcPts val="1200"/>
                </a:spcBef>
                <a:buClr>
                  <a:schemeClr val="tx2"/>
                </a:buClr>
              </a:pPr>
              <a:endParaRPr lang="en-US" dirty="0" err="1">
                <a:solidFill>
                  <a:schemeClr val="bg1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563720" y="3318838"/>
              <a:ext cx="620762" cy="498088"/>
              <a:chOff x="5540761" y="-1446134"/>
              <a:chExt cx="1333500" cy="1069975"/>
            </a:xfrm>
            <a:solidFill>
              <a:schemeClr val="bg1"/>
            </a:solidFill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5853499" y="-1200072"/>
                <a:ext cx="708025" cy="823913"/>
              </a:xfrm>
              <a:custGeom>
                <a:avLst/>
                <a:gdLst>
                  <a:gd name="T0" fmla="*/ 506 w 551"/>
                  <a:gd name="T1" fmla="*/ 275 h 641"/>
                  <a:gd name="T2" fmla="*/ 460 w 551"/>
                  <a:gd name="T3" fmla="*/ 320 h 641"/>
                  <a:gd name="T4" fmla="*/ 460 w 551"/>
                  <a:gd name="T5" fmla="*/ 289 h 641"/>
                  <a:gd name="T6" fmla="*/ 414 w 551"/>
                  <a:gd name="T7" fmla="*/ 244 h 641"/>
                  <a:gd name="T8" fmla="*/ 368 w 551"/>
                  <a:gd name="T9" fmla="*/ 289 h 641"/>
                  <a:gd name="T10" fmla="*/ 368 w 551"/>
                  <a:gd name="T11" fmla="*/ 259 h 641"/>
                  <a:gd name="T12" fmla="*/ 322 w 551"/>
                  <a:gd name="T13" fmla="*/ 214 h 641"/>
                  <a:gd name="T14" fmla="*/ 276 w 551"/>
                  <a:gd name="T15" fmla="*/ 259 h 641"/>
                  <a:gd name="T16" fmla="*/ 276 w 551"/>
                  <a:gd name="T17" fmla="*/ 45 h 641"/>
                  <a:gd name="T18" fmla="*/ 230 w 551"/>
                  <a:gd name="T19" fmla="*/ 0 h 641"/>
                  <a:gd name="T20" fmla="*/ 184 w 551"/>
                  <a:gd name="T21" fmla="*/ 45 h 641"/>
                  <a:gd name="T22" fmla="*/ 184 w 551"/>
                  <a:gd name="T23" fmla="*/ 397 h 641"/>
                  <a:gd name="T24" fmla="*/ 130 w 551"/>
                  <a:gd name="T25" fmla="*/ 326 h 641"/>
                  <a:gd name="T26" fmla="*/ 43 w 551"/>
                  <a:gd name="T27" fmla="*/ 253 h 641"/>
                  <a:gd name="T28" fmla="*/ 0 w 551"/>
                  <a:gd name="T29" fmla="*/ 289 h 641"/>
                  <a:gd name="T30" fmla="*/ 43 w 551"/>
                  <a:gd name="T31" fmla="*/ 363 h 641"/>
                  <a:gd name="T32" fmla="*/ 92 w 551"/>
                  <a:gd name="T33" fmla="*/ 488 h 641"/>
                  <a:gd name="T34" fmla="*/ 184 w 551"/>
                  <a:gd name="T35" fmla="*/ 641 h 641"/>
                  <a:gd name="T36" fmla="*/ 490 w 551"/>
                  <a:gd name="T37" fmla="*/ 641 h 641"/>
                  <a:gd name="T38" fmla="*/ 551 w 551"/>
                  <a:gd name="T39" fmla="*/ 488 h 641"/>
                  <a:gd name="T40" fmla="*/ 551 w 551"/>
                  <a:gd name="T41" fmla="*/ 320 h 641"/>
                  <a:gd name="T42" fmla="*/ 506 w 551"/>
                  <a:gd name="T43" fmla="*/ 275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1" h="641">
                    <a:moveTo>
                      <a:pt x="506" y="275"/>
                    </a:moveTo>
                    <a:cubicBezTo>
                      <a:pt x="480" y="275"/>
                      <a:pt x="460" y="294"/>
                      <a:pt x="460" y="320"/>
                    </a:cubicBezTo>
                    <a:cubicBezTo>
                      <a:pt x="460" y="289"/>
                      <a:pt x="460" y="289"/>
                      <a:pt x="460" y="289"/>
                    </a:cubicBezTo>
                    <a:cubicBezTo>
                      <a:pt x="460" y="264"/>
                      <a:pt x="439" y="244"/>
                      <a:pt x="414" y="244"/>
                    </a:cubicBezTo>
                    <a:cubicBezTo>
                      <a:pt x="388" y="244"/>
                      <a:pt x="368" y="264"/>
                      <a:pt x="368" y="289"/>
                    </a:cubicBezTo>
                    <a:cubicBezTo>
                      <a:pt x="368" y="259"/>
                      <a:pt x="368" y="259"/>
                      <a:pt x="368" y="259"/>
                    </a:cubicBezTo>
                    <a:cubicBezTo>
                      <a:pt x="368" y="233"/>
                      <a:pt x="347" y="214"/>
                      <a:pt x="322" y="214"/>
                    </a:cubicBezTo>
                    <a:cubicBezTo>
                      <a:pt x="297" y="214"/>
                      <a:pt x="276" y="233"/>
                      <a:pt x="276" y="259"/>
                    </a:cubicBezTo>
                    <a:cubicBezTo>
                      <a:pt x="276" y="45"/>
                      <a:pt x="276" y="45"/>
                      <a:pt x="276" y="45"/>
                    </a:cubicBezTo>
                    <a:cubicBezTo>
                      <a:pt x="276" y="20"/>
                      <a:pt x="255" y="0"/>
                      <a:pt x="230" y="0"/>
                    </a:cubicBezTo>
                    <a:cubicBezTo>
                      <a:pt x="205" y="0"/>
                      <a:pt x="184" y="20"/>
                      <a:pt x="184" y="45"/>
                    </a:cubicBezTo>
                    <a:cubicBezTo>
                      <a:pt x="184" y="397"/>
                      <a:pt x="184" y="397"/>
                      <a:pt x="184" y="397"/>
                    </a:cubicBezTo>
                    <a:cubicBezTo>
                      <a:pt x="184" y="397"/>
                      <a:pt x="147" y="347"/>
                      <a:pt x="130" y="326"/>
                    </a:cubicBezTo>
                    <a:cubicBezTo>
                      <a:pt x="99" y="288"/>
                      <a:pt x="73" y="253"/>
                      <a:pt x="43" y="253"/>
                    </a:cubicBezTo>
                    <a:cubicBezTo>
                      <a:pt x="15" y="253"/>
                      <a:pt x="0" y="271"/>
                      <a:pt x="0" y="289"/>
                    </a:cubicBezTo>
                    <a:cubicBezTo>
                      <a:pt x="0" y="309"/>
                      <a:pt x="30" y="338"/>
                      <a:pt x="43" y="363"/>
                    </a:cubicBezTo>
                    <a:cubicBezTo>
                      <a:pt x="65" y="398"/>
                      <a:pt x="92" y="488"/>
                      <a:pt x="92" y="488"/>
                    </a:cubicBezTo>
                    <a:cubicBezTo>
                      <a:pt x="184" y="641"/>
                      <a:pt x="184" y="641"/>
                      <a:pt x="184" y="641"/>
                    </a:cubicBezTo>
                    <a:cubicBezTo>
                      <a:pt x="490" y="641"/>
                      <a:pt x="490" y="641"/>
                      <a:pt x="490" y="641"/>
                    </a:cubicBezTo>
                    <a:cubicBezTo>
                      <a:pt x="551" y="488"/>
                      <a:pt x="551" y="488"/>
                      <a:pt x="551" y="488"/>
                    </a:cubicBezTo>
                    <a:cubicBezTo>
                      <a:pt x="551" y="320"/>
                      <a:pt x="551" y="320"/>
                      <a:pt x="551" y="320"/>
                    </a:cubicBezTo>
                    <a:cubicBezTo>
                      <a:pt x="551" y="294"/>
                      <a:pt x="531" y="275"/>
                      <a:pt x="506" y="27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5972561" y="-1315959"/>
                <a:ext cx="354013" cy="322263"/>
              </a:xfrm>
              <a:custGeom>
                <a:avLst/>
                <a:gdLst>
                  <a:gd name="T0" fmla="*/ 61 w 276"/>
                  <a:gd name="T1" fmla="*/ 251 h 251"/>
                  <a:gd name="T2" fmla="*/ 61 w 276"/>
                  <a:gd name="T3" fmla="*/ 194 h 251"/>
                  <a:gd name="T4" fmla="*/ 42 w 276"/>
                  <a:gd name="T5" fmla="*/ 136 h 251"/>
                  <a:gd name="T6" fmla="*/ 138 w 276"/>
                  <a:gd name="T7" fmla="*/ 41 h 251"/>
                  <a:gd name="T8" fmla="*/ 234 w 276"/>
                  <a:gd name="T9" fmla="*/ 136 h 251"/>
                  <a:gd name="T10" fmla="*/ 214 w 276"/>
                  <a:gd name="T11" fmla="*/ 194 h 251"/>
                  <a:gd name="T12" fmla="*/ 214 w 276"/>
                  <a:gd name="T13" fmla="*/ 251 h 251"/>
                  <a:gd name="T14" fmla="*/ 276 w 276"/>
                  <a:gd name="T15" fmla="*/ 136 h 251"/>
                  <a:gd name="T16" fmla="*/ 138 w 276"/>
                  <a:gd name="T17" fmla="*/ 0 h 251"/>
                  <a:gd name="T18" fmla="*/ 0 w 276"/>
                  <a:gd name="T19" fmla="*/ 136 h 251"/>
                  <a:gd name="T20" fmla="*/ 61 w 276"/>
                  <a:gd name="T21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6" h="251">
                    <a:moveTo>
                      <a:pt x="61" y="251"/>
                    </a:moveTo>
                    <a:cubicBezTo>
                      <a:pt x="61" y="194"/>
                      <a:pt x="61" y="194"/>
                      <a:pt x="61" y="194"/>
                    </a:cubicBezTo>
                    <a:cubicBezTo>
                      <a:pt x="49" y="178"/>
                      <a:pt x="42" y="158"/>
                      <a:pt x="42" y="136"/>
                    </a:cubicBezTo>
                    <a:cubicBezTo>
                      <a:pt x="42" y="84"/>
                      <a:pt x="85" y="41"/>
                      <a:pt x="138" y="41"/>
                    </a:cubicBezTo>
                    <a:cubicBezTo>
                      <a:pt x="191" y="41"/>
                      <a:pt x="234" y="84"/>
                      <a:pt x="234" y="136"/>
                    </a:cubicBezTo>
                    <a:cubicBezTo>
                      <a:pt x="234" y="158"/>
                      <a:pt x="227" y="178"/>
                      <a:pt x="214" y="194"/>
                    </a:cubicBezTo>
                    <a:cubicBezTo>
                      <a:pt x="214" y="251"/>
                      <a:pt x="214" y="251"/>
                      <a:pt x="214" y="251"/>
                    </a:cubicBezTo>
                    <a:cubicBezTo>
                      <a:pt x="251" y="227"/>
                      <a:pt x="276" y="184"/>
                      <a:pt x="276" y="136"/>
                    </a:cubicBezTo>
                    <a:cubicBezTo>
                      <a:pt x="276" y="61"/>
                      <a:pt x="214" y="0"/>
                      <a:pt x="138" y="0"/>
                    </a:cubicBezTo>
                    <a:cubicBezTo>
                      <a:pt x="61" y="0"/>
                      <a:pt x="0" y="61"/>
                      <a:pt x="0" y="136"/>
                    </a:cubicBezTo>
                    <a:cubicBezTo>
                      <a:pt x="0" y="184"/>
                      <a:pt x="25" y="227"/>
                      <a:pt x="61" y="2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5540761" y="-1446134"/>
                <a:ext cx="1333500" cy="911225"/>
              </a:xfrm>
              <a:custGeom>
                <a:avLst/>
                <a:gdLst>
                  <a:gd name="T0" fmla="*/ 311 w 1039"/>
                  <a:gd name="T1" fmla="*/ 709 h 709"/>
                  <a:gd name="T2" fmla="*/ 126 w 1039"/>
                  <a:gd name="T3" fmla="*/ 709 h 709"/>
                  <a:gd name="T4" fmla="*/ 0 w 1039"/>
                  <a:gd name="T5" fmla="*/ 584 h 709"/>
                  <a:gd name="T6" fmla="*/ 0 w 1039"/>
                  <a:gd name="T7" fmla="*/ 125 h 709"/>
                  <a:gd name="T8" fmla="*/ 126 w 1039"/>
                  <a:gd name="T9" fmla="*/ 0 h 709"/>
                  <a:gd name="T10" fmla="*/ 913 w 1039"/>
                  <a:gd name="T11" fmla="*/ 0 h 709"/>
                  <a:gd name="T12" fmla="*/ 1039 w 1039"/>
                  <a:gd name="T13" fmla="*/ 125 h 709"/>
                  <a:gd name="T14" fmla="*/ 1039 w 1039"/>
                  <a:gd name="T15" fmla="*/ 584 h 709"/>
                  <a:gd name="T16" fmla="*/ 913 w 1039"/>
                  <a:gd name="T17" fmla="*/ 709 h 709"/>
                  <a:gd name="T18" fmla="*/ 824 w 1039"/>
                  <a:gd name="T19" fmla="*/ 709 h 709"/>
                  <a:gd name="T20" fmla="*/ 843 w 1039"/>
                  <a:gd name="T21" fmla="*/ 650 h 709"/>
                  <a:gd name="T22" fmla="*/ 913 w 1039"/>
                  <a:gd name="T23" fmla="*/ 650 h 709"/>
                  <a:gd name="T24" fmla="*/ 980 w 1039"/>
                  <a:gd name="T25" fmla="*/ 584 h 709"/>
                  <a:gd name="T26" fmla="*/ 980 w 1039"/>
                  <a:gd name="T27" fmla="*/ 125 h 709"/>
                  <a:gd name="T28" fmla="*/ 913 w 1039"/>
                  <a:gd name="T29" fmla="*/ 59 h 709"/>
                  <a:gd name="T30" fmla="*/ 126 w 1039"/>
                  <a:gd name="T31" fmla="*/ 59 h 709"/>
                  <a:gd name="T32" fmla="*/ 60 w 1039"/>
                  <a:gd name="T33" fmla="*/ 125 h 709"/>
                  <a:gd name="T34" fmla="*/ 60 w 1039"/>
                  <a:gd name="T35" fmla="*/ 584 h 709"/>
                  <a:gd name="T36" fmla="*/ 126 w 1039"/>
                  <a:gd name="T37" fmla="*/ 650 h 709"/>
                  <a:gd name="T38" fmla="*/ 278 w 1039"/>
                  <a:gd name="T39" fmla="*/ 650 h 709"/>
                  <a:gd name="T40" fmla="*/ 311 w 1039"/>
                  <a:gd name="T41" fmla="*/ 709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39" h="709">
                    <a:moveTo>
                      <a:pt x="311" y="709"/>
                    </a:moveTo>
                    <a:cubicBezTo>
                      <a:pt x="126" y="709"/>
                      <a:pt x="126" y="709"/>
                      <a:pt x="126" y="709"/>
                    </a:cubicBezTo>
                    <a:cubicBezTo>
                      <a:pt x="57" y="709"/>
                      <a:pt x="0" y="653"/>
                      <a:pt x="0" y="584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56"/>
                      <a:pt x="57" y="0"/>
                      <a:pt x="126" y="0"/>
                    </a:cubicBezTo>
                    <a:cubicBezTo>
                      <a:pt x="913" y="0"/>
                      <a:pt x="913" y="0"/>
                      <a:pt x="913" y="0"/>
                    </a:cubicBezTo>
                    <a:cubicBezTo>
                      <a:pt x="983" y="0"/>
                      <a:pt x="1039" y="56"/>
                      <a:pt x="1039" y="125"/>
                    </a:cubicBezTo>
                    <a:cubicBezTo>
                      <a:pt x="1039" y="584"/>
                      <a:pt x="1039" y="584"/>
                      <a:pt x="1039" y="584"/>
                    </a:cubicBezTo>
                    <a:cubicBezTo>
                      <a:pt x="1039" y="653"/>
                      <a:pt x="983" y="709"/>
                      <a:pt x="913" y="709"/>
                    </a:cubicBezTo>
                    <a:cubicBezTo>
                      <a:pt x="824" y="709"/>
                      <a:pt x="824" y="709"/>
                      <a:pt x="824" y="709"/>
                    </a:cubicBezTo>
                    <a:cubicBezTo>
                      <a:pt x="843" y="650"/>
                      <a:pt x="843" y="650"/>
                      <a:pt x="843" y="650"/>
                    </a:cubicBezTo>
                    <a:cubicBezTo>
                      <a:pt x="913" y="650"/>
                      <a:pt x="913" y="650"/>
                      <a:pt x="913" y="650"/>
                    </a:cubicBezTo>
                    <a:cubicBezTo>
                      <a:pt x="950" y="650"/>
                      <a:pt x="980" y="620"/>
                      <a:pt x="980" y="584"/>
                    </a:cubicBezTo>
                    <a:cubicBezTo>
                      <a:pt x="980" y="125"/>
                      <a:pt x="980" y="125"/>
                      <a:pt x="980" y="125"/>
                    </a:cubicBezTo>
                    <a:cubicBezTo>
                      <a:pt x="980" y="89"/>
                      <a:pt x="950" y="59"/>
                      <a:pt x="913" y="59"/>
                    </a:cubicBezTo>
                    <a:cubicBezTo>
                      <a:pt x="126" y="59"/>
                      <a:pt x="126" y="59"/>
                      <a:pt x="126" y="59"/>
                    </a:cubicBezTo>
                    <a:cubicBezTo>
                      <a:pt x="90" y="59"/>
                      <a:pt x="60" y="89"/>
                      <a:pt x="60" y="125"/>
                    </a:cubicBezTo>
                    <a:cubicBezTo>
                      <a:pt x="60" y="584"/>
                      <a:pt x="60" y="584"/>
                      <a:pt x="60" y="584"/>
                    </a:cubicBezTo>
                    <a:cubicBezTo>
                      <a:pt x="60" y="620"/>
                      <a:pt x="90" y="650"/>
                      <a:pt x="126" y="650"/>
                    </a:cubicBezTo>
                    <a:cubicBezTo>
                      <a:pt x="278" y="650"/>
                      <a:pt x="278" y="650"/>
                      <a:pt x="278" y="650"/>
                    </a:cubicBezTo>
                    <a:lnTo>
                      <a:pt x="311" y="7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8" name="Freeform 11"/>
            <p:cNvSpPr>
              <a:spLocks/>
            </p:cNvSpPr>
            <p:nvPr/>
          </p:nvSpPr>
          <p:spPr bwMode="auto">
            <a:xfrm rot="5400000">
              <a:off x="2836000" y="3523697"/>
              <a:ext cx="1421316" cy="77506"/>
            </a:xfrm>
            <a:custGeom>
              <a:avLst/>
              <a:gdLst>
                <a:gd name="T0" fmla="*/ 0 w 6135"/>
                <a:gd name="T1" fmla="*/ 0 h 368"/>
                <a:gd name="T2" fmla="*/ 2726 w 6135"/>
                <a:gd name="T3" fmla="*/ 0 h 368"/>
                <a:gd name="T4" fmla="*/ 3090 w 6135"/>
                <a:gd name="T5" fmla="*/ 368 h 368"/>
                <a:gd name="T6" fmla="*/ 3440 w 6135"/>
                <a:gd name="T7" fmla="*/ 0 h 368"/>
                <a:gd name="T8" fmla="*/ 6135 w 6135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5" h="368">
                  <a:moveTo>
                    <a:pt x="0" y="0"/>
                  </a:moveTo>
                  <a:lnTo>
                    <a:pt x="2726" y="0"/>
                  </a:lnTo>
                  <a:lnTo>
                    <a:pt x="3090" y="368"/>
                  </a:lnTo>
                  <a:lnTo>
                    <a:pt x="3440" y="0"/>
                  </a:lnTo>
                  <a:lnTo>
                    <a:pt x="6135" y="0"/>
                  </a:lnTo>
                </a:path>
              </a:pathLst>
            </a:custGeom>
            <a:ln w="38100" cap="rnd">
              <a:solidFill>
                <a:srgbClr val="8CD2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rgbClr val="666666"/>
                </a:solidFill>
                <a:latin typeface="Arial"/>
              </a:endParaRPr>
            </a:p>
          </p:txBody>
        </p:sp>
      </p:grp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769585" y="3304050"/>
            <a:ext cx="7633528" cy="7078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</a:lstStyle>
          <a:p>
            <a:pPr lvl="0"/>
            <a:r>
              <a:rPr lang="en-US" dirty="0"/>
              <a:t>Demo Title Here</a:t>
            </a:r>
          </a:p>
        </p:txBody>
      </p:sp>
    </p:spTree>
    <p:extLst>
      <p:ext uri="{BB962C8B-B14F-4D97-AF65-F5344CB8AC3E}">
        <p14:creationId xmlns:p14="http://schemas.microsoft.com/office/powerpoint/2010/main" val="43256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 userDrawn="1"/>
        </p:nvSpPr>
        <p:spPr>
          <a:xfrm>
            <a:off x="0" y="3060022"/>
            <a:ext cx="9144000" cy="1628775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indent="-91440" algn="ctr">
              <a:spcBef>
                <a:spcPts val="1200"/>
              </a:spcBef>
              <a:buClr>
                <a:schemeClr val="tx2"/>
              </a:buClr>
            </a:pPr>
            <a:endParaRPr lang="en-US" dirty="0" err="1">
              <a:solidFill>
                <a:schemeClr val="bg1"/>
              </a:solidFill>
              <a:latin typeface="Arial"/>
            </a:endParaRPr>
          </a:p>
        </p:txBody>
      </p:sp>
      <p:sp>
        <p:nvSpPr>
          <p:cNvPr id="21" name="cloud" hidden="1"/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1163748" y="297817"/>
            <a:ext cx="1370909" cy="712550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22" name="cloud" hidden="1"/>
          <p:cNvSpPr>
            <a:spLocks noChangeAspect="1"/>
          </p:cNvSpPr>
          <p:nvPr userDrawn="1">
            <p:custDataLst>
              <p:tags r:id="rId2"/>
            </p:custDataLst>
          </p:nvPr>
        </p:nvSpPr>
        <p:spPr bwMode="auto">
          <a:xfrm>
            <a:off x="4737750" y="859290"/>
            <a:ext cx="812944" cy="422540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23" name="cloud" hidden="1"/>
          <p:cNvSpPr>
            <a:spLocks noChangeAspect="1"/>
          </p:cNvSpPr>
          <p:nvPr userDrawn="1">
            <p:custDataLst>
              <p:tags r:id="rId3"/>
            </p:custDataLst>
          </p:nvPr>
        </p:nvSpPr>
        <p:spPr bwMode="auto">
          <a:xfrm>
            <a:off x="7384887" y="1692855"/>
            <a:ext cx="406472" cy="211270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24" name="cloud" hidden="1"/>
          <p:cNvSpPr>
            <a:spLocks noChangeAspect="1"/>
          </p:cNvSpPr>
          <p:nvPr userDrawn="1">
            <p:custDataLst>
              <p:tags r:id="rId4"/>
            </p:custDataLst>
          </p:nvPr>
        </p:nvSpPr>
        <p:spPr bwMode="auto">
          <a:xfrm>
            <a:off x="2035229" y="2308829"/>
            <a:ext cx="203237" cy="105635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25" name="cloud" hidden="1"/>
          <p:cNvSpPr>
            <a:spLocks noChangeAspect="1"/>
          </p:cNvSpPr>
          <p:nvPr userDrawn="1">
            <p:custDataLst>
              <p:tags r:id="rId5"/>
            </p:custDataLst>
          </p:nvPr>
        </p:nvSpPr>
        <p:spPr bwMode="auto">
          <a:xfrm>
            <a:off x="2883524" y="1640037"/>
            <a:ext cx="203237" cy="105635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26" name="cloud" hidden="1"/>
          <p:cNvSpPr>
            <a:spLocks noChangeAspect="1"/>
          </p:cNvSpPr>
          <p:nvPr userDrawn="1">
            <p:custDataLst>
              <p:tags r:id="rId6"/>
            </p:custDataLst>
          </p:nvPr>
        </p:nvSpPr>
        <p:spPr bwMode="auto">
          <a:xfrm>
            <a:off x="7791359" y="4204831"/>
            <a:ext cx="1365447" cy="709712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27" name="cloud" hidden="1"/>
          <p:cNvSpPr>
            <a:spLocks noChangeAspect="1"/>
          </p:cNvSpPr>
          <p:nvPr userDrawn="1">
            <p:custDataLst>
              <p:tags r:id="rId7"/>
            </p:custDataLst>
          </p:nvPr>
        </p:nvSpPr>
        <p:spPr bwMode="auto">
          <a:xfrm>
            <a:off x="5304134" y="4491266"/>
            <a:ext cx="682723" cy="354856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28" name="cloud" hidden="1"/>
          <p:cNvSpPr>
            <a:spLocks noChangeAspect="1"/>
          </p:cNvSpPr>
          <p:nvPr userDrawn="1">
            <p:custDataLst>
              <p:tags r:id="rId8"/>
            </p:custDataLst>
          </p:nvPr>
        </p:nvSpPr>
        <p:spPr bwMode="auto">
          <a:xfrm>
            <a:off x="7538176" y="3244977"/>
            <a:ext cx="506366" cy="263192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29" name="cloud" hidden="1"/>
          <p:cNvSpPr>
            <a:spLocks noChangeAspect="1"/>
          </p:cNvSpPr>
          <p:nvPr userDrawn="1">
            <p:custDataLst>
              <p:tags r:id="rId9"/>
            </p:custDataLst>
          </p:nvPr>
        </p:nvSpPr>
        <p:spPr bwMode="auto">
          <a:xfrm>
            <a:off x="6254202" y="1121569"/>
            <a:ext cx="308333" cy="160261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30" name="cloud" hidden="1"/>
          <p:cNvSpPr>
            <a:spLocks noChangeAspect="1"/>
          </p:cNvSpPr>
          <p:nvPr userDrawn="1">
            <p:custDataLst>
              <p:tags r:id="rId10"/>
            </p:custDataLst>
          </p:nvPr>
        </p:nvSpPr>
        <p:spPr bwMode="auto">
          <a:xfrm>
            <a:off x="631080" y="1422913"/>
            <a:ext cx="519353" cy="269942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31" name="cloud" hidden="1"/>
          <p:cNvSpPr>
            <a:spLocks noChangeAspect="1"/>
          </p:cNvSpPr>
          <p:nvPr userDrawn="1">
            <p:custDataLst>
              <p:tags r:id="rId11"/>
            </p:custDataLst>
          </p:nvPr>
        </p:nvSpPr>
        <p:spPr bwMode="auto">
          <a:xfrm>
            <a:off x="3017008" y="4682819"/>
            <a:ext cx="506366" cy="263192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32" name="cloud" hidden="1"/>
          <p:cNvSpPr>
            <a:spLocks noChangeAspect="1"/>
          </p:cNvSpPr>
          <p:nvPr userDrawn="1">
            <p:custDataLst>
              <p:tags r:id="rId12"/>
            </p:custDataLst>
          </p:nvPr>
        </p:nvSpPr>
        <p:spPr bwMode="auto">
          <a:xfrm>
            <a:off x="631080" y="3818562"/>
            <a:ext cx="1365447" cy="709712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37" name="cloud" hidden="1"/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1442730" y="3081684"/>
            <a:ext cx="406472" cy="211270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33" name="cloud" hidden="1"/>
          <p:cNvSpPr>
            <a:spLocks noChangeAspect="1"/>
          </p:cNvSpPr>
          <p:nvPr userDrawn="1">
            <p:custDataLst>
              <p:tags r:id="rId14"/>
            </p:custDataLst>
          </p:nvPr>
        </p:nvSpPr>
        <p:spPr bwMode="auto">
          <a:xfrm>
            <a:off x="631080" y="2616522"/>
            <a:ext cx="203237" cy="105635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34" name="cloud" hidden="1"/>
          <p:cNvSpPr>
            <a:spLocks noChangeAspect="1"/>
          </p:cNvSpPr>
          <p:nvPr userDrawn="1">
            <p:custDataLst>
              <p:tags r:id="rId15"/>
            </p:custDataLst>
          </p:nvPr>
        </p:nvSpPr>
        <p:spPr bwMode="auto">
          <a:xfrm>
            <a:off x="8248639" y="2259560"/>
            <a:ext cx="656503" cy="341227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35" name="cloud" hidden="1"/>
          <p:cNvSpPr>
            <a:spLocks noChangeAspect="1"/>
          </p:cNvSpPr>
          <p:nvPr userDrawn="1">
            <p:custDataLst>
              <p:tags r:id="rId16"/>
            </p:custDataLst>
          </p:nvPr>
        </p:nvSpPr>
        <p:spPr bwMode="auto">
          <a:xfrm>
            <a:off x="6709971" y="149578"/>
            <a:ext cx="1365447" cy="709712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36" name="cloud" hidden="1"/>
          <p:cNvSpPr>
            <a:spLocks noChangeAspect="1"/>
          </p:cNvSpPr>
          <p:nvPr userDrawn="1">
            <p:custDataLst>
              <p:tags r:id="rId17"/>
            </p:custDataLst>
          </p:nvPr>
        </p:nvSpPr>
        <p:spPr bwMode="auto">
          <a:xfrm>
            <a:off x="3523375" y="589348"/>
            <a:ext cx="519353" cy="269942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74367"/>
            <a:ext cx="7772400" cy="1102519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dirty="0">
                <a:solidFill>
                  <a:schemeClr val="accent1"/>
                </a:solidFill>
              </a:defRPr>
            </a:lvl1pPr>
          </a:lstStyle>
          <a:p>
            <a:pPr marL="0" lvl="0" indent="0" algn="ctr" defTabSz="914400">
              <a:spcBef>
                <a:spcPct val="20000"/>
              </a:spcBef>
              <a:buClr>
                <a:srgbClr val="0067AB"/>
              </a:buClr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1377"/>
            <a:ext cx="6400800" cy="338554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 marL="285750" indent="-285750" algn="ctr">
              <a:buNone/>
              <a:defRPr lang="en-US" sz="1600" baseline="0" dirty="0">
                <a:solidFill>
                  <a:schemeClr val="tx2"/>
                </a:solidFill>
                <a:latin typeface="Arial"/>
              </a:defRPr>
            </a:lvl1pPr>
          </a:lstStyle>
          <a:p>
            <a:pPr lvl="0" indent="0" algn="ctr"/>
            <a:r>
              <a:rPr lang="en-US" dirty="0"/>
              <a:t>Click to edit Master subtitle style</a:t>
            </a: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3150694" y="3137943"/>
            <a:ext cx="2842613" cy="155011"/>
          </a:xfrm>
          <a:custGeom>
            <a:avLst/>
            <a:gdLst>
              <a:gd name="T0" fmla="*/ 0 w 6135"/>
              <a:gd name="T1" fmla="*/ 0 h 368"/>
              <a:gd name="T2" fmla="*/ 2726 w 6135"/>
              <a:gd name="T3" fmla="*/ 0 h 368"/>
              <a:gd name="T4" fmla="*/ 3090 w 6135"/>
              <a:gd name="T5" fmla="*/ 368 h 368"/>
              <a:gd name="T6" fmla="*/ 3440 w 6135"/>
              <a:gd name="T7" fmla="*/ 0 h 368"/>
              <a:gd name="T8" fmla="*/ 6135 w 6135"/>
              <a:gd name="T9" fmla="*/ 0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35" h="368">
                <a:moveTo>
                  <a:pt x="0" y="0"/>
                </a:moveTo>
                <a:lnTo>
                  <a:pt x="2726" y="0"/>
                </a:lnTo>
                <a:lnTo>
                  <a:pt x="3090" y="368"/>
                </a:lnTo>
                <a:lnTo>
                  <a:pt x="3440" y="0"/>
                </a:lnTo>
                <a:lnTo>
                  <a:pt x="6135" y="0"/>
                </a:lnTo>
              </a:path>
            </a:pathLst>
          </a:custGeom>
          <a:ln w="38100" cap="rnd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666666"/>
              </a:solidFill>
              <a:latin typeface="Arial"/>
            </a:endParaRPr>
          </a:p>
        </p:txBody>
      </p:sp>
      <p:grpSp>
        <p:nvGrpSpPr>
          <p:cNvPr id="49" name="Group 48"/>
          <p:cNvGrpSpPr>
            <a:grpSpLocks noChangeAspect="1"/>
          </p:cNvGrpSpPr>
          <p:nvPr userDrawn="1"/>
        </p:nvGrpSpPr>
        <p:grpSpPr>
          <a:xfrm>
            <a:off x="2653086" y="1213142"/>
            <a:ext cx="3837828" cy="1542093"/>
            <a:chOff x="2960265" y="2491587"/>
            <a:chExt cx="3117110" cy="1252498"/>
          </a:xfrm>
        </p:grpSpPr>
        <p:sp>
          <p:nvSpPr>
            <p:cNvPr id="50" name="Freeform 6"/>
            <p:cNvSpPr>
              <a:spLocks/>
            </p:cNvSpPr>
            <p:nvPr/>
          </p:nvSpPr>
          <p:spPr bwMode="auto">
            <a:xfrm>
              <a:off x="3770531" y="2491587"/>
              <a:ext cx="1637975" cy="608013"/>
            </a:xfrm>
            <a:custGeom>
              <a:avLst/>
              <a:gdLst>
                <a:gd name="T0" fmla="*/ 1359 w 23176"/>
                <a:gd name="T1" fmla="*/ 8141 h 8603"/>
                <a:gd name="T2" fmla="*/ 11589 w 23176"/>
                <a:gd name="T3" fmla="*/ 1367 h 8603"/>
                <a:gd name="T4" fmla="*/ 21818 w 23176"/>
                <a:gd name="T5" fmla="*/ 8141 h 8603"/>
                <a:gd name="T6" fmla="*/ 21818 w 23176"/>
                <a:gd name="T7" fmla="*/ 8141 h 8603"/>
                <a:gd name="T8" fmla="*/ 22476 w 23176"/>
                <a:gd name="T9" fmla="*/ 8603 h 8603"/>
                <a:gd name="T10" fmla="*/ 23176 w 23176"/>
                <a:gd name="T11" fmla="*/ 7903 h 8603"/>
                <a:gd name="T12" fmla="*/ 23127 w 23176"/>
                <a:gd name="T13" fmla="*/ 7637 h 8603"/>
                <a:gd name="T14" fmla="*/ 11589 w 23176"/>
                <a:gd name="T15" fmla="*/ 0 h 8603"/>
                <a:gd name="T16" fmla="*/ 51 w 23176"/>
                <a:gd name="T17" fmla="*/ 7634 h 8603"/>
                <a:gd name="T18" fmla="*/ 0 w 23176"/>
                <a:gd name="T19" fmla="*/ 7903 h 8603"/>
                <a:gd name="T20" fmla="*/ 701 w 23176"/>
                <a:gd name="T21" fmla="*/ 8603 h 8603"/>
                <a:gd name="T22" fmla="*/ 1359 w 23176"/>
                <a:gd name="T23" fmla="*/ 8141 h 8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76" h="8603">
                  <a:moveTo>
                    <a:pt x="1359" y="8141"/>
                  </a:moveTo>
                  <a:cubicBezTo>
                    <a:pt x="3052" y="4159"/>
                    <a:pt x="6995" y="1367"/>
                    <a:pt x="11589" y="1367"/>
                  </a:cubicBezTo>
                  <a:cubicBezTo>
                    <a:pt x="16182" y="1367"/>
                    <a:pt x="20124" y="4159"/>
                    <a:pt x="21818" y="8141"/>
                  </a:cubicBezTo>
                  <a:cubicBezTo>
                    <a:pt x="21818" y="8141"/>
                    <a:pt x="21818" y="8141"/>
                    <a:pt x="21818" y="8141"/>
                  </a:cubicBezTo>
                  <a:cubicBezTo>
                    <a:pt x="21915" y="8410"/>
                    <a:pt x="22173" y="8603"/>
                    <a:pt x="22476" y="8603"/>
                  </a:cubicBezTo>
                  <a:cubicBezTo>
                    <a:pt x="22863" y="8603"/>
                    <a:pt x="23176" y="8290"/>
                    <a:pt x="23176" y="7903"/>
                  </a:cubicBezTo>
                  <a:cubicBezTo>
                    <a:pt x="23176" y="7808"/>
                    <a:pt x="23161" y="7719"/>
                    <a:pt x="23127" y="7637"/>
                  </a:cubicBezTo>
                  <a:cubicBezTo>
                    <a:pt x="21216" y="3147"/>
                    <a:pt x="16769" y="0"/>
                    <a:pt x="11589" y="0"/>
                  </a:cubicBezTo>
                  <a:cubicBezTo>
                    <a:pt x="6410" y="0"/>
                    <a:pt x="1964" y="3146"/>
                    <a:pt x="51" y="7634"/>
                  </a:cubicBezTo>
                  <a:cubicBezTo>
                    <a:pt x="15" y="7715"/>
                    <a:pt x="0" y="7808"/>
                    <a:pt x="0" y="7903"/>
                  </a:cubicBezTo>
                  <a:cubicBezTo>
                    <a:pt x="0" y="8290"/>
                    <a:pt x="315" y="8603"/>
                    <a:pt x="701" y="8603"/>
                  </a:cubicBezTo>
                  <a:cubicBezTo>
                    <a:pt x="1004" y="8603"/>
                    <a:pt x="1254" y="8412"/>
                    <a:pt x="1359" y="8141"/>
                  </a:cubicBezTo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88" dirty="0">
                <a:latin typeface="Arial"/>
              </a:endParaRPr>
            </a:p>
          </p:txBody>
        </p:sp>
        <p:sp>
          <p:nvSpPr>
            <p:cNvPr id="51" name="Freeform 7"/>
            <p:cNvSpPr>
              <a:spLocks/>
            </p:cNvSpPr>
            <p:nvPr/>
          </p:nvSpPr>
          <p:spPr bwMode="auto">
            <a:xfrm>
              <a:off x="2960265" y="3223435"/>
              <a:ext cx="549133" cy="367495"/>
            </a:xfrm>
            <a:custGeom>
              <a:avLst/>
              <a:gdLst>
                <a:gd name="T0" fmla="*/ 6453 w 7770"/>
                <a:gd name="T1" fmla="*/ 5005 h 5200"/>
                <a:gd name="T2" fmla="*/ 6160 w 7770"/>
                <a:gd name="T3" fmla="*/ 5200 h 5200"/>
                <a:gd name="T4" fmla="*/ 5227 w 7770"/>
                <a:gd name="T5" fmla="*/ 5200 h 5200"/>
                <a:gd name="T6" fmla="*/ 4958 w 7770"/>
                <a:gd name="T7" fmla="*/ 5005 h 5200"/>
                <a:gd name="T8" fmla="*/ 4077 w 7770"/>
                <a:gd name="T9" fmla="*/ 1704 h 5200"/>
                <a:gd name="T10" fmla="*/ 3897 w 7770"/>
                <a:gd name="T11" fmla="*/ 593 h 5200"/>
                <a:gd name="T12" fmla="*/ 3719 w 7770"/>
                <a:gd name="T13" fmla="*/ 1704 h 5200"/>
                <a:gd name="T14" fmla="*/ 2837 w 7770"/>
                <a:gd name="T15" fmla="*/ 5005 h 5200"/>
                <a:gd name="T16" fmla="*/ 2543 w 7770"/>
                <a:gd name="T17" fmla="*/ 5200 h 5200"/>
                <a:gd name="T18" fmla="*/ 1596 w 7770"/>
                <a:gd name="T19" fmla="*/ 5200 h 5200"/>
                <a:gd name="T20" fmla="*/ 1329 w 7770"/>
                <a:gd name="T21" fmla="*/ 5005 h 5200"/>
                <a:gd name="T22" fmla="*/ 37 w 7770"/>
                <a:gd name="T23" fmla="*/ 259 h 5200"/>
                <a:gd name="T24" fmla="*/ 242 w 7770"/>
                <a:gd name="T25" fmla="*/ 0 h 5200"/>
                <a:gd name="T26" fmla="*/ 842 w 7770"/>
                <a:gd name="T27" fmla="*/ 0 h 5200"/>
                <a:gd name="T28" fmla="*/ 1137 w 7770"/>
                <a:gd name="T29" fmla="*/ 217 h 5200"/>
                <a:gd name="T30" fmla="*/ 1955 w 7770"/>
                <a:gd name="T31" fmla="*/ 3603 h 5200"/>
                <a:gd name="T32" fmla="*/ 2109 w 7770"/>
                <a:gd name="T33" fmla="*/ 4757 h 5200"/>
                <a:gd name="T34" fmla="*/ 2324 w 7770"/>
                <a:gd name="T35" fmla="*/ 3614 h 5200"/>
                <a:gd name="T36" fmla="*/ 3233 w 7770"/>
                <a:gd name="T37" fmla="*/ 206 h 5200"/>
                <a:gd name="T38" fmla="*/ 3539 w 7770"/>
                <a:gd name="T39" fmla="*/ 0 h 5200"/>
                <a:gd name="T40" fmla="*/ 4281 w 7770"/>
                <a:gd name="T41" fmla="*/ 0 h 5200"/>
                <a:gd name="T42" fmla="*/ 4601 w 7770"/>
                <a:gd name="T43" fmla="*/ 217 h 5200"/>
                <a:gd name="T44" fmla="*/ 5520 w 7770"/>
                <a:gd name="T45" fmla="*/ 3614 h 5200"/>
                <a:gd name="T46" fmla="*/ 5725 w 7770"/>
                <a:gd name="T47" fmla="*/ 4757 h 5200"/>
                <a:gd name="T48" fmla="*/ 5903 w 7770"/>
                <a:gd name="T49" fmla="*/ 3614 h 5200"/>
                <a:gd name="T50" fmla="*/ 6658 w 7770"/>
                <a:gd name="T51" fmla="*/ 206 h 5200"/>
                <a:gd name="T52" fmla="*/ 6966 w 7770"/>
                <a:gd name="T53" fmla="*/ 0 h 5200"/>
                <a:gd name="T54" fmla="*/ 7528 w 7770"/>
                <a:gd name="T55" fmla="*/ 0 h 5200"/>
                <a:gd name="T56" fmla="*/ 7732 w 7770"/>
                <a:gd name="T57" fmla="*/ 248 h 5200"/>
                <a:gd name="T58" fmla="*/ 6453 w 7770"/>
                <a:gd name="T59" fmla="*/ 5005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770" h="5200">
                  <a:moveTo>
                    <a:pt x="6453" y="5005"/>
                  </a:moveTo>
                  <a:cubicBezTo>
                    <a:pt x="6416" y="5125"/>
                    <a:pt x="6327" y="5200"/>
                    <a:pt x="6160" y="5200"/>
                  </a:cubicBezTo>
                  <a:cubicBezTo>
                    <a:pt x="5227" y="5200"/>
                    <a:pt x="5227" y="5200"/>
                    <a:pt x="5227" y="5200"/>
                  </a:cubicBezTo>
                  <a:cubicBezTo>
                    <a:pt x="5075" y="5200"/>
                    <a:pt x="4998" y="5157"/>
                    <a:pt x="4958" y="5005"/>
                  </a:cubicBezTo>
                  <a:cubicBezTo>
                    <a:pt x="4077" y="1704"/>
                    <a:pt x="4077" y="1704"/>
                    <a:pt x="4077" y="1704"/>
                  </a:cubicBezTo>
                  <a:cubicBezTo>
                    <a:pt x="3987" y="1370"/>
                    <a:pt x="3948" y="982"/>
                    <a:pt x="3897" y="593"/>
                  </a:cubicBezTo>
                  <a:cubicBezTo>
                    <a:pt x="3859" y="982"/>
                    <a:pt x="3808" y="1380"/>
                    <a:pt x="3719" y="1704"/>
                  </a:cubicBezTo>
                  <a:cubicBezTo>
                    <a:pt x="2837" y="5005"/>
                    <a:pt x="2837" y="5005"/>
                    <a:pt x="2837" y="5005"/>
                  </a:cubicBezTo>
                  <a:cubicBezTo>
                    <a:pt x="2811" y="5125"/>
                    <a:pt x="2709" y="5200"/>
                    <a:pt x="2543" y="5200"/>
                  </a:cubicBezTo>
                  <a:cubicBezTo>
                    <a:pt x="1596" y="5200"/>
                    <a:pt x="1596" y="5200"/>
                    <a:pt x="1596" y="5200"/>
                  </a:cubicBezTo>
                  <a:cubicBezTo>
                    <a:pt x="1444" y="5200"/>
                    <a:pt x="1366" y="5157"/>
                    <a:pt x="1329" y="5005"/>
                  </a:cubicBezTo>
                  <a:cubicBezTo>
                    <a:pt x="37" y="259"/>
                    <a:pt x="37" y="259"/>
                    <a:pt x="37" y="259"/>
                  </a:cubicBezTo>
                  <a:cubicBezTo>
                    <a:pt x="0" y="97"/>
                    <a:pt x="101" y="0"/>
                    <a:pt x="242" y="0"/>
                  </a:cubicBezTo>
                  <a:cubicBezTo>
                    <a:pt x="842" y="0"/>
                    <a:pt x="842" y="0"/>
                    <a:pt x="842" y="0"/>
                  </a:cubicBezTo>
                  <a:cubicBezTo>
                    <a:pt x="1008" y="0"/>
                    <a:pt x="1098" y="55"/>
                    <a:pt x="1137" y="217"/>
                  </a:cubicBezTo>
                  <a:cubicBezTo>
                    <a:pt x="1955" y="3603"/>
                    <a:pt x="1955" y="3603"/>
                    <a:pt x="1955" y="3603"/>
                  </a:cubicBezTo>
                  <a:cubicBezTo>
                    <a:pt x="2043" y="3992"/>
                    <a:pt x="2070" y="4392"/>
                    <a:pt x="2109" y="4757"/>
                  </a:cubicBezTo>
                  <a:cubicBezTo>
                    <a:pt x="2172" y="4401"/>
                    <a:pt x="2223" y="3981"/>
                    <a:pt x="2324" y="3614"/>
                  </a:cubicBezTo>
                  <a:cubicBezTo>
                    <a:pt x="3233" y="206"/>
                    <a:pt x="3233" y="206"/>
                    <a:pt x="3233" y="206"/>
                  </a:cubicBezTo>
                  <a:cubicBezTo>
                    <a:pt x="3272" y="65"/>
                    <a:pt x="3386" y="0"/>
                    <a:pt x="3539" y="0"/>
                  </a:cubicBezTo>
                  <a:cubicBezTo>
                    <a:pt x="4281" y="0"/>
                    <a:pt x="4281" y="0"/>
                    <a:pt x="4281" y="0"/>
                  </a:cubicBezTo>
                  <a:cubicBezTo>
                    <a:pt x="4433" y="0"/>
                    <a:pt x="4562" y="76"/>
                    <a:pt x="4601" y="217"/>
                  </a:cubicBezTo>
                  <a:cubicBezTo>
                    <a:pt x="5520" y="3614"/>
                    <a:pt x="5520" y="3614"/>
                    <a:pt x="5520" y="3614"/>
                  </a:cubicBezTo>
                  <a:cubicBezTo>
                    <a:pt x="5623" y="3981"/>
                    <a:pt x="5675" y="4391"/>
                    <a:pt x="5725" y="4757"/>
                  </a:cubicBezTo>
                  <a:cubicBezTo>
                    <a:pt x="5776" y="4400"/>
                    <a:pt x="5827" y="3981"/>
                    <a:pt x="5903" y="3614"/>
                  </a:cubicBezTo>
                  <a:cubicBezTo>
                    <a:pt x="6658" y="206"/>
                    <a:pt x="6658" y="206"/>
                    <a:pt x="6658" y="206"/>
                  </a:cubicBezTo>
                  <a:cubicBezTo>
                    <a:pt x="6684" y="65"/>
                    <a:pt x="6812" y="0"/>
                    <a:pt x="6966" y="0"/>
                  </a:cubicBezTo>
                  <a:cubicBezTo>
                    <a:pt x="7528" y="0"/>
                    <a:pt x="7528" y="0"/>
                    <a:pt x="7528" y="0"/>
                  </a:cubicBezTo>
                  <a:cubicBezTo>
                    <a:pt x="7668" y="0"/>
                    <a:pt x="7770" y="87"/>
                    <a:pt x="7732" y="248"/>
                  </a:cubicBezTo>
                  <a:lnTo>
                    <a:pt x="6453" y="50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88" dirty="0">
                <a:latin typeface="Arial"/>
              </a:endParaRPr>
            </a:p>
          </p:txBody>
        </p:sp>
        <p:sp>
          <p:nvSpPr>
            <p:cNvPr id="52" name="Freeform 8"/>
            <p:cNvSpPr>
              <a:spLocks noEditPoints="1"/>
            </p:cNvSpPr>
            <p:nvPr/>
          </p:nvSpPr>
          <p:spPr bwMode="auto">
            <a:xfrm>
              <a:off x="3598736" y="3217063"/>
              <a:ext cx="345026" cy="377129"/>
            </a:xfrm>
            <a:custGeom>
              <a:avLst/>
              <a:gdLst>
                <a:gd name="T0" fmla="*/ 2429 w 4882"/>
                <a:gd name="T1" fmla="*/ 723 h 5336"/>
                <a:gd name="T2" fmla="*/ 1061 w 4882"/>
                <a:gd name="T3" fmla="*/ 2654 h 5336"/>
                <a:gd name="T4" fmla="*/ 2429 w 4882"/>
                <a:gd name="T5" fmla="*/ 4624 h 5336"/>
                <a:gd name="T6" fmla="*/ 3796 w 4882"/>
                <a:gd name="T7" fmla="*/ 2654 h 5336"/>
                <a:gd name="T8" fmla="*/ 2429 w 4882"/>
                <a:gd name="T9" fmla="*/ 723 h 5336"/>
                <a:gd name="T10" fmla="*/ 2454 w 4882"/>
                <a:gd name="T11" fmla="*/ 5336 h 5336"/>
                <a:gd name="T12" fmla="*/ 0 w 4882"/>
                <a:gd name="T13" fmla="*/ 2654 h 5336"/>
                <a:gd name="T14" fmla="*/ 2454 w 4882"/>
                <a:gd name="T15" fmla="*/ 0 h 5336"/>
                <a:gd name="T16" fmla="*/ 4882 w 4882"/>
                <a:gd name="T17" fmla="*/ 2654 h 5336"/>
                <a:gd name="T18" fmla="*/ 2454 w 4882"/>
                <a:gd name="T19" fmla="*/ 5336 h 5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82" h="5336">
                  <a:moveTo>
                    <a:pt x="2429" y="723"/>
                  </a:moveTo>
                  <a:cubicBezTo>
                    <a:pt x="1547" y="723"/>
                    <a:pt x="1061" y="1359"/>
                    <a:pt x="1061" y="2654"/>
                  </a:cubicBezTo>
                  <a:cubicBezTo>
                    <a:pt x="1061" y="3982"/>
                    <a:pt x="1547" y="4624"/>
                    <a:pt x="2429" y="4624"/>
                  </a:cubicBezTo>
                  <a:cubicBezTo>
                    <a:pt x="3311" y="4624"/>
                    <a:pt x="3796" y="3982"/>
                    <a:pt x="3796" y="2654"/>
                  </a:cubicBezTo>
                  <a:cubicBezTo>
                    <a:pt x="3796" y="1359"/>
                    <a:pt x="3311" y="723"/>
                    <a:pt x="2429" y="723"/>
                  </a:cubicBezTo>
                  <a:moveTo>
                    <a:pt x="2454" y="5336"/>
                  </a:moveTo>
                  <a:cubicBezTo>
                    <a:pt x="972" y="5336"/>
                    <a:pt x="0" y="4316"/>
                    <a:pt x="0" y="2654"/>
                  </a:cubicBezTo>
                  <a:cubicBezTo>
                    <a:pt x="0" y="1003"/>
                    <a:pt x="972" y="0"/>
                    <a:pt x="2454" y="0"/>
                  </a:cubicBezTo>
                  <a:cubicBezTo>
                    <a:pt x="3937" y="0"/>
                    <a:pt x="4882" y="1003"/>
                    <a:pt x="4882" y="2654"/>
                  </a:cubicBezTo>
                  <a:cubicBezTo>
                    <a:pt x="4882" y="4316"/>
                    <a:pt x="3937" y="5336"/>
                    <a:pt x="2454" y="53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88" dirty="0">
                <a:latin typeface="Arial"/>
              </a:endParaRPr>
            </a:p>
          </p:txBody>
        </p:sp>
        <p:sp>
          <p:nvSpPr>
            <p:cNvPr id="53" name="Freeform 9"/>
            <p:cNvSpPr>
              <a:spLocks/>
            </p:cNvSpPr>
            <p:nvPr/>
          </p:nvSpPr>
          <p:spPr bwMode="auto">
            <a:xfrm>
              <a:off x="4069632" y="3217063"/>
              <a:ext cx="224034" cy="373658"/>
            </a:xfrm>
            <a:custGeom>
              <a:avLst/>
              <a:gdLst>
                <a:gd name="T0" fmla="*/ 2978 w 3170"/>
                <a:gd name="T1" fmla="*/ 822 h 5287"/>
                <a:gd name="T2" fmla="*/ 2606 w 3170"/>
                <a:gd name="T3" fmla="*/ 1013 h 5287"/>
                <a:gd name="T4" fmla="*/ 1892 w 3170"/>
                <a:gd name="T5" fmla="*/ 895 h 5287"/>
                <a:gd name="T6" fmla="*/ 1023 w 3170"/>
                <a:gd name="T7" fmla="*/ 2256 h 5287"/>
                <a:gd name="T8" fmla="*/ 1023 w 3170"/>
                <a:gd name="T9" fmla="*/ 5073 h 5287"/>
                <a:gd name="T10" fmla="*/ 754 w 3170"/>
                <a:gd name="T11" fmla="*/ 5287 h 5287"/>
                <a:gd name="T12" fmla="*/ 268 w 3170"/>
                <a:gd name="T13" fmla="*/ 5287 h 5287"/>
                <a:gd name="T14" fmla="*/ 0 w 3170"/>
                <a:gd name="T15" fmla="*/ 5073 h 5287"/>
                <a:gd name="T16" fmla="*/ 0 w 3170"/>
                <a:gd name="T17" fmla="*/ 304 h 5287"/>
                <a:gd name="T18" fmla="*/ 268 w 3170"/>
                <a:gd name="T19" fmla="*/ 87 h 5287"/>
                <a:gd name="T20" fmla="*/ 562 w 3170"/>
                <a:gd name="T21" fmla="*/ 87 h 5287"/>
                <a:gd name="T22" fmla="*/ 831 w 3170"/>
                <a:gd name="T23" fmla="*/ 250 h 5287"/>
                <a:gd name="T24" fmla="*/ 1010 w 3170"/>
                <a:gd name="T25" fmla="*/ 832 h 5287"/>
                <a:gd name="T26" fmla="*/ 2441 w 3170"/>
                <a:gd name="T27" fmla="*/ 0 h 5287"/>
                <a:gd name="T28" fmla="*/ 3106 w 3170"/>
                <a:gd name="T29" fmla="*/ 378 h 5287"/>
                <a:gd name="T30" fmla="*/ 2978 w 3170"/>
                <a:gd name="T31" fmla="*/ 822 h 5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70" h="5287">
                  <a:moveTo>
                    <a:pt x="2978" y="822"/>
                  </a:moveTo>
                  <a:cubicBezTo>
                    <a:pt x="2940" y="971"/>
                    <a:pt x="2825" y="1068"/>
                    <a:pt x="2606" y="1013"/>
                  </a:cubicBezTo>
                  <a:cubicBezTo>
                    <a:pt x="2428" y="971"/>
                    <a:pt x="2135" y="895"/>
                    <a:pt x="1892" y="895"/>
                  </a:cubicBezTo>
                  <a:cubicBezTo>
                    <a:pt x="1521" y="895"/>
                    <a:pt x="1023" y="1317"/>
                    <a:pt x="1023" y="2256"/>
                  </a:cubicBezTo>
                  <a:cubicBezTo>
                    <a:pt x="1023" y="5073"/>
                    <a:pt x="1023" y="5073"/>
                    <a:pt x="1023" y="5073"/>
                  </a:cubicBezTo>
                  <a:cubicBezTo>
                    <a:pt x="1023" y="5191"/>
                    <a:pt x="894" y="5287"/>
                    <a:pt x="754" y="5287"/>
                  </a:cubicBezTo>
                  <a:cubicBezTo>
                    <a:pt x="268" y="5287"/>
                    <a:pt x="268" y="5287"/>
                    <a:pt x="268" y="5287"/>
                  </a:cubicBezTo>
                  <a:cubicBezTo>
                    <a:pt x="128" y="5287"/>
                    <a:pt x="0" y="5191"/>
                    <a:pt x="0" y="5073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175"/>
                    <a:pt x="128" y="87"/>
                    <a:pt x="268" y="87"/>
                  </a:cubicBezTo>
                  <a:cubicBezTo>
                    <a:pt x="562" y="87"/>
                    <a:pt x="562" y="87"/>
                    <a:pt x="562" y="87"/>
                  </a:cubicBezTo>
                  <a:cubicBezTo>
                    <a:pt x="690" y="87"/>
                    <a:pt x="792" y="142"/>
                    <a:pt x="831" y="250"/>
                  </a:cubicBezTo>
                  <a:cubicBezTo>
                    <a:pt x="1010" y="832"/>
                    <a:pt x="1010" y="832"/>
                    <a:pt x="1010" y="832"/>
                  </a:cubicBezTo>
                  <a:cubicBezTo>
                    <a:pt x="1368" y="326"/>
                    <a:pt x="1853" y="0"/>
                    <a:pt x="2441" y="0"/>
                  </a:cubicBezTo>
                  <a:cubicBezTo>
                    <a:pt x="2850" y="0"/>
                    <a:pt x="3170" y="162"/>
                    <a:pt x="3106" y="378"/>
                  </a:cubicBezTo>
                  <a:lnTo>
                    <a:pt x="2978" y="8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88" dirty="0">
                <a:latin typeface="Arial"/>
              </a:endParaRPr>
            </a:p>
          </p:txBody>
        </p:sp>
        <p:sp>
          <p:nvSpPr>
            <p:cNvPr id="54" name="Freeform 10"/>
            <p:cNvSpPr>
              <a:spLocks noEditPoints="1"/>
            </p:cNvSpPr>
            <p:nvPr/>
          </p:nvSpPr>
          <p:spPr bwMode="auto">
            <a:xfrm>
              <a:off x="4807912" y="3045268"/>
              <a:ext cx="316124" cy="547218"/>
            </a:xfrm>
            <a:custGeom>
              <a:avLst/>
              <a:gdLst>
                <a:gd name="T0" fmla="*/ 2261 w 4473"/>
                <a:gd name="T1" fmla="*/ 3110 h 7743"/>
                <a:gd name="T2" fmla="*/ 1405 w 4473"/>
                <a:gd name="T3" fmla="*/ 3532 h 7743"/>
                <a:gd name="T4" fmla="*/ 1086 w 4473"/>
                <a:gd name="T5" fmla="*/ 5072 h 7743"/>
                <a:gd name="T6" fmla="*/ 2248 w 4473"/>
                <a:gd name="T7" fmla="*/ 7028 h 7743"/>
                <a:gd name="T8" fmla="*/ 3500 w 4473"/>
                <a:gd name="T9" fmla="*/ 5093 h 7743"/>
                <a:gd name="T10" fmla="*/ 2261 w 4473"/>
                <a:gd name="T11" fmla="*/ 3110 h 7743"/>
                <a:gd name="T12" fmla="*/ 4205 w 4473"/>
                <a:gd name="T13" fmla="*/ 7657 h 7743"/>
                <a:gd name="T14" fmla="*/ 3935 w 4473"/>
                <a:gd name="T15" fmla="*/ 7657 h 7743"/>
                <a:gd name="T16" fmla="*/ 3604 w 4473"/>
                <a:gd name="T17" fmla="*/ 7440 h 7743"/>
                <a:gd name="T18" fmla="*/ 3500 w 4473"/>
                <a:gd name="T19" fmla="*/ 7006 h 7743"/>
                <a:gd name="T20" fmla="*/ 2006 w 4473"/>
                <a:gd name="T21" fmla="*/ 7743 h 7743"/>
                <a:gd name="T22" fmla="*/ 0 w 4473"/>
                <a:gd name="T23" fmla="*/ 5083 h 7743"/>
                <a:gd name="T24" fmla="*/ 613 w 4473"/>
                <a:gd name="T25" fmla="*/ 2980 h 7743"/>
                <a:gd name="T26" fmla="*/ 2044 w 4473"/>
                <a:gd name="T27" fmla="*/ 2395 h 7743"/>
                <a:gd name="T28" fmla="*/ 3476 w 4473"/>
                <a:gd name="T29" fmla="*/ 3164 h 7743"/>
                <a:gd name="T30" fmla="*/ 3476 w 4473"/>
                <a:gd name="T31" fmla="*/ 216 h 7743"/>
                <a:gd name="T32" fmla="*/ 3745 w 4473"/>
                <a:gd name="T33" fmla="*/ 0 h 7743"/>
                <a:gd name="T34" fmla="*/ 4205 w 4473"/>
                <a:gd name="T35" fmla="*/ 0 h 7743"/>
                <a:gd name="T36" fmla="*/ 4473 w 4473"/>
                <a:gd name="T37" fmla="*/ 216 h 7743"/>
                <a:gd name="T38" fmla="*/ 4473 w 4473"/>
                <a:gd name="T39" fmla="*/ 7440 h 7743"/>
                <a:gd name="T40" fmla="*/ 4205 w 4473"/>
                <a:gd name="T41" fmla="*/ 7657 h 7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73" h="7743">
                  <a:moveTo>
                    <a:pt x="2261" y="3110"/>
                  </a:moveTo>
                  <a:cubicBezTo>
                    <a:pt x="1877" y="3110"/>
                    <a:pt x="1584" y="3251"/>
                    <a:pt x="1405" y="3532"/>
                  </a:cubicBezTo>
                  <a:cubicBezTo>
                    <a:pt x="1226" y="3814"/>
                    <a:pt x="1086" y="4281"/>
                    <a:pt x="1086" y="5072"/>
                  </a:cubicBezTo>
                  <a:cubicBezTo>
                    <a:pt x="1086" y="6459"/>
                    <a:pt x="1444" y="7028"/>
                    <a:pt x="2248" y="7028"/>
                  </a:cubicBezTo>
                  <a:cubicBezTo>
                    <a:pt x="3080" y="7028"/>
                    <a:pt x="3500" y="6394"/>
                    <a:pt x="3500" y="5093"/>
                  </a:cubicBezTo>
                  <a:cubicBezTo>
                    <a:pt x="3500" y="3803"/>
                    <a:pt x="3040" y="3110"/>
                    <a:pt x="2261" y="3110"/>
                  </a:cubicBezTo>
                  <a:moveTo>
                    <a:pt x="4205" y="7657"/>
                  </a:moveTo>
                  <a:cubicBezTo>
                    <a:pt x="3935" y="7657"/>
                    <a:pt x="3935" y="7657"/>
                    <a:pt x="3935" y="7657"/>
                  </a:cubicBezTo>
                  <a:cubicBezTo>
                    <a:pt x="3745" y="7657"/>
                    <a:pt x="3642" y="7592"/>
                    <a:pt x="3604" y="7440"/>
                  </a:cubicBezTo>
                  <a:cubicBezTo>
                    <a:pt x="3500" y="7006"/>
                    <a:pt x="3500" y="7006"/>
                    <a:pt x="3500" y="7006"/>
                  </a:cubicBezTo>
                  <a:cubicBezTo>
                    <a:pt x="3131" y="7537"/>
                    <a:pt x="2670" y="7743"/>
                    <a:pt x="2006" y="7743"/>
                  </a:cubicBezTo>
                  <a:cubicBezTo>
                    <a:pt x="689" y="7743"/>
                    <a:pt x="0" y="6838"/>
                    <a:pt x="0" y="5083"/>
                  </a:cubicBezTo>
                  <a:cubicBezTo>
                    <a:pt x="0" y="4010"/>
                    <a:pt x="178" y="3478"/>
                    <a:pt x="613" y="2980"/>
                  </a:cubicBezTo>
                  <a:cubicBezTo>
                    <a:pt x="946" y="2600"/>
                    <a:pt x="1495" y="2395"/>
                    <a:pt x="2044" y="2395"/>
                  </a:cubicBezTo>
                  <a:cubicBezTo>
                    <a:pt x="2670" y="2395"/>
                    <a:pt x="3143" y="2655"/>
                    <a:pt x="3476" y="3164"/>
                  </a:cubicBezTo>
                  <a:cubicBezTo>
                    <a:pt x="3476" y="216"/>
                    <a:pt x="3476" y="216"/>
                    <a:pt x="3476" y="216"/>
                  </a:cubicBezTo>
                  <a:cubicBezTo>
                    <a:pt x="3476" y="87"/>
                    <a:pt x="3604" y="0"/>
                    <a:pt x="3745" y="0"/>
                  </a:cubicBezTo>
                  <a:cubicBezTo>
                    <a:pt x="4205" y="0"/>
                    <a:pt x="4205" y="0"/>
                    <a:pt x="4205" y="0"/>
                  </a:cubicBezTo>
                  <a:cubicBezTo>
                    <a:pt x="4345" y="0"/>
                    <a:pt x="4473" y="87"/>
                    <a:pt x="4473" y="216"/>
                  </a:cubicBezTo>
                  <a:cubicBezTo>
                    <a:pt x="4473" y="7440"/>
                    <a:pt x="4473" y="7440"/>
                    <a:pt x="4473" y="7440"/>
                  </a:cubicBezTo>
                  <a:cubicBezTo>
                    <a:pt x="4473" y="7559"/>
                    <a:pt x="4344" y="7657"/>
                    <a:pt x="4205" y="76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88" dirty="0">
                <a:latin typeface="Arial"/>
              </a:endParaRPr>
            </a:p>
          </p:txBody>
        </p:sp>
        <p:sp>
          <p:nvSpPr>
            <p:cNvPr id="55" name="Freeform 11"/>
            <p:cNvSpPr>
              <a:spLocks/>
            </p:cNvSpPr>
            <p:nvPr/>
          </p:nvSpPr>
          <p:spPr bwMode="auto">
            <a:xfrm>
              <a:off x="4413340" y="3051640"/>
              <a:ext cx="303199" cy="539858"/>
            </a:xfrm>
            <a:custGeom>
              <a:avLst/>
              <a:gdLst>
                <a:gd name="T0" fmla="*/ 4052 w 4290"/>
                <a:gd name="T1" fmla="*/ 7639 h 7639"/>
                <a:gd name="T2" fmla="*/ 3273 w 4290"/>
                <a:gd name="T3" fmla="*/ 7639 h 7639"/>
                <a:gd name="T4" fmla="*/ 2966 w 4290"/>
                <a:gd name="T5" fmla="*/ 7454 h 7639"/>
                <a:gd name="T6" fmla="*/ 997 w 4290"/>
                <a:gd name="T7" fmla="*/ 4952 h 7639"/>
                <a:gd name="T8" fmla="*/ 997 w 4290"/>
                <a:gd name="T9" fmla="*/ 7422 h 7639"/>
                <a:gd name="T10" fmla="*/ 728 w 4290"/>
                <a:gd name="T11" fmla="*/ 7639 h 7639"/>
                <a:gd name="T12" fmla="*/ 268 w 4290"/>
                <a:gd name="T13" fmla="*/ 7639 h 7639"/>
                <a:gd name="T14" fmla="*/ 0 w 4290"/>
                <a:gd name="T15" fmla="*/ 7422 h 7639"/>
                <a:gd name="T16" fmla="*/ 0 w 4290"/>
                <a:gd name="T17" fmla="*/ 215 h 7639"/>
                <a:gd name="T18" fmla="*/ 268 w 4290"/>
                <a:gd name="T19" fmla="*/ 0 h 7639"/>
                <a:gd name="T20" fmla="*/ 728 w 4290"/>
                <a:gd name="T21" fmla="*/ 0 h 7639"/>
                <a:gd name="T22" fmla="*/ 997 w 4290"/>
                <a:gd name="T23" fmla="*/ 215 h 7639"/>
                <a:gd name="T24" fmla="*/ 997 w 4290"/>
                <a:gd name="T25" fmla="*/ 4854 h 7639"/>
                <a:gd name="T26" fmla="*/ 3026 w 4290"/>
                <a:gd name="T27" fmla="*/ 2600 h 7639"/>
                <a:gd name="T28" fmla="*/ 3359 w 4290"/>
                <a:gd name="T29" fmla="*/ 2438 h 7639"/>
                <a:gd name="T30" fmla="*/ 4048 w 4290"/>
                <a:gd name="T31" fmla="*/ 2438 h 7639"/>
                <a:gd name="T32" fmla="*/ 4188 w 4290"/>
                <a:gd name="T33" fmla="*/ 2697 h 7639"/>
                <a:gd name="T34" fmla="*/ 2033 w 4290"/>
                <a:gd name="T35" fmla="*/ 4864 h 7639"/>
                <a:gd name="T36" fmla="*/ 4193 w 4290"/>
                <a:gd name="T37" fmla="*/ 7379 h 7639"/>
                <a:gd name="T38" fmla="*/ 4052 w 4290"/>
                <a:gd name="T39" fmla="*/ 7639 h 7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0" h="7639">
                  <a:moveTo>
                    <a:pt x="4052" y="7639"/>
                  </a:moveTo>
                  <a:cubicBezTo>
                    <a:pt x="3273" y="7639"/>
                    <a:pt x="3273" y="7639"/>
                    <a:pt x="3273" y="7639"/>
                  </a:cubicBezTo>
                  <a:cubicBezTo>
                    <a:pt x="3145" y="7639"/>
                    <a:pt x="3041" y="7562"/>
                    <a:pt x="2966" y="7454"/>
                  </a:cubicBezTo>
                  <a:cubicBezTo>
                    <a:pt x="997" y="4952"/>
                    <a:pt x="997" y="4952"/>
                    <a:pt x="997" y="4952"/>
                  </a:cubicBezTo>
                  <a:cubicBezTo>
                    <a:pt x="997" y="7422"/>
                    <a:pt x="997" y="7422"/>
                    <a:pt x="997" y="7422"/>
                  </a:cubicBezTo>
                  <a:cubicBezTo>
                    <a:pt x="997" y="7541"/>
                    <a:pt x="870" y="7639"/>
                    <a:pt x="728" y="7639"/>
                  </a:cubicBezTo>
                  <a:cubicBezTo>
                    <a:pt x="268" y="7639"/>
                    <a:pt x="268" y="7639"/>
                    <a:pt x="268" y="7639"/>
                  </a:cubicBezTo>
                  <a:cubicBezTo>
                    <a:pt x="128" y="7639"/>
                    <a:pt x="0" y="7541"/>
                    <a:pt x="0" y="7422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84"/>
                    <a:pt x="129" y="0"/>
                    <a:pt x="268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870" y="0"/>
                    <a:pt x="997" y="84"/>
                    <a:pt x="997" y="215"/>
                  </a:cubicBezTo>
                  <a:cubicBezTo>
                    <a:pt x="997" y="4854"/>
                    <a:pt x="997" y="4854"/>
                    <a:pt x="997" y="4854"/>
                  </a:cubicBezTo>
                  <a:cubicBezTo>
                    <a:pt x="3026" y="2600"/>
                    <a:pt x="3026" y="2600"/>
                    <a:pt x="3026" y="2600"/>
                  </a:cubicBezTo>
                  <a:cubicBezTo>
                    <a:pt x="3089" y="2514"/>
                    <a:pt x="3192" y="2438"/>
                    <a:pt x="3359" y="2438"/>
                  </a:cubicBezTo>
                  <a:cubicBezTo>
                    <a:pt x="4048" y="2438"/>
                    <a:pt x="4048" y="2438"/>
                    <a:pt x="4048" y="2438"/>
                  </a:cubicBezTo>
                  <a:cubicBezTo>
                    <a:pt x="4226" y="2438"/>
                    <a:pt x="4290" y="2589"/>
                    <a:pt x="4188" y="2697"/>
                  </a:cubicBezTo>
                  <a:cubicBezTo>
                    <a:pt x="2033" y="4864"/>
                    <a:pt x="2033" y="4864"/>
                    <a:pt x="2033" y="4864"/>
                  </a:cubicBezTo>
                  <a:cubicBezTo>
                    <a:pt x="4193" y="7379"/>
                    <a:pt x="4193" y="7379"/>
                    <a:pt x="4193" y="7379"/>
                  </a:cubicBezTo>
                  <a:cubicBezTo>
                    <a:pt x="4283" y="7487"/>
                    <a:pt x="4231" y="7639"/>
                    <a:pt x="4052" y="763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88" dirty="0">
                <a:latin typeface="Arial"/>
              </a:endParaRPr>
            </a:p>
          </p:txBody>
        </p:sp>
        <p:sp>
          <p:nvSpPr>
            <p:cNvPr id="56" name="Freeform 12"/>
            <p:cNvSpPr>
              <a:spLocks/>
            </p:cNvSpPr>
            <p:nvPr/>
          </p:nvSpPr>
          <p:spPr bwMode="auto">
            <a:xfrm>
              <a:off x="5651418" y="3223435"/>
              <a:ext cx="345654" cy="520650"/>
            </a:xfrm>
            <a:custGeom>
              <a:avLst/>
              <a:gdLst>
                <a:gd name="T0" fmla="*/ 52 w 4891"/>
                <a:gd name="T1" fmla="*/ 214 h 7367"/>
                <a:gd name="T2" fmla="*/ 282 w 4891"/>
                <a:gd name="T3" fmla="*/ 0 h 7367"/>
                <a:gd name="T4" fmla="*/ 884 w 4891"/>
                <a:gd name="T5" fmla="*/ 0 h 7367"/>
                <a:gd name="T6" fmla="*/ 1221 w 4891"/>
                <a:gd name="T7" fmla="*/ 214 h 7367"/>
                <a:gd name="T8" fmla="*/ 2411 w 4891"/>
                <a:gd name="T9" fmla="*/ 3356 h 7367"/>
                <a:gd name="T10" fmla="*/ 2546 w 4891"/>
                <a:gd name="T11" fmla="*/ 3898 h 7367"/>
                <a:gd name="T12" fmla="*/ 2761 w 4891"/>
                <a:gd name="T13" fmla="*/ 3164 h 7367"/>
                <a:gd name="T14" fmla="*/ 3716 w 4891"/>
                <a:gd name="T15" fmla="*/ 202 h 7367"/>
                <a:gd name="T16" fmla="*/ 4042 w 4891"/>
                <a:gd name="T17" fmla="*/ 0 h 7367"/>
                <a:gd name="T18" fmla="*/ 4621 w 4891"/>
                <a:gd name="T19" fmla="*/ 0 h 7367"/>
                <a:gd name="T20" fmla="*/ 4850 w 4891"/>
                <a:gd name="T21" fmla="*/ 214 h 7367"/>
                <a:gd name="T22" fmla="*/ 2868 w 4891"/>
                <a:gd name="T23" fmla="*/ 5919 h 7367"/>
                <a:gd name="T24" fmla="*/ 1599 w 4891"/>
                <a:gd name="T25" fmla="*/ 7218 h 7367"/>
                <a:gd name="T26" fmla="*/ 1316 w 4891"/>
                <a:gd name="T27" fmla="*/ 7325 h 7367"/>
                <a:gd name="T28" fmla="*/ 966 w 4891"/>
                <a:gd name="T29" fmla="*/ 7231 h 7367"/>
                <a:gd name="T30" fmla="*/ 778 w 4891"/>
                <a:gd name="T31" fmla="*/ 6931 h 7367"/>
                <a:gd name="T32" fmla="*/ 912 w 4891"/>
                <a:gd name="T33" fmla="*/ 6633 h 7367"/>
                <a:gd name="T34" fmla="*/ 1113 w 4891"/>
                <a:gd name="T35" fmla="*/ 6557 h 7367"/>
                <a:gd name="T36" fmla="*/ 2149 w 4891"/>
                <a:gd name="T37" fmla="*/ 5118 h 7367"/>
                <a:gd name="T38" fmla="*/ 52 w 4891"/>
                <a:gd name="T39" fmla="*/ 214 h 7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91" h="7367">
                  <a:moveTo>
                    <a:pt x="52" y="214"/>
                  </a:moveTo>
                  <a:cubicBezTo>
                    <a:pt x="0" y="95"/>
                    <a:pt x="134" y="0"/>
                    <a:pt x="282" y="0"/>
                  </a:cubicBezTo>
                  <a:cubicBezTo>
                    <a:pt x="884" y="0"/>
                    <a:pt x="884" y="0"/>
                    <a:pt x="884" y="0"/>
                  </a:cubicBezTo>
                  <a:cubicBezTo>
                    <a:pt x="1045" y="0"/>
                    <a:pt x="1166" y="75"/>
                    <a:pt x="1221" y="214"/>
                  </a:cubicBezTo>
                  <a:cubicBezTo>
                    <a:pt x="2411" y="3356"/>
                    <a:pt x="2411" y="3356"/>
                    <a:pt x="2411" y="3356"/>
                  </a:cubicBezTo>
                  <a:cubicBezTo>
                    <a:pt x="2464" y="3506"/>
                    <a:pt x="2518" y="3728"/>
                    <a:pt x="2546" y="3898"/>
                  </a:cubicBezTo>
                  <a:cubicBezTo>
                    <a:pt x="2585" y="3739"/>
                    <a:pt x="2666" y="3430"/>
                    <a:pt x="2761" y="3164"/>
                  </a:cubicBezTo>
                  <a:cubicBezTo>
                    <a:pt x="3716" y="202"/>
                    <a:pt x="3716" y="202"/>
                    <a:pt x="3716" y="202"/>
                  </a:cubicBezTo>
                  <a:cubicBezTo>
                    <a:pt x="3757" y="65"/>
                    <a:pt x="3878" y="0"/>
                    <a:pt x="4042" y="0"/>
                  </a:cubicBezTo>
                  <a:cubicBezTo>
                    <a:pt x="4621" y="0"/>
                    <a:pt x="4621" y="0"/>
                    <a:pt x="4621" y="0"/>
                  </a:cubicBezTo>
                  <a:cubicBezTo>
                    <a:pt x="4769" y="0"/>
                    <a:pt x="4891" y="95"/>
                    <a:pt x="4850" y="214"/>
                  </a:cubicBezTo>
                  <a:cubicBezTo>
                    <a:pt x="2868" y="5919"/>
                    <a:pt x="2868" y="5919"/>
                    <a:pt x="2868" y="5919"/>
                  </a:cubicBezTo>
                  <a:cubicBezTo>
                    <a:pt x="2665" y="6504"/>
                    <a:pt x="2274" y="6962"/>
                    <a:pt x="1599" y="7218"/>
                  </a:cubicBezTo>
                  <a:cubicBezTo>
                    <a:pt x="1316" y="7325"/>
                    <a:pt x="1316" y="7325"/>
                    <a:pt x="1316" y="7325"/>
                  </a:cubicBezTo>
                  <a:cubicBezTo>
                    <a:pt x="1195" y="7367"/>
                    <a:pt x="1034" y="7334"/>
                    <a:pt x="966" y="7231"/>
                  </a:cubicBezTo>
                  <a:cubicBezTo>
                    <a:pt x="778" y="6931"/>
                    <a:pt x="778" y="6931"/>
                    <a:pt x="778" y="6931"/>
                  </a:cubicBezTo>
                  <a:cubicBezTo>
                    <a:pt x="723" y="6845"/>
                    <a:pt x="790" y="6675"/>
                    <a:pt x="912" y="6633"/>
                  </a:cubicBezTo>
                  <a:cubicBezTo>
                    <a:pt x="1113" y="6557"/>
                    <a:pt x="1113" y="6557"/>
                    <a:pt x="1113" y="6557"/>
                  </a:cubicBezTo>
                  <a:cubicBezTo>
                    <a:pt x="1618" y="6374"/>
                    <a:pt x="1989" y="5822"/>
                    <a:pt x="2149" y="5118"/>
                  </a:cubicBezTo>
                  <a:lnTo>
                    <a:pt x="52" y="2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88" dirty="0">
                <a:latin typeface="Arial"/>
              </a:endParaRPr>
            </a:p>
          </p:txBody>
        </p:sp>
        <p:sp>
          <p:nvSpPr>
            <p:cNvPr id="57" name="Freeform 13"/>
            <p:cNvSpPr>
              <a:spLocks noEditPoints="1"/>
            </p:cNvSpPr>
            <p:nvPr/>
          </p:nvSpPr>
          <p:spPr bwMode="auto">
            <a:xfrm>
              <a:off x="5253376" y="3217063"/>
              <a:ext cx="325399" cy="375991"/>
            </a:xfrm>
            <a:custGeom>
              <a:avLst/>
              <a:gdLst>
                <a:gd name="T0" fmla="*/ 2328 w 4604"/>
                <a:gd name="T1" fmla="*/ 4604 h 5320"/>
                <a:gd name="T2" fmla="*/ 1062 w 4604"/>
                <a:gd name="T3" fmla="*/ 2659 h 5320"/>
                <a:gd name="T4" fmla="*/ 2328 w 4604"/>
                <a:gd name="T5" fmla="*/ 725 h 5320"/>
                <a:gd name="T6" fmla="*/ 3627 w 4604"/>
                <a:gd name="T7" fmla="*/ 2659 h 5320"/>
                <a:gd name="T8" fmla="*/ 2328 w 4604"/>
                <a:gd name="T9" fmla="*/ 4604 h 5320"/>
                <a:gd name="T10" fmla="*/ 2352 w 4604"/>
                <a:gd name="T11" fmla="*/ 0 h 5320"/>
                <a:gd name="T12" fmla="*/ 0 w 4604"/>
                <a:gd name="T13" fmla="*/ 2658 h 5320"/>
                <a:gd name="T14" fmla="*/ 2278 w 4604"/>
                <a:gd name="T15" fmla="*/ 5320 h 5320"/>
                <a:gd name="T16" fmla="*/ 2280 w 4604"/>
                <a:gd name="T17" fmla="*/ 5320 h 5320"/>
                <a:gd name="T18" fmla="*/ 3630 w 4604"/>
                <a:gd name="T19" fmla="*/ 4584 h 5320"/>
                <a:gd name="T20" fmla="*/ 3731 w 4604"/>
                <a:gd name="T21" fmla="*/ 5030 h 5320"/>
                <a:gd name="T22" fmla="*/ 4065 w 4604"/>
                <a:gd name="T23" fmla="*/ 5246 h 5320"/>
                <a:gd name="T24" fmla="*/ 4333 w 4604"/>
                <a:gd name="T25" fmla="*/ 5246 h 5320"/>
                <a:gd name="T26" fmla="*/ 4602 w 4604"/>
                <a:gd name="T27" fmla="*/ 5030 h 5320"/>
                <a:gd name="T28" fmla="*/ 4604 w 4604"/>
                <a:gd name="T29" fmla="*/ 2645 h 5320"/>
                <a:gd name="T30" fmla="*/ 4604 w 4604"/>
                <a:gd name="T31" fmla="*/ 2645 h 5320"/>
                <a:gd name="T32" fmla="*/ 2352 w 4604"/>
                <a:gd name="T33" fmla="*/ 0 h 5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04" h="5320">
                  <a:moveTo>
                    <a:pt x="2328" y="4604"/>
                  </a:moveTo>
                  <a:cubicBezTo>
                    <a:pt x="1445" y="4604"/>
                    <a:pt x="1062" y="3988"/>
                    <a:pt x="1062" y="2659"/>
                  </a:cubicBezTo>
                  <a:cubicBezTo>
                    <a:pt x="1062" y="1362"/>
                    <a:pt x="1445" y="725"/>
                    <a:pt x="2328" y="725"/>
                  </a:cubicBezTo>
                  <a:cubicBezTo>
                    <a:pt x="3211" y="725"/>
                    <a:pt x="3627" y="1362"/>
                    <a:pt x="3627" y="2659"/>
                  </a:cubicBezTo>
                  <a:cubicBezTo>
                    <a:pt x="3627" y="3988"/>
                    <a:pt x="3211" y="4604"/>
                    <a:pt x="2328" y="4604"/>
                  </a:cubicBezTo>
                  <a:moveTo>
                    <a:pt x="2352" y="0"/>
                  </a:moveTo>
                  <a:cubicBezTo>
                    <a:pt x="868" y="0"/>
                    <a:pt x="0" y="1007"/>
                    <a:pt x="0" y="2658"/>
                  </a:cubicBezTo>
                  <a:cubicBezTo>
                    <a:pt x="0" y="4324"/>
                    <a:pt x="890" y="5320"/>
                    <a:pt x="2278" y="5320"/>
                  </a:cubicBezTo>
                  <a:cubicBezTo>
                    <a:pt x="2280" y="5320"/>
                    <a:pt x="2280" y="5320"/>
                    <a:pt x="2280" y="5320"/>
                  </a:cubicBezTo>
                  <a:cubicBezTo>
                    <a:pt x="2875" y="5320"/>
                    <a:pt x="3260" y="5114"/>
                    <a:pt x="3630" y="4584"/>
                  </a:cubicBezTo>
                  <a:cubicBezTo>
                    <a:pt x="3731" y="5030"/>
                    <a:pt x="3731" y="5030"/>
                    <a:pt x="3731" y="5030"/>
                  </a:cubicBezTo>
                  <a:cubicBezTo>
                    <a:pt x="3769" y="5181"/>
                    <a:pt x="3872" y="5246"/>
                    <a:pt x="4065" y="5246"/>
                  </a:cubicBezTo>
                  <a:cubicBezTo>
                    <a:pt x="4333" y="5246"/>
                    <a:pt x="4333" y="5246"/>
                    <a:pt x="4333" y="5246"/>
                  </a:cubicBezTo>
                  <a:cubicBezTo>
                    <a:pt x="4475" y="5246"/>
                    <a:pt x="4602" y="5148"/>
                    <a:pt x="4602" y="5030"/>
                  </a:cubicBezTo>
                  <a:cubicBezTo>
                    <a:pt x="4604" y="2645"/>
                    <a:pt x="4604" y="2645"/>
                    <a:pt x="4604" y="2645"/>
                  </a:cubicBezTo>
                  <a:cubicBezTo>
                    <a:pt x="4604" y="2645"/>
                    <a:pt x="4604" y="2645"/>
                    <a:pt x="4604" y="2645"/>
                  </a:cubicBezTo>
                  <a:cubicBezTo>
                    <a:pt x="4604" y="993"/>
                    <a:pt x="3839" y="0"/>
                    <a:pt x="235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88" dirty="0">
                <a:latin typeface="Arial"/>
              </a:endParaRPr>
            </a:p>
          </p:txBody>
        </p:sp>
        <p:sp>
          <p:nvSpPr>
            <p:cNvPr id="58" name="Freeform 14"/>
            <p:cNvSpPr>
              <a:spLocks noEditPoints="1"/>
            </p:cNvSpPr>
            <p:nvPr/>
          </p:nvSpPr>
          <p:spPr bwMode="auto">
            <a:xfrm>
              <a:off x="5978852" y="3490731"/>
              <a:ext cx="98523" cy="98733"/>
            </a:xfrm>
            <a:custGeom>
              <a:avLst/>
              <a:gdLst>
                <a:gd name="T0" fmla="*/ 596 w 1394"/>
                <a:gd name="T1" fmla="*/ 642 h 1397"/>
                <a:gd name="T2" fmla="*/ 687 w 1394"/>
                <a:gd name="T3" fmla="*/ 642 h 1397"/>
                <a:gd name="T4" fmla="*/ 807 w 1394"/>
                <a:gd name="T5" fmla="*/ 614 h 1397"/>
                <a:gd name="T6" fmla="*/ 846 w 1394"/>
                <a:gd name="T7" fmla="*/ 532 h 1397"/>
                <a:gd name="T8" fmla="*/ 807 w 1394"/>
                <a:gd name="T9" fmla="*/ 445 h 1397"/>
                <a:gd name="T10" fmla="*/ 677 w 1394"/>
                <a:gd name="T11" fmla="*/ 417 h 1397"/>
                <a:gd name="T12" fmla="*/ 596 w 1394"/>
                <a:gd name="T13" fmla="*/ 417 h 1397"/>
                <a:gd name="T14" fmla="*/ 596 w 1394"/>
                <a:gd name="T15" fmla="*/ 642 h 1397"/>
                <a:gd name="T16" fmla="*/ 710 w 1394"/>
                <a:gd name="T17" fmla="*/ 297 h 1397"/>
                <a:gd name="T18" fmla="*/ 958 w 1394"/>
                <a:gd name="T19" fmla="*/ 353 h 1397"/>
                <a:gd name="T20" fmla="*/ 1040 w 1394"/>
                <a:gd name="T21" fmla="*/ 520 h 1397"/>
                <a:gd name="T22" fmla="*/ 996 w 1394"/>
                <a:gd name="T23" fmla="*/ 651 h 1397"/>
                <a:gd name="T24" fmla="*/ 872 w 1394"/>
                <a:gd name="T25" fmla="*/ 727 h 1397"/>
                <a:gd name="T26" fmla="*/ 1044 w 1394"/>
                <a:gd name="T27" fmla="*/ 1072 h 1397"/>
                <a:gd name="T28" fmla="*/ 835 w 1394"/>
                <a:gd name="T29" fmla="*/ 1072 h 1397"/>
                <a:gd name="T30" fmla="*/ 687 w 1394"/>
                <a:gd name="T31" fmla="*/ 755 h 1397"/>
                <a:gd name="T32" fmla="*/ 595 w 1394"/>
                <a:gd name="T33" fmla="*/ 755 h 1397"/>
                <a:gd name="T34" fmla="*/ 595 w 1394"/>
                <a:gd name="T35" fmla="*/ 1072 h 1397"/>
                <a:gd name="T36" fmla="*/ 407 w 1394"/>
                <a:gd name="T37" fmla="*/ 1072 h 1397"/>
                <a:gd name="T38" fmla="*/ 407 w 1394"/>
                <a:gd name="T39" fmla="*/ 297 h 1397"/>
                <a:gd name="T40" fmla="*/ 710 w 1394"/>
                <a:gd name="T41" fmla="*/ 297 h 1397"/>
                <a:gd name="T42" fmla="*/ 476 w 1394"/>
                <a:gd name="T43" fmla="*/ 158 h 1397"/>
                <a:gd name="T44" fmla="*/ 292 w 1394"/>
                <a:gd name="T45" fmla="*/ 280 h 1397"/>
                <a:gd name="T46" fmla="*/ 162 w 1394"/>
                <a:gd name="T47" fmla="*/ 474 h 1397"/>
                <a:gd name="T48" fmla="*/ 116 w 1394"/>
                <a:gd name="T49" fmla="*/ 698 h 1397"/>
                <a:gd name="T50" fmla="*/ 158 w 1394"/>
                <a:gd name="T51" fmla="*/ 919 h 1397"/>
                <a:gd name="T52" fmla="*/ 282 w 1394"/>
                <a:gd name="T53" fmla="*/ 1105 h 1397"/>
                <a:gd name="T54" fmla="*/ 472 w 1394"/>
                <a:gd name="T55" fmla="*/ 1235 h 1397"/>
                <a:gd name="T56" fmla="*/ 695 w 1394"/>
                <a:gd name="T57" fmla="*/ 1281 h 1397"/>
                <a:gd name="T58" fmla="*/ 914 w 1394"/>
                <a:gd name="T59" fmla="*/ 1237 h 1397"/>
                <a:gd name="T60" fmla="*/ 1107 w 1394"/>
                <a:gd name="T61" fmla="*/ 1111 h 1397"/>
                <a:gd name="T62" fmla="*/ 1234 w 1394"/>
                <a:gd name="T63" fmla="*/ 926 h 1397"/>
                <a:gd name="T64" fmla="*/ 1278 w 1394"/>
                <a:gd name="T65" fmla="*/ 709 h 1397"/>
                <a:gd name="T66" fmla="*/ 1237 w 1394"/>
                <a:gd name="T67" fmla="*/ 478 h 1397"/>
                <a:gd name="T68" fmla="*/ 1114 w 1394"/>
                <a:gd name="T69" fmla="*/ 289 h 1397"/>
                <a:gd name="T70" fmla="*/ 924 w 1394"/>
                <a:gd name="T71" fmla="*/ 158 h 1397"/>
                <a:gd name="T72" fmla="*/ 696 w 1394"/>
                <a:gd name="T73" fmla="*/ 115 h 1397"/>
                <a:gd name="T74" fmla="*/ 476 w 1394"/>
                <a:gd name="T75" fmla="*/ 158 h 1397"/>
                <a:gd name="T76" fmla="*/ 967 w 1394"/>
                <a:gd name="T77" fmla="*/ 53 h 1397"/>
                <a:gd name="T78" fmla="*/ 1196 w 1394"/>
                <a:gd name="T79" fmla="*/ 209 h 1397"/>
                <a:gd name="T80" fmla="*/ 1341 w 1394"/>
                <a:gd name="T81" fmla="*/ 432 h 1397"/>
                <a:gd name="T82" fmla="*/ 1394 w 1394"/>
                <a:gd name="T83" fmla="*/ 699 h 1397"/>
                <a:gd name="T84" fmla="*/ 1339 w 1394"/>
                <a:gd name="T85" fmla="*/ 968 h 1397"/>
                <a:gd name="T86" fmla="*/ 1188 w 1394"/>
                <a:gd name="T87" fmla="*/ 1194 h 1397"/>
                <a:gd name="T88" fmla="*/ 960 w 1394"/>
                <a:gd name="T89" fmla="*/ 1345 h 1397"/>
                <a:gd name="T90" fmla="*/ 696 w 1394"/>
                <a:gd name="T91" fmla="*/ 1397 h 1397"/>
                <a:gd name="T92" fmla="*/ 428 w 1394"/>
                <a:gd name="T93" fmla="*/ 1343 h 1397"/>
                <a:gd name="T94" fmla="*/ 200 w 1394"/>
                <a:gd name="T95" fmla="*/ 1185 h 1397"/>
                <a:gd name="T96" fmla="*/ 52 w 1394"/>
                <a:gd name="T97" fmla="*/ 963 h 1397"/>
                <a:gd name="T98" fmla="*/ 0 w 1394"/>
                <a:gd name="T99" fmla="*/ 699 h 1397"/>
                <a:gd name="T100" fmla="*/ 26 w 1394"/>
                <a:gd name="T101" fmla="*/ 513 h 1397"/>
                <a:gd name="T102" fmla="*/ 102 w 1394"/>
                <a:gd name="T103" fmla="*/ 336 h 1397"/>
                <a:gd name="T104" fmla="*/ 352 w 1394"/>
                <a:gd name="T105" fmla="*/ 88 h 1397"/>
                <a:gd name="T106" fmla="*/ 695 w 1394"/>
                <a:gd name="T107" fmla="*/ 0 h 1397"/>
                <a:gd name="T108" fmla="*/ 967 w 1394"/>
                <a:gd name="T109" fmla="*/ 53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94" h="1397">
                  <a:moveTo>
                    <a:pt x="596" y="642"/>
                  </a:moveTo>
                  <a:cubicBezTo>
                    <a:pt x="687" y="642"/>
                    <a:pt x="687" y="642"/>
                    <a:pt x="687" y="642"/>
                  </a:cubicBezTo>
                  <a:cubicBezTo>
                    <a:pt x="743" y="642"/>
                    <a:pt x="783" y="632"/>
                    <a:pt x="807" y="614"/>
                  </a:cubicBezTo>
                  <a:cubicBezTo>
                    <a:pt x="833" y="597"/>
                    <a:pt x="846" y="570"/>
                    <a:pt x="846" y="532"/>
                  </a:cubicBezTo>
                  <a:cubicBezTo>
                    <a:pt x="846" y="493"/>
                    <a:pt x="833" y="465"/>
                    <a:pt x="807" y="445"/>
                  </a:cubicBezTo>
                  <a:cubicBezTo>
                    <a:pt x="778" y="427"/>
                    <a:pt x="735" y="417"/>
                    <a:pt x="677" y="417"/>
                  </a:cubicBezTo>
                  <a:cubicBezTo>
                    <a:pt x="596" y="417"/>
                    <a:pt x="596" y="417"/>
                    <a:pt x="596" y="417"/>
                  </a:cubicBezTo>
                  <a:cubicBezTo>
                    <a:pt x="596" y="642"/>
                    <a:pt x="596" y="642"/>
                    <a:pt x="596" y="642"/>
                  </a:cubicBezTo>
                  <a:close/>
                  <a:moveTo>
                    <a:pt x="710" y="297"/>
                  </a:moveTo>
                  <a:cubicBezTo>
                    <a:pt x="820" y="297"/>
                    <a:pt x="902" y="316"/>
                    <a:pt x="958" y="353"/>
                  </a:cubicBezTo>
                  <a:cubicBezTo>
                    <a:pt x="1013" y="391"/>
                    <a:pt x="1040" y="445"/>
                    <a:pt x="1040" y="520"/>
                  </a:cubicBezTo>
                  <a:cubicBezTo>
                    <a:pt x="1040" y="572"/>
                    <a:pt x="1026" y="614"/>
                    <a:pt x="996" y="651"/>
                  </a:cubicBezTo>
                  <a:cubicBezTo>
                    <a:pt x="965" y="687"/>
                    <a:pt x="924" y="711"/>
                    <a:pt x="872" y="727"/>
                  </a:cubicBezTo>
                  <a:cubicBezTo>
                    <a:pt x="1044" y="1072"/>
                    <a:pt x="1044" y="1072"/>
                    <a:pt x="1044" y="1072"/>
                  </a:cubicBezTo>
                  <a:cubicBezTo>
                    <a:pt x="835" y="1072"/>
                    <a:pt x="835" y="1072"/>
                    <a:pt x="835" y="1072"/>
                  </a:cubicBezTo>
                  <a:cubicBezTo>
                    <a:pt x="687" y="755"/>
                    <a:pt x="687" y="755"/>
                    <a:pt x="687" y="755"/>
                  </a:cubicBezTo>
                  <a:cubicBezTo>
                    <a:pt x="595" y="755"/>
                    <a:pt x="595" y="755"/>
                    <a:pt x="595" y="755"/>
                  </a:cubicBezTo>
                  <a:cubicBezTo>
                    <a:pt x="595" y="1072"/>
                    <a:pt x="595" y="1072"/>
                    <a:pt x="595" y="1072"/>
                  </a:cubicBezTo>
                  <a:cubicBezTo>
                    <a:pt x="407" y="1072"/>
                    <a:pt x="407" y="1072"/>
                    <a:pt x="407" y="1072"/>
                  </a:cubicBezTo>
                  <a:cubicBezTo>
                    <a:pt x="407" y="297"/>
                    <a:pt x="407" y="297"/>
                    <a:pt x="407" y="297"/>
                  </a:cubicBezTo>
                  <a:cubicBezTo>
                    <a:pt x="710" y="297"/>
                    <a:pt x="710" y="297"/>
                    <a:pt x="710" y="297"/>
                  </a:cubicBezTo>
                  <a:close/>
                  <a:moveTo>
                    <a:pt x="476" y="158"/>
                  </a:moveTo>
                  <a:cubicBezTo>
                    <a:pt x="407" y="184"/>
                    <a:pt x="345" y="226"/>
                    <a:pt x="292" y="280"/>
                  </a:cubicBezTo>
                  <a:cubicBezTo>
                    <a:pt x="234" y="336"/>
                    <a:pt x="192" y="402"/>
                    <a:pt x="162" y="474"/>
                  </a:cubicBezTo>
                  <a:cubicBezTo>
                    <a:pt x="131" y="545"/>
                    <a:pt x="116" y="621"/>
                    <a:pt x="116" y="698"/>
                  </a:cubicBezTo>
                  <a:cubicBezTo>
                    <a:pt x="116" y="775"/>
                    <a:pt x="128" y="849"/>
                    <a:pt x="158" y="919"/>
                  </a:cubicBezTo>
                  <a:cubicBezTo>
                    <a:pt x="186" y="987"/>
                    <a:pt x="229" y="1051"/>
                    <a:pt x="282" y="1105"/>
                  </a:cubicBezTo>
                  <a:cubicBezTo>
                    <a:pt x="338" y="1161"/>
                    <a:pt x="401" y="1205"/>
                    <a:pt x="472" y="1235"/>
                  </a:cubicBezTo>
                  <a:cubicBezTo>
                    <a:pt x="543" y="1267"/>
                    <a:pt x="617" y="1281"/>
                    <a:pt x="695" y="1281"/>
                  </a:cubicBezTo>
                  <a:cubicBezTo>
                    <a:pt x="770" y="1281"/>
                    <a:pt x="843" y="1267"/>
                    <a:pt x="914" y="1237"/>
                  </a:cubicBezTo>
                  <a:cubicBezTo>
                    <a:pt x="984" y="1208"/>
                    <a:pt x="1050" y="1166"/>
                    <a:pt x="1107" y="1111"/>
                  </a:cubicBezTo>
                  <a:cubicBezTo>
                    <a:pt x="1161" y="1059"/>
                    <a:pt x="1204" y="997"/>
                    <a:pt x="1234" y="926"/>
                  </a:cubicBezTo>
                  <a:cubicBezTo>
                    <a:pt x="1263" y="857"/>
                    <a:pt x="1278" y="783"/>
                    <a:pt x="1278" y="709"/>
                  </a:cubicBezTo>
                  <a:cubicBezTo>
                    <a:pt x="1278" y="626"/>
                    <a:pt x="1264" y="549"/>
                    <a:pt x="1237" y="478"/>
                  </a:cubicBezTo>
                  <a:cubicBezTo>
                    <a:pt x="1209" y="409"/>
                    <a:pt x="1167" y="345"/>
                    <a:pt x="1114" y="289"/>
                  </a:cubicBezTo>
                  <a:cubicBezTo>
                    <a:pt x="1056" y="232"/>
                    <a:pt x="994" y="188"/>
                    <a:pt x="924" y="158"/>
                  </a:cubicBezTo>
                  <a:cubicBezTo>
                    <a:pt x="853" y="130"/>
                    <a:pt x="778" y="115"/>
                    <a:pt x="696" y="115"/>
                  </a:cubicBezTo>
                  <a:cubicBezTo>
                    <a:pt x="617" y="115"/>
                    <a:pt x="543" y="128"/>
                    <a:pt x="476" y="158"/>
                  </a:cubicBezTo>
                  <a:moveTo>
                    <a:pt x="967" y="53"/>
                  </a:moveTo>
                  <a:cubicBezTo>
                    <a:pt x="1053" y="90"/>
                    <a:pt x="1129" y="141"/>
                    <a:pt x="1196" y="209"/>
                  </a:cubicBezTo>
                  <a:cubicBezTo>
                    <a:pt x="1258" y="274"/>
                    <a:pt x="1309" y="349"/>
                    <a:pt x="1341" y="432"/>
                  </a:cubicBezTo>
                  <a:cubicBezTo>
                    <a:pt x="1376" y="517"/>
                    <a:pt x="1394" y="605"/>
                    <a:pt x="1394" y="699"/>
                  </a:cubicBezTo>
                  <a:cubicBezTo>
                    <a:pt x="1394" y="795"/>
                    <a:pt x="1376" y="884"/>
                    <a:pt x="1339" y="968"/>
                  </a:cubicBezTo>
                  <a:cubicBezTo>
                    <a:pt x="1305" y="1054"/>
                    <a:pt x="1256" y="1128"/>
                    <a:pt x="1188" y="1194"/>
                  </a:cubicBezTo>
                  <a:cubicBezTo>
                    <a:pt x="1121" y="1258"/>
                    <a:pt x="1044" y="1308"/>
                    <a:pt x="960" y="1345"/>
                  </a:cubicBezTo>
                  <a:cubicBezTo>
                    <a:pt x="875" y="1379"/>
                    <a:pt x="788" y="1397"/>
                    <a:pt x="696" y="1397"/>
                  </a:cubicBezTo>
                  <a:cubicBezTo>
                    <a:pt x="603" y="1397"/>
                    <a:pt x="512" y="1378"/>
                    <a:pt x="428" y="1343"/>
                  </a:cubicBezTo>
                  <a:cubicBezTo>
                    <a:pt x="344" y="1306"/>
                    <a:pt x="267" y="1253"/>
                    <a:pt x="200" y="1185"/>
                  </a:cubicBezTo>
                  <a:cubicBezTo>
                    <a:pt x="134" y="1120"/>
                    <a:pt x="86" y="1045"/>
                    <a:pt x="52" y="963"/>
                  </a:cubicBezTo>
                  <a:cubicBezTo>
                    <a:pt x="17" y="878"/>
                    <a:pt x="0" y="791"/>
                    <a:pt x="0" y="699"/>
                  </a:cubicBezTo>
                  <a:cubicBezTo>
                    <a:pt x="0" y="636"/>
                    <a:pt x="10" y="574"/>
                    <a:pt x="26" y="513"/>
                  </a:cubicBezTo>
                  <a:cubicBezTo>
                    <a:pt x="42" y="453"/>
                    <a:pt x="68" y="393"/>
                    <a:pt x="102" y="336"/>
                  </a:cubicBezTo>
                  <a:cubicBezTo>
                    <a:pt x="165" y="229"/>
                    <a:pt x="248" y="148"/>
                    <a:pt x="352" y="88"/>
                  </a:cubicBezTo>
                  <a:cubicBezTo>
                    <a:pt x="455" y="28"/>
                    <a:pt x="570" y="0"/>
                    <a:pt x="695" y="0"/>
                  </a:cubicBezTo>
                  <a:cubicBezTo>
                    <a:pt x="791" y="0"/>
                    <a:pt x="881" y="16"/>
                    <a:pt x="967" y="5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88" dirty="0"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31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05556E-6 -4.93827E-7 L -0.11979 -4.93827E-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repeatCount="indefinite" accel="50000" decel="50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69136E-6 L -0.08021 -4.69136E-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mph" presetSubtype="2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5" presetClass="pat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1.11111E-6 -2.71605E-6 L -0.05625 -2.71605E-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mph" presetSubtype="2" repeatCount="indefinite" accel="50000" decel="50000" autoRev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pat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5.55556E-7 -6.17284E-7 L -0.03229 -6.17284E-7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mph" presetSubtype="2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path" presetSubtype="0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11111E-6 -2.34568E-6 L -0.03854 -2.34568E-6 " pathEditMode="relative" rAng="0" ptsTypes="AA">
                                      <p:cBhvr>
                                        <p:cTn id="30" dur="3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mph" presetSubtype="2" repeatCount="indefinite" accel="50000" decel="5000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6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16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6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88889E-6 2.46914E-7 L -0.125 2.46914E-7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mph" presetSubtype="2" repeatCount="indefinite" accel="50000" decel="50000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11111E-6 3.95062E-6 L -0.08021 3.95062E-6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mph" presetSubtype="2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5" presetClass="pat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7778E-7 -1.48148E-6 L -0.06354 -1.48148E-6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mph" presetSubtype="2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5" presetClass="pat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94444E-6 -1.97531E-6 L -0.03542 -1.97531E-6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mph" presetSubtype="2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path" presetSubtype="0" repeatCount="indefinite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2.22222E-6 L -0.08021 2.22222E-6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mph" presetSubtype="2" repeatCount="indefinite" accel="50000" decel="5000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5" presetClass="pat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4.72222E-6 -1.11111E-6 L -0.03959 -1.11111E-6 " pathEditMode="relative" rAng="0" ptsTypes="AA">
                                      <p:cBhvr>
                                        <p:cTn id="66" dur="3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mph" presetSubtype="2" repeatCount="indefinite" accel="50000" decel="5000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path" presetSubtype="0" repeatCount="indefinite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0 -1.11111E-6 L -0.12396 -1.11111E-6 " pathEditMode="relative" rAng="0" ptsTypes="AA">
                                      <p:cBhvr>
                                        <p:cTn id="7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mph" presetSubtype="2" repeatCount="indefinite" accel="50000" decel="5000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pat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66667E-6 2.83951E-6 L -0.0125 2.83951E-6 " pathEditMode="relative" rAng="0" ptsTypes="AA">
                                      <p:cBhvr>
                                        <p:cTn id="78" dur="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mph" presetSubtype="2" repeatCount="indefinite" accel="50000" decel="5000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8.33333E-7 -2.22222E-6 L -0.08021 -2.22222E-6 " pathEditMode="relative" rAng="0" ptsTypes="AA">
                                      <p:cBhvr>
                                        <p:cTn id="84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mph" presetSubtype="2" repeatCount="indefinite" accel="50000" decel="50000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7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path" presetSubtype="0" repeatCount="indefinite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3.05556E-6 4.93827E-7 L -0.12396 4.93827E-7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mph" presetSubtype="2" repeatCount="indefinite" accel="50000" decel="5000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5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2222E-6 -7.40741E-7 L -0.08021 -7.40741E-7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" presetClass="emph" presetSubtype="2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05625 -4.44444E-6 " pathEditMode="relative" rAng="0" ptsTypes="AA">
                                      <p:cBhvr>
                                        <p:cTn id="102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mph" presetSubtype="2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7" grpId="0" animBg="1"/>
      <p:bldP spid="33" grpId="0" animBg="1"/>
      <p:bldP spid="34" grpId="0" animBg="1"/>
      <p:bldP spid="35" grpId="0" animBg="1"/>
      <p:bldP spid="36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ud"/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1163748" y="297817"/>
            <a:ext cx="1370909" cy="712550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23" name="cloud"/>
          <p:cNvSpPr>
            <a:spLocks noChangeAspect="1"/>
          </p:cNvSpPr>
          <p:nvPr userDrawn="1">
            <p:custDataLst>
              <p:tags r:id="rId2"/>
            </p:custDataLst>
          </p:nvPr>
        </p:nvSpPr>
        <p:spPr bwMode="auto">
          <a:xfrm>
            <a:off x="7384887" y="1692855"/>
            <a:ext cx="406472" cy="211270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24" name="cloud"/>
          <p:cNvSpPr>
            <a:spLocks noChangeAspect="1"/>
          </p:cNvSpPr>
          <p:nvPr userDrawn="1">
            <p:custDataLst>
              <p:tags r:id="rId3"/>
            </p:custDataLst>
          </p:nvPr>
        </p:nvSpPr>
        <p:spPr bwMode="auto">
          <a:xfrm>
            <a:off x="2035229" y="2308829"/>
            <a:ext cx="203237" cy="105635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25" name="cloud"/>
          <p:cNvSpPr>
            <a:spLocks noChangeAspect="1"/>
          </p:cNvSpPr>
          <p:nvPr userDrawn="1">
            <p:custDataLst>
              <p:tags r:id="rId4"/>
            </p:custDataLst>
          </p:nvPr>
        </p:nvSpPr>
        <p:spPr bwMode="auto">
          <a:xfrm>
            <a:off x="2883524" y="1640037"/>
            <a:ext cx="203237" cy="105635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26" name="cloud"/>
          <p:cNvSpPr>
            <a:spLocks noChangeAspect="1"/>
          </p:cNvSpPr>
          <p:nvPr userDrawn="1">
            <p:custDataLst>
              <p:tags r:id="rId5"/>
            </p:custDataLst>
          </p:nvPr>
        </p:nvSpPr>
        <p:spPr bwMode="auto">
          <a:xfrm>
            <a:off x="7791359" y="4204831"/>
            <a:ext cx="1365447" cy="709712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27" name="cloud"/>
          <p:cNvSpPr>
            <a:spLocks noChangeAspect="1"/>
          </p:cNvSpPr>
          <p:nvPr userDrawn="1">
            <p:custDataLst>
              <p:tags r:id="rId6"/>
            </p:custDataLst>
          </p:nvPr>
        </p:nvSpPr>
        <p:spPr bwMode="auto">
          <a:xfrm>
            <a:off x="5304134" y="4491266"/>
            <a:ext cx="682723" cy="354856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28" name="cloud"/>
          <p:cNvSpPr>
            <a:spLocks noChangeAspect="1"/>
          </p:cNvSpPr>
          <p:nvPr userDrawn="1">
            <p:custDataLst>
              <p:tags r:id="rId7"/>
            </p:custDataLst>
          </p:nvPr>
        </p:nvSpPr>
        <p:spPr bwMode="auto">
          <a:xfrm>
            <a:off x="7538176" y="3244977"/>
            <a:ext cx="506366" cy="263192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29" name="cloud"/>
          <p:cNvSpPr>
            <a:spLocks noChangeAspect="1"/>
          </p:cNvSpPr>
          <p:nvPr userDrawn="1">
            <p:custDataLst>
              <p:tags r:id="rId8"/>
            </p:custDataLst>
          </p:nvPr>
        </p:nvSpPr>
        <p:spPr bwMode="auto">
          <a:xfrm>
            <a:off x="6254202" y="1121569"/>
            <a:ext cx="308333" cy="160261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30" name="cloud"/>
          <p:cNvSpPr>
            <a:spLocks noChangeAspect="1"/>
          </p:cNvSpPr>
          <p:nvPr userDrawn="1">
            <p:custDataLst>
              <p:tags r:id="rId9"/>
            </p:custDataLst>
          </p:nvPr>
        </p:nvSpPr>
        <p:spPr bwMode="auto">
          <a:xfrm>
            <a:off x="631080" y="1422913"/>
            <a:ext cx="519353" cy="269942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31" name="cloud"/>
          <p:cNvSpPr>
            <a:spLocks noChangeAspect="1"/>
          </p:cNvSpPr>
          <p:nvPr userDrawn="1">
            <p:custDataLst>
              <p:tags r:id="rId10"/>
            </p:custDataLst>
          </p:nvPr>
        </p:nvSpPr>
        <p:spPr bwMode="auto">
          <a:xfrm>
            <a:off x="3017008" y="4682819"/>
            <a:ext cx="506366" cy="263192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32" name="cloud"/>
          <p:cNvSpPr>
            <a:spLocks noChangeAspect="1"/>
          </p:cNvSpPr>
          <p:nvPr userDrawn="1">
            <p:custDataLst>
              <p:tags r:id="rId11"/>
            </p:custDataLst>
          </p:nvPr>
        </p:nvSpPr>
        <p:spPr bwMode="auto">
          <a:xfrm>
            <a:off x="631080" y="3818562"/>
            <a:ext cx="1365447" cy="709712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33" name="cloud"/>
          <p:cNvSpPr>
            <a:spLocks noChangeAspect="1"/>
          </p:cNvSpPr>
          <p:nvPr userDrawn="1">
            <p:custDataLst>
              <p:tags r:id="rId12"/>
            </p:custDataLst>
          </p:nvPr>
        </p:nvSpPr>
        <p:spPr bwMode="auto">
          <a:xfrm>
            <a:off x="631080" y="2616522"/>
            <a:ext cx="203237" cy="105635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34" name="cloud"/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8248639" y="2259560"/>
            <a:ext cx="656503" cy="341227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35" name="cloud"/>
          <p:cNvSpPr>
            <a:spLocks noChangeAspect="1"/>
          </p:cNvSpPr>
          <p:nvPr userDrawn="1">
            <p:custDataLst>
              <p:tags r:id="rId14"/>
            </p:custDataLst>
          </p:nvPr>
        </p:nvSpPr>
        <p:spPr bwMode="auto">
          <a:xfrm>
            <a:off x="6709971" y="149578"/>
            <a:ext cx="1365447" cy="709712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36" name="cloud"/>
          <p:cNvSpPr>
            <a:spLocks noChangeAspect="1"/>
          </p:cNvSpPr>
          <p:nvPr userDrawn="1">
            <p:custDataLst>
              <p:tags r:id="rId15"/>
            </p:custDataLst>
          </p:nvPr>
        </p:nvSpPr>
        <p:spPr bwMode="auto">
          <a:xfrm>
            <a:off x="3523375" y="589348"/>
            <a:ext cx="519353" cy="269942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37" name="cloud"/>
          <p:cNvSpPr>
            <a:spLocks noChangeAspect="1"/>
          </p:cNvSpPr>
          <p:nvPr userDrawn="1">
            <p:custDataLst>
              <p:tags r:id="rId16"/>
            </p:custDataLst>
          </p:nvPr>
        </p:nvSpPr>
        <p:spPr bwMode="auto">
          <a:xfrm>
            <a:off x="1442730" y="3081684"/>
            <a:ext cx="406472" cy="211270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65077"/>
            <a:ext cx="7772400" cy="1102519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 indent="0" algn="ctr" defTabSz="914400">
              <a:spcBef>
                <a:spcPct val="20000"/>
              </a:spcBef>
              <a:buClr>
                <a:srgbClr val="0067AB"/>
              </a:buClr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82087"/>
            <a:ext cx="6400800" cy="338554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 marL="285750" indent="-285750" algn="ctr">
              <a:buNone/>
              <a:defRPr lang="en-US" sz="1600" baseline="0" dirty="0">
                <a:solidFill>
                  <a:schemeClr val="bg1"/>
                </a:solidFill>
                <a:latin typeface="Arial"/>
              </a:defRPr>
            </a:lvl1pPr>
          </a:lstStyle>
          <a:p>
            <a:pPr lvl="0" indent="0" algn="ctr"/>
            <a:r>
              <a:rPr lang="en-US" dirty="0"/>
              <a:t>Click to edit Master subtitle style</a:t>
            </a:r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3150694" y="3228653"/>
            <a:ext cx="2842613" cy="155011"/>
          </a:xfrm>
          <a:custGeom>
            <a:avLst/>
            <a:gdLst>
              <a:gd name="T0" fmla="*/ 0 w 6135"/>
              <a:gd name="T1" fmla="*/ 0 h 368"/>
              <a:gd name="T2" fmla="*/ 2726 w 6135"/>
              <a:gd name="T3" fmla="*/ 0 h 368"/>
              <a:gd name="T4" fmla="*/ 3090 w 6135"/>
              <a:gd name="T5" fmla="*/ 368 h 368"/>
              <a:gd name="T6" fmla="*/ 3440 w 6135"/>
              <a:gd name="T7" fmla="*/ 0 h 368"/>
              <a:gd name="T8" fmla="*/ 6135 w 6135"/>
              <a:gd name="T9" fmla="*/ 0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35" h="368">
                <a:moveTo>
                  <a:pt x="0" y="0"/>
                </a:moveTo>
                <a:lnTo>
                  <a:pt x="2726" y="0"/>
                </a:lnTo>
                <a:lnTo>
                  <a:pt x="3090" y="368"/>
                </a:lnTo>
                <a:lnTo>
                  <a:pt x="3440" y="0"/>
                </a:lnTo>
                <a:lnTo>
                  <a:pt x="6135" y="0"/>
                </a:lnTo>
              </a:path>
            </a:pathLst>
          </a:custGeom>
          <a:ln w="38100" cap="rnd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solidFill>
                <a:srgbClr val="666666"/>
              </a:solidFill>
              <a:latin typeface="Arial"/>
            </a:endParaRPr>
          </a:p>
        </p:txBody>
      </p:sp>
      <p:grpSp>
        <p:nvGrpSpPr>
          <p:cNvPr id="38" name="Group 37"/>
          <p:cNvGrpSpPr>
            <a:grpSpLocks noChangeAspect="1"/>
          </p:cNvGrpSpPr>
          <p:nvPr userDrawn="1"/>
        </p:nvGrpSpPr>
        <p:grpSpPr>
          <a:xfrm>
            <a:off x="2653086" y="1221968"/>
            <a:ext cx="3837828" cy="1542093"/>
            <a:chOff x="2960265" y="2491587"/>
            <a:chExt cx="3117110" cy="1252498"/>
          </a:xfrm>
        </p:grpSpPr>
        <p:sp>
          <p:nvSpPr>
            <p:cNvPr id="39" name="Freeform 6"/>
            <p:cNvSpPr>
              <a:spLocks/>
            </p:cNvSpPr>
            <p:nvPr/>
          </p:nvSpPr>
          <p:spPr bwMode="auto">
            <a:xfrm>
              <a:off x="3770531" y="2491587"/>
              <a:ext cx="1637975" cy="608013"/>
            </a:xfrm>
            <a:custGeom>
              <a:avLst/>
              <a:gdLst>
                <a:gd name="T0" fmla="*/ 1359 w 23176"/>
                <a:gd name="T1" fmla="*/ 8141 h 8603"/>
                <a:gd name="T2" fmla="*/ 11589 w 23176"/>
                <a:gd name="T3" fmla="*/ 1367 h 8603"/>
                <a:gd name="T4" fmla="*/ 21818 w 23176"/>
                <a:gd name="T5" fmla="*/ 8141 h 8603"/>
                <a:gd name="T6" fmla="*/ 21818 w 23176"/>
                <a:gd name="T7" fmla="*/ 8141 h 8603"/>
                <a:gd name="T8" fmla="*/ 22476 w 23176"/>
                <a:gd name="T9" fmla="*/ 8603 h 8603"/>
                <a:gd name="T10" fmla="*/ 23176 w 23176"/>
                <a:gd name="T11" fmla="*/ 7903 h 8603"/>
                <a:gd name="T12" fmla="*/ 23127 w 23176"/>
                <a:gd name="T13" fmla="*/ 7637 h 8603"/>
                <a:gd name="T14" fmla="*/ 11589 w 23176"/>
                <a:gd name="T15" fmla="*/ 0 h 8603"/>
                <a:gd name="T16" fmla="*/ 51 w 23176"/>
                <a:gd name="T17" fmla="*/ 7634 h 8603"/>
                <a:gd name="T18" fmla="*/ 0 w 23176"/>
                <a:gd name="T19" fmla="*/ 7903 h 8603"/>
                <a:gd name="T20" fmla="*/ 701 w 23176"/>
                <a:gd name="T21" fmla="*/ 8603 h 8603"/>
                <a:gd name="T22" fmla="*/ 1359 w 23176"/>
                <a:gd name="T23" fmla="*/ 8141 h 8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76" h="8603">
                  <a:moveTo>
                    <a:pt x="1359" y="8141"/>
                  </a:moveTo>
                  <a:cubicBezTo>
                    <a:pt x="3052" y="4159"/>
                    <a:pt x="6995" y="1367"/>
                    <a:pt x="11589" y="1367"/>
                  </a:cubicBezTo>
                  <a:cubicBezTo>
                    <a:pt x="16182" y="1367"/>
                    <a:pt x="20124" y="4159"/>
                    <a:pt x="21818" y="8141"/>
                  </a:cubicBezTo>
                  <a:cubicBezTo>
                    <a:pt x="21818" y="8141"/>
                    <a:pt x="21818" y="8141"/>
                    <a:pt x="21818" y="8141"/>
                  </a:cubicBezTo>
                  <a:cubicBezTo>
                    <a:pt x="21915" y="8410"/>
                    <a:pt x="22173" y="8603"/>
                    <a:pt x="22476" y="8603"/>
                  </a:cubicBezTo>
                  <a:cubicBezTo>
                    <a:pt x="22863" y="8603"/>
                    <a:pt x="23176" y="8290"/>
                    <a:pt x="23176" y="7903"/>
                  </a:cubicBezTo>
                  <a:cubicBezTo>
                    <a:pt x="23176" y="7808"/>
                    <a:pt x="23161" y="7719"/>
                    <a:pt x="23127" y="7637"/>
                  </a:cubicBezTo>
                  <a:cubicBezTo>
                    <a:pt x="21216" y="3147"/>
                    <a:pt x="16769" y="0"/>
                    <a:pt x="11589" y="0"/>
                  </a:cubicBezTo>
                  <a:cubicBezTo>
                    <a:pt x="6410" y="0"/>
                    <a:pt x="1964" y="3146"/>
                    <a:pt x="51" y="7634"/>
                  </a:cubicBezTo>
                  <a:cubicBezTo>
                    <a:pt x="15" y="7715"/>
                    <a:pt x="0" y="7808"/>
                    <a:pt x="0" y="7903"/>
                  </a:cubicBezTo>
                  <a:cubicBezTo>
                    <a:pt x="0" y="8290"/>
                    <a:pt x="315" y="8603"/>
                    <a:pt x="701" y="8603"/>
                  </a:cubicBezTo>
                  <a:cubicBezTo>
                    <a:pt x="1004" y="8603"/>
                    <a:pt x="1254" y="8412"/>
                    <a:pt x="1359" y="8141"/>
                  </a:cubicBezTo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88" dirty="0">
                <a:latin typeface="Arial"/>
              </a:endParaRPr>
            </a:p>
          </p:txBody>
        </p:sp>
        <p:sp>
          <p:nvSpPr>
            <p:cNvPr id="40" name="Freeform 7"/>
            <p:cNvSpPr>
              <a:spLocks/>
            </p:cNvSpPr>
            <p:nvPr/>
          </p:nvSpPr>
          <p:spPr bwMode="auto">
            <a:xfrm>
              <a:off x="2960265" y="3223435"/>
              <a:ext cx="549133" cy="367495"/>
            </a:xfrm>
            <a:custGeom>
              <a:avLst/>
              <a:gdLst>
                <a:gd name="T0" fmla="*/ 6453 w 7770"/>
                <a:gd name="T1" fmla="*/ 5005 h 5200"/>
                <a:gd name="T2" fmla="*/ 6160 w 7770"/>
                <a:gd name="T3" fmla="*/ 5200 h 5200"/>
                <a:gd name="T4" fmla="*/ 5227 w 7770"/>
                <a:gd name="T5" fmla="*/ 5200 h 5200"/>
                <a:gd name="T6" fmla="*/ 4958 w 7770"/>
                <a:gd name="T7" fmla="*/ 5005 h 5200"/>
                <a:gd name="T8" fmla="*/ 4077 w 7770"/>
                <a:gd name="T9" fmla="*/ 1704 h 5200"/>
                <a:gd name="T10" fmla="*/ 3897 w 7770"/>
                <a:gd name="T11" fmla="*/ 593 h 5200"/>
                <a:gd name="T12" fmla="*/ 3719 w 7770"/>
                <a:gd name="T13" fmla="*/ 1704 h 5200"/>
                <a:gd name="T14" fmla="*/ 2837 w 7770"/>
                <a:gd name="T15" fmla="*/ 5005 h 5200"/>
                <a:gd name="T16" fmla="*/ 2543 w 7770"/>
                <a:gd name="T17" fmla="*/ 5200 h 5200"/>
                <a:gd name="T18" fmla="*/ 1596 w 7770"/>
                <a:gd name="T19" fmla="*/ 5200 h 5200"/>
                <a:gd name="T20" fmla="*/ 1329 w 7770"/>
                <a:gd name="T21" fmla="*/ 5005 h 5200"/>
                <a:gd name="T22" fmla="*/ 37 w 7770"/>
                <a:gd name="T23" fmla="*/ 259 h 5200"/>
                <a:gd name="T24" fmla="*/ 242 w 7770"/>
                <a:gd name="T25" fmla="*/ 0 h 5200"/>
                <a:gd name="T26" fmla="*/ 842 w 7770"/>
                <a:gd name="T27" fmla="*/ 0 h 5200"/>
                <a:gd name="T28" fmla="*/ 1137 w 7770"/>
                <a:gd name="T29" fmla="*/ 217 h 5200"/>
                <a:gd name="T30" fmla="*/ 1955 w 7770"/>
                <a:gd name="T31" fmla="*/ 3603 h 5200"/>
                <a:gd name="T32" fmla="*/ 2109 w 7770"/>
                <a:gd name="T33" fmla="*/ 4757 h 5200"/>
                <a:gd name="T34" fmla="*/ 2324 w 7770"/>
                <a:gd name="T35" fmla="*/ 3614 h 5200"/>
                <a:gd name="T36" fmla="*/ 3233 w 7770"/>
                <a:gd name="T37" fmla="*/ 206 h 5200"/>
                <a:gd name="T38" fmla="*/ 3539 w 7770"/>
                <a:gd name="T39" fmla="*/ 0 h 5200"/>
                <a:gd name="T40" fmla="*/ 4281 w 7770"/>
                <a:gd name="T41" fmla="*/ 0 h 5200"/>
                <a:gd name="T42" fmla="*/ 4601 w 7770"/>
                <a:gd name="T43" fmla="*/ 217 h 5200"/>
                <a:gd name="T44" fmla="*/ 5520 w 7770"/>
                <a:gd name="T45" fmla="*/ 3614 h 5200"/>
                <a:gd name="T46" fmla="*/ 5725 w 7770"/>
                <a:gd name="T47" fmla="*/ 4757 h 5200"/>
                <a:gd name="T48" fmla="*/ 5903 w 7770"/>
                <a:gd name="T49" fmla="*/ 3614 h 5200"/>
                <a:gd name="T50" fmla="*/ 6658 w 7770"/>
                <a:gd name="T51" fmla="*/ 206 h 5200"/>
                <a:gd name="T52" fmla="*/ 6966 w 7770"/>
                <a:gd name="T53" fmla="*/ 0 h 5200"/>
                <a:gd name="T54" fmla="*/ 7528 w 7770"/>
                <a:gd name="T55" fmla="*/ 0 h 5200"/>
                <a:gd name="T56" fmla="*/ 7732 w 7770"/>
                <a:gd name="T57" fmla="*/ 248 h 5200"/>
                <a:gd name="T58" fmla="*/ 6453 w 7770"/>
                <a:gd name="T59" fmla="*/ 5005 h 5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770" h="5200">
                  <a:moveTo>
                    <a:pt x="6453" y="5005"/>
                  </a:moveTo>
                  <a:cubicBezTo>
                    <a:pt x="6416" y="5125"/>
                    <a:pt x="6327" y="5200"/>
                    <a:pt x="6160" y="5200"/>
                  </a:cubicBezTo>
                  <a:cubicBezTo>
                    <a:pt x="5227" y="5200"/>
                    <a:pt x="5227" y="5200"/>
                    <a:pt x="5227" y="5200"/>
                  </a:cubicBezTo>
                  <a:cubicBezTo>
                    <a:pt x="5075" y="5200"/>
                    <a:pt x="4998" y="5157"/>
                    <a:pt x="4958" y="5005"/>
                  </a:cubicBezTo>
                  <a:cubicBezTo>
                    <a:pt x="4077" y="1704"/>
                    <a:pt x="4077" y="1704"/>
                    <a:pt x="4077" y="1704"/>
                  </a:cubicBezTo>
                  <a:cubicBezTo>
                    <a:pt x="3987" y="1370"/>
                    <a:pt x="3948" y="982"/>
                    <a:pt x="3897" y="593"/>
                  </a:cubicBezTo>
                  <a:cubicBezTo>
                    <a:pt x="3859" y="982"/>
                    <a:pt x="3808" y="1380"/>
                    <a:pt x="3719" y="1704"/>
                  </a:cubicBezTo>
                  <a:cubicBezTo>
                    <a:pt x="2837" y="5005"/>
                    <a:pt x="2837" y="5005"/>
                    <a:pt x="2837" y="5005"/>
                  </a:cubicBezTo>
                  <a:cubicBezTo>
                    <a:pt x="2811" y="5125"/>
                    <a:pt x="2709" y="5200"/>
                    <a:pt x="2543" y="5200"/>
                  </a:cubicBezTo>
                  <a:cubicBezTo>
                    <a:pt x="1596" y="5200"/>
                    <a:pt x="1596" y="5200"/>
                    <a:pt x="1596" y="5200"/>
                  </a:cubicBezTo>
                  <a:cubicBezTo>
                    <a:pt x="1444" y="5200"/>
                    <a:pt x="1366" y="5157"/>
                    <a:pt x="1329" y="5005"/>
                  </a:cubicBezTo>
                  <a:cubicBezTo>
                    <a:pt x="37" y="259"/>
                    <a:pt x="37" y="259"/>
                    <a:pt x="37" y="259"/>
                  </a:cubicBezTo>
                  <a:cubicBezTo>
                    <a:pt x="0" y="97"/>
                    <a:pt x="101" y="0"/>
                    <a:pt x="242" y="0"/>
                  </a:cubicBezTo>
                  <a:cubicBezTo>
                    <a:pt x="842" y="0"/>
                    <a:pt x="842" y="0"/>
                    <a:pt x="842" y="0"/>
                  </a:cubicBezTo>
                  <a:cubicBezTo>
                    <a:pt x="1008" y="0"/>
                    <a:pt x="1098" y="55"/>
                    <a:pt x="1137" y="217"/>
                  </a:cubicBezTo>
                  <a:cubicBezTo>
                    <a:pt x="1955" y="3603"/>
                    <a:pt x="1955" y="3603"/>
                    <a:pt x="1955" y="3603"/>
                  </a:cubicBezTo>
                  <a:cubicBezTo>
                    <a:pt x="2043" y="3992"/>
                    <a:pt x="2070" y="4392"/>
                    <a:pt x="2109" y="4757"/>
                  </a:cubicBezTo>
                  <a:cubicBezTo>
                    <a:pt x="2172" y="4401"/>
                    <a:pt x="2223" y="3981"/>
                    <a:pt x="2324" y="3614"/>
                  </a:cubicBezTo>
                  <a:cubicBezTo>
                    <a:pt x="3233" y="206"/>
                    <a:pt x="3233" y="206"/>
                    <a:pt x="3233" y="206"/>
                  </a:cubicBezTo>
                  <a:cubicBezTo>
                    <a:pt x="3272" y="65"/>
                    <a:pt x="3386" y="0"/>
                    <a:pt x="3539" y="0"/>
                  </a:cubicBezTo>
                  <a:cubicBezTo>
                    <a:pt x="4281" y="0"/>
                    <a:pt x="4281" y="0"/>
                    <a:pt x="4281" y="0"/>
                  </a:cubicBezTo>
                  <a:cubicBezTo>
                    <a:pt x="4433" y="0"/>
                    <a:pt x="4562" y="76"/>
                    <a:pt x="4601" y="217"/>
                  </a:cubicBezTo>
                  <a:cubicBezTo>
                    <a:pt x="5520" y="3614"/>
                    <a:pt x="5520" y="3614"/>
                    <a:pt x="5520" y="3614"/>
                  </a:cubicBezTo>
                  <a:cubicBezTo>
                    <a:pt x="5623" y="3981"/>
                    <a:pt x="5675" y="4391"/>
                    <a:pt x="5725" y="4757"/>
                  </a:cubicBezTo>
                  <a:cubicBezTo>
                    <a:pt x="5776" y="4400"/>
                    <a:pt x="5827" y="3981"/>
                    <a:pt x="5903" y="3614"/>
                  </a:cubicBezTo>
                  <a:cubicBezTo>
                    <a:pt x="6658" y="206"/>
                    <a:pt x="6658" y="206"/>
                    <a:pt x="6658" y="206"/>
                  </a:cubicBezTo>
                  <a:cubicBezTo>
                    <a:pt x="6684" y="65"/>
                    <a:pt x="6812" y="0"/>
                    <a:pt x="6966" y="0"/>
                  </a:cubicBezTo>
                  <a:cubicBezTo>
                    <a:pt x="7528" y="0"/>
                    <a:pt x="7528" y="0"/>
                    <a:pt x="7528" y="0"/>
                  </a:cubicBezTo>
                  <a:cubicBezTo>
                    <a:pt x="7668" y="0"/>
                    <a:pt x="7770" y="87"/>
                    <a:pt x="7732" y="248"/>
                  </a:cubicBezTo>
                  <a:lnTo>
                    <a:pt x="6453" y="50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88" dirty="0">
                <a:latin typeface="Arial"/>
              </a:endParaRPr>
            </a:p>
          </p:txBody>
        </p:sp>
        <p:sp>
          <p:nvSpPr>
            <p:cNvPr id="41" name="Freeform 8"/>
            <p:cNvSpPr>
              <a:spLocks noEditPoints="1"/>
            </p:cNvSpPr>
            <p:nvPr/>
          </p:nvSpPr>
          <p:spPr bwMode="auto">
            <a:xfrm>
              <a:off x="3598736" y="3217063"/>
              <a:ext cx="345026" cy="377129"/>
            </a:xfrm>
            <a:custGeom>
              <a:avLst/>
              <a:gdLst>
                <a:gd name="T0" fmla="*/ 2429 w 4882"/>
                <a:gd name="T1" fmla="*/ 723 h 5336"/>
                <a:gd name="T2" fmla="*/ 1061 w 4882"/>
                <a:gd name="T3" fmla="*/ 2654 h 5336"/>
                <a:gd name="T4" fmla="*/ 2429 w 4882"/>
                <a:gd name="T5" fmla="*/ 4624 h 5336"/>
                <a:gd name="T6" fmla="*/ 3796 w 4882"/>
                <a:gd name="T7" fmla="*/ 2654 h 5336"/>
                <a:gd name="T8" fmla="*/ 2429 w 4882"/>
                <a:gd name="T9" fmla="*/ 723 h 5336"/>
                <a:gd name="T10" fmla="*/ 2454 w 4882"/>
                <a:gd name="T11" fmla="*/ 5336 h 5336"/>
                <a:gd name="T12" fmla="*/ 0 w 4882"/>
                <a:gd name="T13" fmla="*/ 2654 h 5336"/>
                <a:gd name="T14" fmla="*/ 2454 w 4882"/>
                <a:gd name="T15" fmla="*/ 0 h 5336"/>
                <a:gd name="T16" fmla="*/ 4882 w 4882"/>
                <a:gd name="T17" fmla="*/ 2654 h 5336"/>
                <a:gd name="T18" fmla="*/ 2454 w 4882"/>
                <a:gd name="T19" fmla="*/ 5336 h 5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82" h="5336">
                  <a:moveTo>
                    <a:pt x="2429" y="723"/>
                  </a:moveTo>
                  <a:cubicBezTo>
                    <a:pt x="1547" y="723"/>
                    <a:pt x="1061" y="1359"/>
                    <a:pt x="1061" y="2654"/>
                  </a:cubicBezTo>
                  <a:cubicBezTo>
                    <a:pt x="1061" y="3982"/>
                    <a:pt x="1547" y="4624"/>
                    <a:pt x="2429" y="4624"/>
                  </a:cubicBezTo>
                  <a:cubicBezTo>
                    <a:pt x="3311" y="4624"/>
                    <a:pt x="3796" y="3982"/>
                    <a:pt x="3796" y="2654"/>
                  </a:cubicBezTo>
                  <a:cubicBezTo>
                    <a:pt x="3796" y="1359"/>
                    <a:pt x="3311" y="723"/>
                    <a:pt x="2429" y="723"/>
                  </a:cubicBezTo>
                  <a:moveTo>
                    <a:pt x="2454" y="5336"/>
                  </a:moveTo>
                  <a:cubicBezTo>
                    <a:pt x="972" y="5336"/>
                    <a:pt x="0" y="4316"/>
                    <a:pt x="0" y="2654"/>
                  </a:cubicBezTo>
                  <a:cubicBezTo>
                    <a:pt x="0" y="1003"/>
                    <a:pt x="972" y="0"/>
                    <a:pt x="2454" y="0"/>
                  </a:cubicBezTo>
                  <a:cubicBezTo>
                    <a:pt x="3937" y="0"/>
                    <a:pt x="4882" y="1003"/>
                    <a:pt x="4882" y="2654"/>
                  </a:cubicBezTo>
                  <a:cubicBezTo>
                    <a:pt x="4882" y="4316"/>
                    <a:pt x="3937" y="5336"/>
                    <a:pt x="2454" y="53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88" dirty="0">
                <a:latin typeface="Arial"/>
              </a:endParaRPr>
            </a:p>
          </p:txBody>
        </p:sp>
        <p:sp>
          <p:nvSpPr>
            <p:cNvPr id="42" name="Freeform 9"/>
            <p:cNvSpPr>
              <a:spLocks/>
            </p:cNvSpPr>
            <p:nvPr/>
          </p:nvSpPr>
          <p:spPr bwMode="auto">
            <a:xfrm>
              <a:off x="4069632" y="3217063"/>
              <a:ext cx="224034" cy="373658"/>
            </a:xfrm>
            <a:custGeom>
              <a:avLst/>
              <a:gdLst>
                <a:gd name="T0" fmla="*/ 2978 w 3170"/>
                <a:gd name="T1" fmla="*/ 822 h 5287"/>
                <a:gd name="T2" fmla="*/ 2606 w 3170"/>
                <a:gd name="T3" fmla="*/ 1013 h 5287"/>
                <a:gd name="T4" fmla="*/ 1892 w 3170"/>
                <a:gd name="T5" fmla="*/ 895 h 5287"/>
                <a:gd name="T6" fmla="*/ 1023 w 3170"/>
                <a:gd name="T7" fmla="*/ 2256 h 5287"/>
                <a:gd name="T8" fmla="*/ 1023 w 3170"/>
                <a:gd name="T9" fmla="*/ 5073 h 5287"/>
                <a:gd name="T10" fmla="*/ 754 w 3170"/>
                <a:gd name="T11" fmla="*/ 5287 h 5287"/>
                <a:gd name="T12" fmla="*/ 268 w 3170"/>
                <a:gd name="T13" fmla="*/ 5287 h 5287"/>
                <a:gd name="T14" fmla="*/ 0 w 3170"/>
                <a:gd name="T15" fmla="*/ 5073 h 5287"/>
                <a:gd name="T16" fmla="*/ 0 w 3170"/>
                <a:gd name="T17" fmla="*/ 304 h 5287"/>
                <a:gd name="T18" fmla="*/ 268 w 3170"/>
                <a:gd name="T19" fmla="*/ 87 h 5287"/>
                <a:gd name="T20" fmla="*/ 562 w 3170"/>
                <a:gd name="T21" fmla="*/ 87 h 5287"/>
                <a:gd name="T22" fmla="*/ 831 w 3170"/>
                <a:gd name="T23" fmla="*/ 250 h 5287"/>
                <a:gd name="T24" fmla="*/ 1010 w 3170"/>
                <a:gd name="T25" fmla="*/ 832 h 5287"/>
                <a:gd name="T26" fmla="*/ 2441 w 3170"/>
                <a:gd name="T27" fmla="*/ 0 h 5287"/>
                <a:gd name="T28" fmla="*/ 3106 w 3170"/>
                <a:gd name="T29" fmla="*/ 378 h 5287"/>
                <a:gd name="T30" fmla="*/ 2978 w 3170"/>
                <a:gd name="T31" fmla="*/ 822 h 5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70" h="5287">
                  <a:moveTo>
                    <a:pt x="2978" y="822"/>
                  </a:moveTo>
                  <a:cubicBezTo>
                    <a:pt x="2940" y="971"/>
                    <a:pt x="2825" y="1068"/>
                    <a:pt x="2606" y="1013"/>
                  </a:cubicBezTo>
                  <a:cubicBezTo>
                    <a:pt x="2428" y="971"/>
                    <a:pt x="2135" y="895"/>
                    <a:pt x="1892" y="895"/>
                  </a:cubicBezTo>
                  <a:cubicBezTo>
                    <a:pt x="1521" y="895"/>
                    <a:pt x="1023" y="1317"/>
                    <a:pt x="1023" y="2256"/>
                  </a:cubicBezTo>
                  <a:cubicBezTo>
                    <a:pt x="1023" y="5073"/>
                    <a:pt x="1023" y="5073"/>
                    <a:pt x="1023" y="5073"/>
                  </a:cubicBezTo>
                  <a:cubicBezTo>
                    <a:pt x="1023" y="5191"/>
                    <a:pt x="894" y="5287"/>
                    <a:pt x="754" y="5287"/>
                  </a:cubicBezTo>
                  <a:cubicBezTo>
                    <a:pt x="268" y="5287"/>
                    <a:pt x="268" y="5287"/>
                    <a:pt x="268" y="5287"/>
                  </a:cubicBezTo>
                  <a:cubicBezTo>
                    <a:pt x="128" y="5287"/>
                    <a:pt x="0" y="5191"/>
                    <a:pt x="0" y="5073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175"/>
                    <a:pt x="128" y="87"/>
                    <a:pt x="268" y="87"/>
                  </a:cubicBezTo>
                  <a:cubicBezTo>
                    <a:pt x="562" y="87"/>
                    <a:pt x="562" y="87"/>
                    <a:pt x="562" y="87"/>
                  </a:cubicBezTo>
                  <a:cubicBezTo>
                    <a:pt x="690" y="87"/>
                    <a:pt x="792" y="142"/>
                    <a:pt x="831" y="250"/>
                  </a:cubicBezTo>
                  <a:cubicBezTo>
                    <a:pt x="1010" y="832"/>
                    <a:pt x="1010" y="832"/>
                    <a:pt x="1010" y="832"/>
                  </a:cubicBezTo>
                  <a:cubicBezTo>
                    <a:pt x="1368" y="326"/>
                    <a:pt x="1853" y="0"/>
                    <a:pt x="2441" y="0"/>
                  </a:cubicBezTo>
                  <a:cubicBezTo>
                    <a:pt x="2850" y="0"/>
                    <a:pt x="3170" y="162"/>
                    <a:pt x="3106" y="378"/>
                  </a:cubicBezTo>
                  <a:lnTo>
                    <a:pt x="2978" y="8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88" dirty="0">
                <a:latin typeface="Arial"/>
              </a:endParaRPr>
            </a:p>
          </p:txBody>
        </p:sp>
        <p:sp>
          <p:nvSpPr>
            <p:cNvPr id="43" name="Freeform 10"/>
            <p:cNvSpPr>
              <a:spLocks noEditPoints="1"/>
            </p:cNvSpPr>
            <p:nvPr/>
          </p:nvSpPr>
          <p:spPr bwMode="auto">
            <a:xfrm>
              <a:off x="4807912" y="3045268"/>
              <a:ext cx="316124" cy="547218"/>
            </a:xfrm>
            <a:custGeom>
              <a:avLst/>
              <a:gdLst>
                <a:gd name="T0" fmla="*/ 2261 w 4473"/>
                <a:gd name="T1" fmla="*/ 3110 h 7743"/>
                <a:gd name="T2" fmla="*/ 1405 w 4473"/>
                <a:gd name="T3" fmla="*/ 3532 h 7743"/>
                <a:gd name="T4" fmla="*/ 1086 w 4473"/>
                <a:gd name="T5" fmla="*/ 5072 h 7743"/>
                <a:gd name="T6" fmla="*/ 2248 w 4473"/>
                <a:gd name="T7" fmla="*/ 7028 h 7743"/>
                <a:gd name="T8" fmla="*/ 3500 w 4473"/>
                <a:gd name="T9" fmla="*/ 5093 h 7743"/>
                <a:gd name="T10" fmla="*/ 2261 w 4473"/>
                <a:gd name="T11" fmla="*/ 3110 h 7743"/>
                <a:gd name="T12" fmla="*/ 4205 w 4473"/>
                <a:gd name="T13" fmla="*/ 7657 h 7743"/>
                <a:gd name="T14" fmla="*/ 3935 w 4473"/>
                <a:gd name="T15" fmla="*/ 7657 h 7743"/>
                <a:gd name="T16" fmla="*/ 3604 w 4473"/>
                <a:gd name="T17" fmla="*/ 7440 h 7743"/>
                <a:gd name="T18" fmla="*/ 3500 w 4473"/>
                <a:gd name="T19" fmla="*/ 7006 h 7743"/>
                <a:gd name="T20" fmla="*/ 2006 w 4473"/>
                <a:gd name="T21" fmla="*/ 7743 h 7743"/>
                <a:gd name="T22" fmla="*/ 0 w 4473"/>
                <a:gd name="T23" fmla="*/ 5083 h 7743"/>
                <a:gd name="T24" fmla="*/ 613 w 4473"/>
                <a:gd name="T25" fmla="*/ 2980 h 7743"/>
                <a:gd name="T26" fmla="*/ 2044 w 4473"/>
                <a:gd name="T27" fmla="*/ 2395 h 7743"/>
                <a:gd name="T28" fmla="*/ 3476 w 4473"/>
                <a:gd name="T29" fmla="*/ 3164 h 7743"/>
                <a:gd name="T30" fmla="*/ 3476 w 4473"/>
                <a:gd name="T31" fmla="*/ 216 h 7743"/>
                <a:gd name="T32" fmla="*/ 3745 w 4473"/>
                <a:gd name="T33" fmla="*/ 0 h 7743"/>
                <a:gd name="T34" fmla="*/ 4205 w 4473"/>
                <a:gd name="T35" fmla="*/ 0 h 7743"/>
                <a:gd name="T36" fmla="*/ 4473 w 4473"/>
                <a:gd name="T37" fmla="*/ 216 h 7743"/>
                <a:gd name="T38" fmla="*/ 4473 w 4473"/>
                <a:gd name="T39" fmla="*/ 7440 h 7743"/>
                <a:gd name="T40" fmla="*/ 4205 w 4473"/>
                <a:gd name="T41" fmla="*/ 7657 h 7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73" h="7743">
                  <a:moveTo>
                    <a:pt x="2261" y="3110"/>
                  </a:moveTo>
                  <a:cubicBezTo>
                    <a:pt x="1877" y="3110"/>
                    <a:pt x="1584" y="3251"/>
                    <a:pt x="1405" y="3532"/>
                  </a:cubicBezTo>
                  <a:cubicBezTo>
                    <a:pt x="1226" y="3814"/>
                    <a:pt x="1086" y="4281"/>
                    <a:pt x="1086" y="5072"/>
                  </a:cubicBezTo>
                  <a:cubicBezTo>
                    <a:pt x="1086" y="6459"/>
                    <a:pt x="1444" y="7028"/>
                    <a:pt x="2248" y="7028"/>
                  </a:cubicBezTo>
                  <a:cubicBezTo>
                    <a:pt x="3080" y="7028"/>
                    <a:pt x="3500" y="6394"/>
                    <a:pt x="3500" y="5093"/>
                  </a:cubicBezTo>
                  <a:cubicBezTo>
                    <a:pt x="3500" y="3803"/>
                    <a:pt x="3040" y="3110"/>
                    <a:pt x="2261" y="3110"/>
                  </a:cubicBezTo>
                  <a:moveTo>
                    <a:pt x="4205" y="7657"/>
                  </a:moveTo>
                  <a:cubicBezTo>
                    <a:pt x="3935" y="7657"/>
                    <a:pt x="3935" y="7657"/>
                    <a:pt x="3935" y="7657"/>
                  </a:cubicBezTo>
                  <a:cubicBezTo>
                    <a:pt x="3745" y="7657"/>
                    <a:pt x="3642" y="7592"/>
                    <a:pt x="3604" y="7440"/>
                  </a:cubicBezTo>
                  <a:cubicBezTo>
                    <a:pt x="3500" y="7006"/>
                    <a:pt x="3500" y="7006"/>
                    <a:pt x="3500" y="7006"/>
                  </a:cubicBezTo>
                  <a:cubicBezTo>
                    <a:pt x="3131" y="7537"/>
                    <a:pt x="2670" y="7743"/>
                    <a:pt x="2006" y="7743"/>
                  </a:cubicBezTo>
                  <a:cubicBezTo>
                    <a:pt x="689" y="7743"/>
                    <a:pt x="0" y="6838"/>
                    <a:pt x="0" y="5083"/>
                  </a:cubicBezTo>
                  <a:cubicBezTo>
                    <a:pt x="0" y="4010"/>
                    <a:pt x="178" y="3478"/>
                    <a:pt x="613" y="2980"/>
                  </a:cubicBezTo>
                  <a:cubicBezTo>
                    <a:pt x="946" y="2600"/>
                    <a:pt x="1495" y="2395"/>
                    <a:pt x="2044" y="2395"/>
                  </a:cubicBezTo>
                  <a:cubicBezTo>
                    <a:pt x="2670" y="2395"/>
                    <a:pt x="3143" y="2655"/>
                    <a:pt x="3476" y="3164"/>
                  </a:cubicBezTo>
                  <a:cubicBezTo>
                    <a:pt x="3476" y="216"/>
                    <a:pt x="3476" y="216"/>
                    <a:pt x="3476" y="216"/>
                  </a:cubicBezTo>
                  <a:cubicBezTo>
                    <a:pt x="3476" y="87"/>
                    <a:pt x="3604" y="0"/>
                    <a:pt x="3745" y="0"/>
                  </a:cubicBezTo>
                  <a:cubicBezTo>
                    <a:pt x="4205" y="0"/>
                    <a:pt x="4205" y="0"/>
                    <a:pt x="4205" y="0"/>
                  </a:cubicBezTo>
                  <a:cubicBezTo>
                    <a:pt x="4345" y="0"/>
                    <a:pt x="4473" y="87"/>
                    <a:pt x="4473" y="216"/>
                  </a:cubicBezTo>
                  <a:cubicBezTo>
                    <a:pt x="4473" y="7440"/>
                    <a:pt x="4473" y="7440"/>
                    <a:pt x="4473" y="7440"/>
                  </a:cubicBezTo>
                  <a:cubicBezTo>
                    <a:pt x="4473" y="7559"/>
                    <a:pt x="4344" y="7657"/>
                    <a:pt x="4205" y="76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88" dirty="0">
                <a:latin typeface="Arial"/>
              </a:endParaRPr>
            </a:p>
          </p:txBody>
        </p:sp>
        <p:sp>
          <p:nvSpPr>
            <p:cNvPr id="44" name="Freeform 11"/>
            <p:cNvSpPr>
              <a:spLocks/>
            </p:cNvSpPr>
            <p:nvPr/>
          </p:nvSpPr>
          <p:spPr bwMode="auto">
            <a:xfrm>
              <a:off x="4413340" y="3051640"/>
              <a:ext cx="303199" cy="539858"/>
            </a:xfrm>
            <a:custGeom>
              <a:avLst/>
              <a:gdLst>
                <a:gd name="T0" fmla="*/ 4052 w 4290"/>
                <a:gd name="T1" fmla="*/ 7639 h 7639"/>
                <a:gd name="T2" fmla="*/ 3273 w 4290"/>
                <a:gd name="T3" fmla="*/ 7639 h 7639"/>
                <a:gd name="T4" fmla="*/ 2966 w 4290"/>
                <a:gd name="T5" fmla="*/ 7454 h 7639"/>
                <a:gd name="T6" fmla="*/ 997 w 4290"/>
                <a:gd name="T7" fmla="*/ 4952 h 7639"/>
                <a:gd name="T8" fmla="*/ 997 w 4290"/>
                <a:gd name="T9" fmla="*/ 7422 h 7639"/>
                <a:gd name="T10" fmla="*/ 728 w 4290"/>
                <a:gd name="T11" fmla="*/ 7639 h 7639"/>
                <a:gd name="T12" fmla="*/ 268 w 4290"/>
                <a:gd name="T13" fmla="*/ 7639 h 7639"/>
                <a:gd name="T14" fmla="*/ 0 w 4290"/>
                <a:gd name="T15" fmla="*/ 7422 h 7639"/>
                <a:gd name="T16" fmla="*/ 0 w 4290"/>
                <a:gd name="T17" fmla="*/ 215 h 7639"/>
                <a:gd name="T18" fmla="*/ 268 w 4290"/>
                <a:gd name="T19" fmla="*/ 0 h 7639"/>
                <a:gd name="T20" fmla="*/ 728 w 4290"/>
                <a:gd name="T21" fmla="*/ 0 h 7639"/>
                <a:gd name="T22" fmla="*/ 997 w 4290"/>
                <a:gd name="T23" fmla="*/ 215 h 7639"/>
                <a:gd name="T24" fmla="*/ 997 w 4290"/>
                <a:gd name="T25" fmla="*/ 4854 h 7639"/>
                <a:gd name="T26" fmla="*/ 3026 w 4290"/>
                <a:gd name="T27" fmla="*/ 2600 h 7639"/>
                <a:gd name="T28" fmla="*/ 3359 w 4290"/>
                <a:gd name="T29" fmla="*/ 2438 h 7639"/>
                <a:gd name="T30" fmla="*/ 4048 w 4290"/>
                <a:gd name="T31" fmla="*/ 2438 h 7639"/>
                <a:gd name="T32" fmla="*/ 4188 w 4290"/>
                <a:gd name="T33" fmla="*/ 2697 h 7639"/>
                <a:gd name="T34" fmla="*/ 2033 w 4290"/>
                <a:gd name="T35" fmla="*/ 4864 h 7639"/>
                <a:gd name="T36" fmla="*/ 4193 w 4290"/>
                <a:gd name="T37" fmla="*/ 7379 h 7639"/>
                <a:gd name="T38" fmla="*/ 4052 w 4290"/>
                <a:gd name="T39" fmla="*/ 7639 h 7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90" h="7639">
                  <a:moveTo>
                    <a:pt x="4052" y="7639"/>
                  </a:moveTo>
                  <a:cubicBezTo>
                    <a:pt x="3273" y="7639"/>
                    <a:pt x="3273" y="7639"/>
                    <a:pt x="3273" y="7639"/>
                  </a:cubicBezTo>
                  <a:cubicBezTo>
                    <a:pt x="3145" y="7639"/>
                    <a:pt x="3041" y="7562"/>
                    <a:pt x="2966" y="7454"/>
                  </a:cubicBezTo>
                  <a:cubicBezTo>
                    <a:pt x="997" y="4952"/>
                    <a:pt x="997" y="4952"/>
                    <a:pt x="997" y="4952"/>
                  </a:cubicBezTo>
                  <a:cubicBezTo>
                    <a:pt x="997" y="7422"/>
                    <a:pt x="997" y="7422"/>
                    <a:pt x="997" y="7422"/>
                  </a:cubicBezTo>
                  <a:cubicBezTo>
                    <a:pt x="997" y="7541"/>
                    <a:pt x="870" y="7639"/>
                    <a:pt x="728" y="7639"/>
                  </a:cubicBezTo>
                  <a:cubicBezTo>
                    <a:pt x="268" y="7639"/>
                    <a:pt x="268" y="7639"/>
                    <a:pt x="268" y="7639"/>
                  </a:cubicBezTo>
                  <a:cubicBezTo>
                    <a:pt x="128" y="7639"/>
                    <a:pt x="0" y="7541"/>
                    <a:pt x="0" y="7422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84"/>
                    <a:pt x="129" y="0"/>
                    <a:pt x="268" y="0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870" y="0"/>
                    <a:pt x="997" y="84"/>
                    <a:pt x="997" y="215"/>
                  </a:cubicBezTo>
                  <a:cubicBezTo>
                    <a:pt x="997" y="4854"/>
                    <a:pt x="997" y="4854"/>
                    <a:pt x="997" y="4854"/>
                  </a:cubicBezTo>
                  <a:cubicBezTo>
                    <a:pt x="3026" y="2600"/>
                    <a:pt x="3026" y="2600"/>
                    <a:pt x="3026" y="2600"/>
                  </a:cubicBezTo>
                  <a:cubicBezTo>
                    <a:pt x="3089" y="2514"/>
                    <a:pt x="3192" y="2438"/>
                    <a:pt x="3359" y="2438"/>
                  </a:cubicBezTo>
                  <a:cubicBezTo>
                    <a:pt x="4048" y="2438"/>
                    <a:pt x="4048" y="2438"/>
                    <a:pt x="4048" y="2438"/>
                  </a:cubicBezTo>
                  <a:cubicBezTo>
                    <a:pt x="4226" y="2438"/>
                    <a:pt x="4290" y="2589"/>
                    <a:pt x="4188" y="2697"/>
                  </a:cubicBezTo>
                  <a:cubicBezTo>
                    <a:pt x="2033" y="4864"/>
                    <a:pt x="2033" y="4864"/>
                    <a:pt x="2033" y="4864"/>
                  </a:cubicBezTo>
                  <a:cubicBezTo>
                    <a:pt x="4193" y="7379"/>
                    <a:pt x="4193" y="7379"/>
                    <a:pt x="4193" y="7379"/>
                  </a:cubicBezTo>
                  <a:cubicBezTo>
                    <a:pt x="4283" y="7487"/>
                    <a:pt x="4231" y="7639"/>
                    <a:pt x="4052" y="763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88" dirty="0">
                <a:latin typeface="Arial"/>
              </a:endParaRPr>
            </a:p>
          </p:txBody>
        </p:sp>
        <p:sp>
          <p:nvSpPr>
            <p:cNvPr id="45" name="Freeform 12"/>
            <p:cNvSpPr>
              <a:spLocks/>
            </p:cNvSpPr>
            <p:nvPr/>
          </p:nvSpPr>
          <p:spPr bwMode="auto">
            <a:xfrm>
              <a:off x="5651418" y="3223435"/>
              <a:ext cx="345654" cy="520650"/>
            </a:xfrm>
            <a:custGeom>
              <a:avLst/>
              <a:gdLst>
                <a:gd name="T0" fmla="*/ 52 w 4891"/>
                <a:gd name="T1" fmla="*/ 214 h 7367"/>
                <a:gd name="T2" fmla="*/ 282 w 4891"/>
                <a:gd name="T3" fmla="*/ 0 h 7367"/>
                <a:gd name="T4" fmla="*/ 884 w 4891"/>
                <a:gd name="T5" fmla="*/ 0 h 7367"/>
                <a:gd name="T6" fmla="*/ 1221 w 4891"/>
                <a:gd name="T7" fmla="*/ 214 h 7367"/>
                <a:gd name="T8" fmla="*/ 2411 w 4891"/>
                <a:gd name="T9" fmla="*/ 3356 h 7367"/>
                <a:gd name="T10" fmla="*/ 2546 w 4891"/>
                <a:gd name="T11" fmla="*/ 3898 h 7367"/>
                <a:gd name="T12" fmla="*/ 2761 w 4891"/>
                <a:gd name="T13" fmla="*/ 3164 h 7367"/>
                <a:gd name="T14" fmla="*/ 3716 w 4891"/>
                <a:gd name="T15" fmla="*/ 202 h 7367"/>
                <a:gd name="T16" fmla="*/ 4042 w 4891"/>
                <a:gd name="T17" fmla="*/ 0 h 7367"/>
                <a:gd name="T18" fmla="*/ 4621 w 4891"/>
                <a:gd name="T19" fmla="*/ 0 h 7367"/>
                <a:gd name="T20" fmla="*/ 4850 w 4891"/>
                <a:gd name="T21" fmla="*/ 214 h 7367"/>
                <a:gd name="T22" fmla="*/ 2868 w 4891"/>
                <a:gd name="T23" fmla="*/ 5919 h 7367"/>
                <a:gd name="T24" fmla="*/ 1599 w 4891"/>
                <a:gd name="T25" fmla="*/ 7218 h 7367"/>
                <a:gd name="T26" fmla="*/ 1316 w 4891"/>
                <a:gd name="T27" fmla="*/ 7325 h 7367"/>
                <a:gd name="T28" fmla="*/ 966 w 4891"/>
                <a:gd name="T29" fmla="*/ 7231 h 7367"/>
                <a:gd name="T30" fmla="*/ 778 w 4891"/>
                <a:gd name="T31" fmla="*/ 6931 h 7367"/>
                <a:gd name="T32" fmla="*/ 912 w 4891"/>
                <a:gd name="T33" fmla="*/ 6633 h 7367"/>
                <a:gd name="T34" fmla="*/ 1113 w 4891"/>
                <a:gd name="T35" fmla="*/ 6557 h 7367"/>
                <a:gd name="T36" fmla="*/ 2149 w 4891"/>
                <a:gd name="T37" fmla="*/ 5118 h 7367"/>
                <a:gd name="T38" fmla="*/ 52 w 4891"/>
                <a:gd name="T39" fmla="*/ 214 h 7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91" h="7367">
                  <a:moveTo>
                    <a:pt x="52" y="214"/>
                  </a:moveTo>
                  <a:cubicBezTo>
                    <a:pt x="0" y="95"/>
                    <a:pt x="134" y="0"/>
                    <a:pt x="282" y="0"/>
                  </a:cubicBezTo>
                  <a:cubicBezTo>
                    <a:pt x="884" y="0"/>
                    <a:pt x="884" y="0"/>
                    <a:pt x="884" y="0"/>
                  </a:cubicBezTo>
                  <a:cubicBezTo>
                    <a:pt x="1045" y="0"/>
                    <a:pt x="1166" y="75"/>
                    <a:pt x="1221" y="214"/>
                  </a:cubicBezTo>
                  <a:cubicBezTo>
                    <a:pt x="2411" y="3356"/>
                    <a:pt x="2411" y="3356"/>
                    <a:pt x="2411" y="3356"/>
                  </a:cubicBezTo>
                  <a:cubicBezTo>
                    <a:pt x="2464" y="3506"/>
                    <a:pt x="2518" y="3728"/>
                    <a:pt x="2546" y="3898"/>
                  </a:cubicBezTo>
                  <a:cubicBezTo>
                    <a:pt x="2585" y="3739"/>
                    <a:pt x="2666" y="3430"/>
                    <a:pt x="2761" y="3164"/>
                  </a:cubicBezTo>
                  <a:cubicBezTo>
                    <a:pt x="3716" y="202"/>
                    <a:pt x="3716" y="202"/>
                    <a:pt x="3716" y="202"/>
                  </a:cubicBezTo>
                  <a:cubicBezTo>
                    <a:pt x="3757" y="65"/>
                    <a:pt x="3878" y="0"/>
                    <a:pt x="4042" y="0"/>
                  </a:cubicBezTo>
                  <a:cubicBezTo>
                    <a:pt x="4621" y="0"/>
                    <a:pt x="4621" y="0"/>
                    <a:pt x="4621" y="0"/>
                  </a:cubicBezTo>
                  <a:cubicBezTo>
                    <a:pt x="4769" y="0"/>
                    <a:pt x="4891" y="95"/>
                    <a:pt x="4850" y="214"/>
                  </a:cubicBezTo>
                  <a:cubicBezTo>
                    <a:pt x="2868" y="5919"/>
                    <a:pt x="2868" y="5919"/>
                    <a:pt x="2868" y="5919"/>
                  </a:cubicBezTo>
                  <a:cubicBezTo>
                    <a:pt x="2665" y="6504"/>
                    <a:pt x="2274" y="6962"/>
                    <a:pt x="1599" y="7218"/>
                  </a:cubicBezTo>
                  <a:cubicBezTo>
                    <a:pt x="1316" y="7325"/>
                    <a:pt x="1316" y="7325"/>
                    <a:pt x="1316" y="7325"/>
                  </a:cubicBezTo>
                  <a:cubicBezTo>
                    <a:pt x="1195" y="7367"/>
                    <a:pt x="1034" y="7334"/>
                    <a:pt x="966" y="7231"/>
                  </a:cubicBezTo>
                  <a:cubicBezTo>
                    <a:pt x="778" y="6931"/>
                    <a:pt x="778" y="6931"/>
                    <a:pt x="778" y="6931"/>
                  </a:cubicBezTo>
                  <a:cubicBezTo>
                    <a:pt x="723" y="6845"/>
                    <a:pt x="790" y="6675"/>
                    <a:pt x="912" y="6633"/>
                  </a:cubicBezTo>
                  <a:cubicBezTo>
                    <a:pt x="1113" y="6557"/>
                    <a:pt x="1113" y="6557"/>
                    <a:pt x="1113" y="6557"/>
                  </a:cubicBezTo>
                  <a:cubicBezTo>
                    <a:pt x="1618" y="6374"/>
                    <a:pt x="1989" y="5822"/>
                    <a:pt x="2149" y="5118"/>
                  </a:cubicBezTo>
                  <a:lnTo>
                    <a:pt x="52" y="2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88" dirty="0">
                <a:latin typeface="Arial"/>
              </a:endParaRPr>
            </a:p>
          </p:txBody>
        </p:sp>
        <p:sp>
          <p:nvSpPr>
            <p:cNvPr id="46" name="Freeform 13"/>
            <p:cNvSpPr>
              <a:spLocks noEditPoints="1"/>
            </p:cNvSpPr>
            <p:nvPr/>
          </p:nvSpPr>
          <p:spPr bwMode="auto">
            <a:xfrm>
              <a:off x="5253376" y="3217063"/>
              <a:ext cx="325399" cy="375991"/>
            </a:xfrm>
            <a:custGeom>
              <a:avLst/>
              <a:gdLst>
                <a:gd name="T0" fmla="*/ 2328 w 4604"/>
                <a:gd name="T1" fmla="*/ 4604 h 5320"/>
                <a:gd name="T2" fmla="*/ 1062 w 4604"/>
                <a:gd name="T3" fmla="*/ 2659 h 5320"/>
                <a:gd name="T4" fmla="*/ 2328 w 4604"/>
                <a:gd name="T5" fmla="*/ 725 h 5320"/>
                <a:gd name="T6" fmla="*/ 3627 w 4604"/>
                <a:gd name="T7" fmla="*/ 2659 h 5320"/>
                <a:gd name="T8" fmla="*/ 2328 w 4604"/>
                <a:gd name="T9" fmla="*/ 4604 h 5320"/>
                <a:gd name="T10" fmla="*/ 2352 w 4604"/>
                <a:gd name="T11" fmla="*/ 0 h 5320"/>
                <a:gd name="T12" fmla="*/ 0 w 4604"/>
                <a:gd name="T13" fmla="*/ 2658 h 5320"/>
                <a:gd name="T14" fmla="*/ 2278 w 4604"/>
                <a:gd name="T15" fmla="*/ 5320 h 5320"/>
                <a:gd name="T16" fmla="*/ 2280 w 4604"/>
                <a:gd name="T17" fmla="*/ 5320 h 5320"/>
                <a:gd name="T18" fmla="*/ 3630 w 4604"/>
                <a:gd name="T19" fmla="*/ 4584 h 5320"/>
                <a:gd name="T20" fmla="*/ 3731 w 4604"/>
                <a:gd name="T21" fmla="*/ 5030 h 5320"/>
                <a:gd name="T22" fmla="*/ 4065 w 4604"/>
                <a:gd name="T23" fmla="*/ 5246 h 5320"/>
                <a:gd name="T24" fmla="*/ 4333 w 4604"/>
                <a:gd name="T25" fmla="*/ 5246 h 5320"/>
                <a:gd name="T26" fmla="*/ 4602 w 4604"/>
                <a:gd name="T27" fmla="*/ 5030 h 5320"/>
                <a:gd name="T28" fmla="*/ 4604 w 4604"/>
                <a:gd name="T29" fmla="*/ 2645 h 5320"/>
                <a:gd name="T30" fmla="*/ 4604 w 4604"/>
                <a:gd name="T31" fmla="*/ 2645 h 5320"/>
                <a:gd name="T32" fmla="*/ 2352 w 4604"/>
                <a:gd name="T33" fmla="*/ 0 h 5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04" h="5320">
                  <a:moveTo>
                    <a:pt x="2328" y="4604"/>
                  </a:moveTo>
                  <a:cubicBezTo>
                    <a:pt x="1445" y="4604"/>
                    <a:pt x="1062" y="3988"/>
                    <a:pt x="1062" y="2659"/>
                  </a:cubicBezTo>
                  <a:cubicBezTo>
                    <a:pt x="1062" y="1362"/>
                    <a:pt x="1445" y="725"/>
                    <a:pt x="2328" y="725"/>
                  </a:cubicBezTo>
                  <a:cubicBezTo>
                    <a:pt x="3211" y="725"/>
                    <a:pt x="3627" y="1362"/>
                    <a:pt x="3627" y="2659"/>
                  </a:cubicBezTo>
                  <a:cubicBezTo>
                    <a:pt x="3627" y="3988"/>
                    <a:pt x="3211" y="4604"/>
                    <a:pt x="2328" y="4604"/>
                  </a:cubicBezTo>
                  <a:moveTo>
                    <a:pt x="2352" y="0"/>
                  </a:moveTo>
                  <a:cubicBezTo>
                    <a:pt x="868" y="0"/>
                    <a:pt x="0" y="1007"/>
                    <a:pt x="0" y="2658"/>
                  </a:cubicBezTo>
                  <a:cubicBezTo>
                    <a:pt x="0" y="4324"/>
                    <a:pt x="890" y="5320"/>
                    <a:pt x="2278" y="5320"/>
                  </a:cubicBezTo>
                  <a:cubicBezTo>
                    <a:pt x="2280" y="5320"/>
                    <a:pt x="2280" y="5320"/>
                    <a:pt x="2280" y="5320"/>
                  </a:cubicBezTo>
                  <a:cubicBezTo>
                    <a:pt x="2875" y="5320"/>
                    <a:pt x="3260" y="5114"/>
                    <a:pt x="3630" y="4584"/>
                  </a:cubicBezTo>
                  <a:cubicBezTo>
                    <a:pt x="3731" y="5030"/>
                    <a:pt x="3731" y="5030"/>
                    <a:pt x="3731" y="5030"/>
                  </a:cubicBezTo>
                  <a:cubicBezTo>
                    <a:pt x="3769" y="5181"/>
                    <a:pt x="3872" y="5246"/>
                    <a:pt x="4065" y="5246"/>
                  </a:cubicBezTo>
                  <a:cubicBezTo>
                    <a:pt x="4333" y="5246"/>
                    <a:pt x="4333" y="5246"/>
                    <a:pt x="4333" y="5246"/>
                  </a:cubicBezTo>
                  <a:cubicBezTo>
                    <a:pt x="4475" y="5246"/>
                    <a:pt x="4602" y="5148"/>
                    <a:pt x="4602" y="5030"/>
                  </a:cubicBezTo>
                  <a:cubicBezTo>
                    <a:pt x="4604" y="2645"/>
                    <a:pt x="4604" y="2645"/>
                    <a:pt x="4604" y="2645"/>
                  </a:cubicBezTo>
                  <a:cubicBezTo>
                    <a:pt x="4604" y="2645"/>
                    <a:pt x="4604" y="2645"/>
                    <a:pt x="4604" y="2645"/>
                  </a:cubicBezTo>
                  <a:cubicBezTo>
                    <a:pt x="4604" y="993"/>
                    <a:pt x="3839" y="0"/>
                    <a:pt x="235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88" dirty="0">
                <a:latin typeface="Arial"/>
              </a:endParaRPr>
            </a:p>
          </p:txBody>
        </p:sp>
        <p:sp>
          <p:nvSpPr>
            <p:cNvPr id="47" name="Freeform 14"/>
            <p:cNvSpPr>
              <a:spLocks noEditPoints="1"/>
            </p:cNvSpPr>
            <p:nvPr/>
          </p:nvSpPr>
          <p:spPr bwMode="auto">
            <a:xfrm>
              <a:off x="5978852" y="3490731"/>
              <a:ext cx="98523" cy="98733"/>
            </a:xfrm>
            <a:custGeom>
              <a:avLst/>
              <a:gdLst>
                <a:gd name="T0" fmla="*/ 596 w 1394"/>
                <a:gd name="T1" fmla="*/ 642 h 1397"/>
                <a:gd name="T2" fmla="*/ 687 w 1394"/>
                <a:gd name="T3" fmla="*/ 642 h 1397"/>
                <a:gd name="T4" fmla="*/ 807 w 1394"/>
                <a:gd name="T5" fmla="*/ 614 h 1397"/>
                <a:gd name="T6" fmla="*/ 846 w 1394"/>
                <a:gd name="T7" fmla="*/ 532 h 1397"/>
                <a:gd name="T8" fmla="*/ 807 w 1394"/>
                <a:gd name="T9" fmla="*/ 445 h 1397"/>
                <a:gd name="T10" fmla="*/ 677 w 1394"/>
                <a:gd name="T11" fmla="*/ 417 h 1397"/>
                <a:gd name="T12" fmla="*/ 596 w 1394"/>
                <a:gd name="T13" fmla="*/ 417 h 1397"/>
                <a:gd name="T14" fmla="*/ 596 w 1394"/>
                <a:gd name="T15" fmla="*/ 642 h 1397"/>
                <a:gd name="T16" fmla="*/ 710 w 1394"/>
                <a:gd name="T17" fmla="*/ 297 h 1397"/>
                <a:gd name="T18" fmla="*/ 958 w 1394"/>
                <a:gd name="T19" fmla="*/ 353 h 1397"/>
                <a:gd name="T20" fmla="*/ 1040 w 1394"/>
                <a:gd name="T21" fmla="*/ 520 h 1397"/>
                <a:gd name="T22" fmla="*/ 996 w 1394"/>
                <a:gd name="T23" fmla="*/ 651 h 1397"/>
                <a:gd name="T24" fmla="*/ 872 w 1394"/>
                <a:gd name="T25" fmla="*/ 727 h 1397"/>
                <a:gd name="T26" fmla="*/ 1044 w 1394"/>
                <a:gd name="T27" fmla="*/ 1072 h 1397"/>
                <a:gd name="T28" fmla="*/ 835 w 1394"/>
                <a:gd name="T29" fmla="*/ 1072 h 1397"/>
                <a:gd name="T30" fmla="*/ 687 w 1394"/>
                <a:gd name="T31" fmla="*/ 755 h 1397"/>
                <a:gd name="T32" fmla="*/ 595 w 1394"/>
                <a:gd name="T33" fmla="*/ 755 h 1397"/>
                <a:gd name="T34" fmla="*/ 595 w 1394"/>
                <a:gd name="T35" fmla="*/ 1072 h 1397"/>
                <a:gd name="T36" fmla="*/ 407 w 1394"/>
                <a:gd name="T37" fmla="*/ 1072 h 1397"/>
                <a:gd name="T38" fmla="*/ 407 w 1394"/>
                <a:gd name="T39" fmla="*/ 297 h 1397"/>
                <a:gd name="T40" fmla="*/ 710 w 1394"/>
                <a:gd name="T41" fmla="*/ 297 h 1397"/>
                <a:gd name="T42" fmla="*/ 476 w 1394"/>
                <a:gd name="T43" fmla="*/ 158 h 1397"/>
                <a:gd name="T44" fmla="*/ 292 w 1394"/>
                <a:gd name="T45" fmla="*/ 280 h 1397"/>
                <a:gd name="T46" fmla="*/ 162 w 1394"/>
                <a:gd name="T47" fmla="*/ 474 h 1397"/>
                <a:gd name="T48" fmla="*/ 116 w 1394"/>
                <a:gd name="T49" fmla="*/ 698 h 1397"/>
                <a:gd name="T50" fmla="*/ 158 w 1394"/>
                <a:gd name="T51" fmla="*/ 919 h 1397"/>
                <a:gd name="T52" fmla="*/ 282 w 1394"/>
                <a:gd name="T53" fmla="*/ 1105 h 1397"/>
                <a:gd name="T54" fmla="*/ 472 w 1394"/>
                <a:gd name="T55" fmla="*/ 1235 h 1397"/>
                <a:gd name="T56" fmla="*/ 695 w 1394"/>
                <a:gd name="T57" fmla="*/ 1281 h 1397"/>
                <a:gd name="T58" fmla="*/ 914 w 1394"/>
                <a:gd name="T59" fmla="*/ 1237 h 1397"/>
                <a:gd name="T60" fmla="*/ 1107 w 1394"/>
                <a:gd name="T61" fmla="*/ 1111 h 1397"/>
                <a:gd name="T62" fmla="*/ 1234 w 1394"/>
                <a:gd name="T63" fmla="*/ 926 h 1397"/>
                <a:gd name="T64" fmla="*/ 1278 w 1394"/>
                <a:gd name="T65" fmla="*/ 709 h 1397"/>
                <a:gd name="T66" fmla="*/ 1237 w 1394"/>
                <a:gd name="T67" fmla="*/ 478 h 1397"/>
                <a:gd name="T68" fmla="*/ 1114 w 1394"/>
                <a:gd name="T69" fmla="*/ 289 h 1397"/>
                <a:gd name="T70" fmla="*/ 924 w 1394"/>
                <a:gd name="T71" fmla="*/ 158 h 1397"/>
                <a:gd name="T72" fmla="*/ 696 w 1394"/>
                <a:gd name="T73" fmla="*/ 115 h 1397"/>
                <a:gd name="T74" fmla="*/ 476 w 1394"/>
                <a:gd name="T75" fmla="*/ 158 h 1397"/>
                <a:gd name="T76" fmla="*/ 967 w 1394"/>
                <a:gd name="T77" fmla="*/ 53 h 1397"/>
                <a:gd name="T78" fmla="*/ 1196 w 1394"/>
                <a:gd name="T79" fmla="*/ 209 h 1397"/>
                <a:gd name="T80" fmla="*/ 1341 w 1394"/>
                <a:gd name="T81" fmla="*/ 432 h 1397"/>
                <a:gd name="T82" fmla="*/ 1394 w 1394"/>
                <a:gd name="T83" fmla="*/ 699 h 1397"/>
                <a:gd name="T84" fmla="*/ 1339 w 1394"/>
                <a:gd name="T85" fmla="*/ 968 h 1397"/>
                <a:gd name="T86" fmla="*/ 1188 w 1394"/>
                <a:gd name="T87" fmla="*/ 1194 h 1397"/>
                <a:gd name="T88" fmla="*/ 960 w 1394"/>
                <a:gd name="T89" fmla="*/ 1345 h 1397"/>
                <a:gd name="T90" fmla="*/ 696 w 1394"/>
                <a:gd name="T91" fmla="*/ 1397 h 1397"/>
                <a:gd name="T92" fmla="*/ 428 w 1394"/>
                <a:gd name="T93" fmla="*/ 1343 h 1397"/>
                <a:gd name="T94" fmla="*/ 200 w 1394"/>
                <a:gd name="T95" fmla="*/ 1185 h 1397"/>
                <a:gd name="T96" fmla="*/ 52 w 1394"/>
                <a:gd name="T97" fmla="*/ 963 h 1397"/>
                <a:gd name="T98" fmla="*/ 0 w 1394"/>
                <a:gd name="T99" fmla="*/ 699 h 1397"/>
                <a:gd name="T100" fmla="*/ 26 w 1394"/>
                <a:gd name="T101" fmla="*/ 513 h 1397"/>
                <a:gd name="T102" fmla="*/ 102 w 1394"/>
                <a:gd name="T103" fmla="*/ 336 h 1397"/>
                <a:gd name="T104" fmla="*/ 352 w 1394"/>
                <a:gd name="T105" fmla="*/ 88 h 1397"/>
                <a:gd name="T106" fmla="*/ 695 w 1394"/>
                <a:gd name="T107" fmla="*/ 0 h 1397"/>
                <a:gd name="T108" fmla="*/ 967 w 1394"/>
                <a:gd name="T109" fmla="*/ 53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94" h="1397">
                  <a:moveTo>
                    <a:pt x="596" y="642"/>
                  </a:moveTo>
                  <a:cubicBezTo>
                    <a:pt x="687" y="642"/>
                    <a:pt x="687" y="642"/>
                    <a:pt x="687" y="642"/>
                  </a:cubicBezTo>
                  <a:cubicBezTo>
                    <a:pt x="743" y="642"/>
                    <a:pt x="783" y="632"/>
                    <a:pt x="807" y="614"/>
                  </a:cubicBezTo>
                  <a:cubicBezTo>
                    <a:pt x="833" y="597"/>
                    <a:pt x="846" y="570"/>
                    <a:pt x="846" y="532"/>
                  </a:cubicBezTo>
                  <a:cubicBezTo>
                    <a:pt x="846" y="493"/>
                    <a:pt x="833" y="465"/>
                    <a:pt x="807" y="445"/>
                  </a:cubicBezTo>
                  <a:cubicBezTo>
                    <a:pt x="778" y="427"/>
                    <a:pt x="735" y="417"/>
                    <a:pt x="677" y="417"/>
                  </a:cubicBezTo>
                  <a:cubicBezTo>
                    <a:pt x="596" y="417"/>
                    <a:pt x="596" y="417"/>
                    <a:pt x="596" y="417"/>
                  </a:cubicBezTo>
                  <a:cubicBezTo>
                    <a:pt x="596" y="642"/>
                    <a:pt x="596" y="642"/>
                    <a:pt x="596" y="642"/>
                  </a:cubicBezTo>
                  <a:close/>
                  <a:moveTo>
                    <a:pt x="710" y="297"/>
                  </a:moveTo>
                  <a:cubicBezTo>
                    <a:pt x="820" y="297"/>
                    <a:pt x="902" y="316"/>
                    <a:pt x="958" y="353"/>
                  </a:cubicBezTo>
                  <a:cubicBezTo>
                    <a:pt x="1013" y="391"/>
                    <a:pt x="1040" y="445"/>
                    <a:pt x="1040" y="520"/>
                  </a:cubicBezTo>
                  <a:cubicBezTo>
                    <a:pt x="1040" y="572"/>
                    <a:pt x="1026" y="614"/>
                    <a:pt x="996" y="651"/>
                  </a:cubicBezTo>
                  <a:cubicBezTo>
                    <a:pt x="965" y="687"/>
                    <a:pt x="924" y="711"/>
                    <a:pt x="872" y="727"/>
                  </a:cubicBezTo>
                  <a:cubicBezTo>
                    <a:pt x="1044" y="1072"/>
                    <a:pt x="1044" y="1072"/>
                    <a:pt x="1044" y="1072"/>
                  </a:cubicBezTo>
                  <a:cubicBezTo>
                    <a:pt x="835" y="1072"/>
                    <a:pt x="835" y="1072"/>
                    <a:pt x="835" y="1072"/>
                  </a:cubicBezTo>
                  <a:cubicBezTo>
                    <a:pt x="687" y="755"/>
                    <a:pt x="687" y="755"/>
                    <a:pt x="687" y="755"/>
                  </a:cubicBezTo>
                  <a:cubicBezTo>
                    <a:pt x="595" y="755"/>
                    <a:pt x="595" y="755"/>
                    <a:pt x="595" y="755"/>
                  </a:cubicBezTo>
                  <a:cubicBezTo>
                    <a:pt x="595" y="1072"/>
                    <a:pt x="595" y="1072"/>
                    <a:pt x="595" y="1072"/>
                  </a:cubicBezTo>
                  <a:cubicBezTo>
                    <a:pt x="407" y="1072"/>
                    <a:pt x="407" y="1072"/>
                    <a:pt x="407" y="1072"/>
                  </a:cubicBezTo>
                  <a:cubicBezTo>
                    <a:pt x="407" y="297"/>
                    <a:pt x="407" y="297"/>
                    <a:pt x="407" y="297"/>
                  </a:cubicBezTo>
                  <a:cubicBezTo>
                    <a:pt x="710" y="297"/>
                    <a:pt x="710" y="297"/>
                    <a:pt x="710" y="297"/>
                  </a:cubicBezTo>
                  <a:close/>
                  <a:moveTo>
                    <a:pt x="476" y="158"/>
                  </a:moveTo>
                  <a:cubicBezTo>
                    <a:pt x="407" y="184"/>
                    <a:pt x="345" y="226"/>
                    <a:pt x="292" y="280"/>
                  </a:cubicBezTo>
                  <a:cubicBezTo>
                    <a:pt x="234" y="336"/>
                    <a:pt x="192" y="402"/>
                    <a:pt x="162" y="474"/>
                  </a:cubicBezTo>
                  <a:cubicBezTo>
                    <a:pt x="131" y="545"/>
                    <a:pt x="116" y="621"/>
                    <a:pt x="116" y="698"/>
                  </a:cubicBezTo>
                  <a:cubicBezTo>
                    <a:pt x="116" y="775"/>
                    <a:pt x="128" y="849"/>
                    <a:pt x="158" y="919"/>
                  </a:cubicBezTo>
                  <a:cubicBezTo>
                    <a:pt x="186" y="987"/>
                    <a:pt x="229" y="1051"/>
                    <a:pt x="282" y="1105"/>
                  </a:cubicBezTo>
                  <a:cubicBezTo>
                    <a:pt x="338" y="1161"/>
                    <a:pt x="401" y="1205"/>
                    <a:pt x="472" y="1235"/>
                  </a:cubicBezTo>
                  <a:cubicBezTo>
                    <a:pt x="543" y="1267"/>
                    <a:pt x="617" y="1281"/>
                    <a:pt x="695" y="1281"/>
                  </a:cubicBezTo>
                  <a:cubicBezTo>
                    <a:pt x="770" y="1281"/>
                    <a:pt x="843" y="1267"/>
                    <a:pt x="914" y="1237"/>
                  </a:cubicBezTo>
                  <a:cubicBezTo>
                    <a:pt x="984" y="1208"/>
                    <a:pt x="1050" y="1166"/>
                    <a:pt x="1107" y="1111"/>
                  </a:cubicBezTo>
                  <a:cubicBezTo>
                    <a:pt x="1161" y="1059"/>
                    <a:pt x="1204" y="997"/>
                    <a:pt x="1234" y="926"/>
                  </a:cubicBezTo>
                  <a:cubicBezTo>
                    <a:pt x="1263" y="857"/>
                    <a:pt x="1278" y="783"/>
                    <a:pt x="1278" y="709"/>
                  </a:cubicBezTo>
                  <a:cubicBezTo>
                    <a:pt x="1278" y="626"/>
                    <a:pt x="1264" y="549"/>
                    <a:pt x="1237" y="478"/>
                  </a:cubicBezTo>
                  <a:cubicBezTo>
                    <a:pt x="1209" y="409"/>
                    <a:pt x="1167" y="345"/>
                    <a:pt x="1114" y="289"/>
                  </a:cubicBezTo>
                  <a:cubicBezTo>
                    <a:pt x="1056" y="232"/>
                    <a:pt x="994" y="188"/>
                    <a:pt x="924" y="158"/>
                  </a:cubicBezTo>
                  <a:cubicBezTo>
                    <a:pt x="853" y="130"/>
                    <a:pt x="778" y="115"/>
                    <a:pt x="696" y="115"/>
                  </a:cubicBezTo>
                  <a:cubicBezTo>
                    <a:pt x="617" y="115"/>
                    <a:pt x="543" y="128"/>
                    <a:pt x="476" y="158"/>
                  </a:cubicBezTo>
                  <a:moveTo>
                    <a:pt x="967" y="53"/>
                  </a:moveTo>
                  <a:cubicBezTo>
                    <a:pt x="1053" y="90"/>
                    <a:pt x="1129" y="141"/>
                    <a:pt x="1196" y="209"/>
                  </a:cubicBezTo>
                  <a:cubicBezTo>
                    <a:pt x="1258" y="274"/>
                    <a:pt x="1309" y="349"/>
                    <a:pt x="1341" y="432"/>
                  </a:cubicBezTo>
                  <a:cubicBezTo>
                    <a:pt x="1376" y="517"/>
                    <a:pt x="1394" y="605"/>
                    <a:pt x="1394" y="699"/>
                  </a:cubicBezTo>
                  <a:cubicBezTo>
                    <a:pt x="1394" y="795"/>
                    <a:pt x="1376" y="884"/>
                    <a:pt x="1339" y="968"/>
                  </a:cubicBezTo>
                  <a:cubicBezTo>
                    <a:pt x="1305" y="1054"/>
                    <a:pt x="1256" y="1128"/>
                    <a:pt x="1188" y="1194"/>
                  </a:cubicBezTo>
                  <a:cubicBezTo>
                    <a:pt x="1121" y="1258"/>
                    <a:pt x="1044" y="1308"/>
                    <a:pt x="960" y="1345"/>
                  </a:cubicBezTo>
                  <a:cubicBezTo>
                    <a:pt x="875" y="1379"/>
                    <a:pt x="788" y="1397"/>
                    <a:pt x="696" y="1397"/>
                  </a:cubicBezTo>
                  <a:cubicBezTo>
                    <a:pt x="603" y="1397"/>
                    <a:pt x="512" y="1378"/>
                    <a:pt x="428" y="1343"/>
                  </a:cubicBezTo>
                  <a:cubicBezTo>
                    <a:pt x="344" y="1306"/>
                    <a:pt x="267" y="1253"/>
                    <a:pt x="200" y="1185"/>
                  </a:cubicBezTo>
                  <a:cubicBezTo>
                    <a:pt x="134" y="1120"/>
                    <a:pt x="86" y="1045"/>
                    <a:pt x="52" y="963"/>
                  </a:cubicBezTo>
                  <a:cubicBezTo>
                    <a:pt x="17" y="878"/>
                    <a:pt x="0" y="791"/>
                    <a:pt x="0" y="699"/>
                  </a:cubicBezTo>
                  <a:cubicBezTo>
                    <a:pt x="0" y="636"/>
                    <a:pt x="10" y="574"/>
                    <a:pt x="26" y="513"/>
                  </a:cubicBezTo>
                  <a:cubicBezTo>
                    <a:pt x="42" y="453"/>
                    <a:pt x="68" y="393"/>
                    <a:pt x="102" y="336"/>
                  </a:cubicBezTo>
                  <a:cubicBezTo>
                    <a:pt x="165" y="229"/>
                    <a:pt x="248" y="148"/>
                    <a:pt x="352" y="88"/>
                  </a:cubicBezTo>
                  <a:cubicBezTo>
                    <a:pt x="455" y="28"/>
                    <a:pt x="570" y="0"/>
                    <a:pt x="695" y="0"/>
                  </a:cubicBezTo>
                  <a:cubicBezTo>
                    <a:pt x="791" y="0"/>
                    <a:pt x="881" y="16"/>
                    <a:pt x="967" y="5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788" dirty="0">
                <a:latin typeface="Arial"/>
              </a:endParaRPr>
            </a:p>
          </p:txBody>
        </p:sp>
      </p:grpSp>
      <p:sp>
        <p:nvSpPr>
          <p:cNvPr id="48" name="cloud"/>
          <p:cNvSpPr>
            <a:spLocks noChangeAspect="1"/>
          </p:cNvSpPr>
          <p:nvPr userDrawn="1">
            <p:custDataLst>
              <p:tags r:id="rId17"/>
            </p:custDataLst>
          </p:nvPr>
        </p:nvSpPr>
        <p:spPr bwMode="auto">
          <a:xfrm>
            <a:off x="4886780" y="778958"/>
            <a:ext cx="471524" cy="245081"/>
          </a:xfrm>
          <a:custGeom>
            <a:avLst/>
            <a:gdLst>
              <a:gd name="T0" fmla="*/ 9021 w 10849"/>
              <a:gd name="T1" fmla="*/ 2466 h 5639"/>
              <a:gd name="T2" fmla="*/ 8489 w 10849"/>
              <a:gd name="T3" fmla="*/ 2474 h 5639"/>
              <a:gd name="T4" fmla="*/ 6933 w 10849"/>
              <a:gd name="T5" fmla="*/ 625 h 5639"/>
              <a:gd name="T6" fmla="*/ 5711 w 10849"/>
              <a:gd name="T7" fmla="*/ 925 h 5639"/>
              <a:gd name="T8" fmla="*/ 4327 w 10849"/>
              <a:gd name="T9" fmla="*/ 140 h 5639"/>
              <a:gd name="T10" fmla="*/ 2017 w 10849"/>
              <a:gd name="T11" fmla="*/ 1944 h 5639"/>
              <a:gd name="T12" fmla="*/ 2017 w 10849"/>
              <a:gd name="T13" fmla="*/ 2452 h 5639"/>
              <a:gd name="T14" fmla="*/ 67 w 10849"/>
              <a:gd name="T15" fmla="*/ 4163 h 5639"/>
              <a:gd name="T16" fmla="*/ 498 w 10849"/>
              <a:gd name="T17" fmla="*/ 5639 h 5639"/>
              <a:gd name="T18" fmla="*/ 10288 w 10849"/>
              <a:gd name="T19" fmla="*/ 5639 h 5639"/>
              <a:gd name="T20" fmla="*/ 10718 w 10849"/>
              <a:gd name="T21" fmla="*/ 4638 h 5639"/>
              <a:gd name="T22" fmla="*/ 9021 w 10849"/>
              <a:gd name="T23" fmla="*/ 2466 h 5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49" h="5639">
                <a:moveTo>
                  <a:pt x="9021" y="2466"/>
                </a:moveTo>
                <a:cubicBezTo>
                  <a:pt x="8840" y="2444"/>
                  <a:pt x="8661" y="2448"/>
                  <a:pt x="8489" y="2474"/>
                </a:cubicBezTo>
                <a:cubicBezTo>
                  <a:pt x="8535" y="1553"/>
                  <a:pt x="7863" y="739"/>
                  <a:pt x="6933" y="625"/>
                </a:cubicBezTo>
                <a:cubicBezTo>
                  <a:pt x="6485" y="570"/>
                  <a:pt x="6055" y="688"/>
                  <a:pt x="5711" y="925"/>
                </a:cubicBezTo>
                <a:cubicBezTo>
                  <a:pt x="5384" y="505"/>
                  <a:pt x="4897" y="210"/>
                  <a:pt x="4327" y="140"/>
                </a:cubicBezTo>
                <a:cubicBezTo>
                  <a:pt x="3191" y="0"/>
                  <a:pt x="2157" y="808"/>
                  <a:pt x="2017" y="1944"/>
                </a:cubicBezTo>
                <a:cubicBezTo>
                  <a:pt x="1996" y="2117"/>
                  <a:pt x="1997" y="2287"/>
                  <a:pt x="2017" y="2452"/>
                </a:cubicBezTo>
                <a:cubicBezTo>
                  <a:pt x="1040" y="2443"/>
                  <a:pt x="190" y="3169"/>
                  <a:pt x="67" y="4163"/>
                </a:cubicBezTo>
                <a:cubicBezTo>
                  <a:pt x="0" y="4715"/>
                  <a:pt x="170" y="5241"/>
                  <a:pt x="498" y="5639"/>
                </a:cubicBezTo>
                <a:cubicBezTo>
                  <a:pt x="10288" y="5639"/>
                  <a:pt x="10288" y="5639"/>
                  <a:pt x="10288" y="5639"/>
                </a:cubicBezTo>
                <a:cubicBezTo>
                  <a:pt x="10516" y="5362"/>
                  <a:pt x="10671" y="5020"/>
                  <a:pt x="10718" y="4638"/>
                </a:cubicBezTo>
                <a:cubicBezTo>
                  <a:pt x="10849" y="3570"/>
                  <a:pt x="10089" y="2597"/>
                  <a:pt x="9021" y="246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862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05556E-6 -4.93827E-7 L -0.11979 -4.93827E-7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mph" presetSubtype="2" repeatCount="indefinite" accel="50000" decel="50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pat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1.11111E-6 -2.71605E-6 L -0.05625 -2.71605E-6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mph" presetSubtype="2" repeatCount="indefinite" accel="50000" decel="50000" autoRev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repeatCount="indefinite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5.55556E-7 -6.17284E-7 L -0.04323 -6.17284E-7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mph" presetSubtype="2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path" presetSubtype="0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11111E-6 -2.34568E-6 L -0.06788 -2.34568E-6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3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mph" presetSubtype="2" repeatCount="indefinite" accel="50000" decel="5000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repeatCount="indefinite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88889E-6 2.46914E-7 L -0.125 2.46914E-7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mph" presetSubtype="2" repeatCount="indefinite" accel="50000" decel="50000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11111E-6 3.95062E-6 L -0.08021 3.95062E-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mph" presetSubtype="2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5" presetClass="path" presetSubtype="0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7778E-7 -1.48148E-6 L -0.06354 -1.48148E-6 " pathEditMode="relative" rAng="0" ptsTypes="AA">
                                      <p:cBhvr>
                                        <p:cTn id="5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mph" presetSubtype="2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pat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94444E-6 -1.97531E-6 L -0.03542 -1.97531E-6 " pathEditMode="relative" rAng="0" ptsTypes="AA">
                                      <p:cBhvr>
                                        <p:cTn id="5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mph" presetSubtype="2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5" presetClass="path" presetSubtype="0" repeatCount="indefinite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2.22222E-6 L -0.08021 2.22222E-6 " pathEditMode="relative" rAng="0" ptsTypes="AA">
                                      <p:cBhvr>
                                        <p:cTn id="6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mph" presetSubtype="2" repeatCount="indefinite" accel="50000" decel="5000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path" presetSubtype="0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4.72222E-6 0.00185 L -0.03959 0.00185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mph" presetSubtype="2" repeatCount="indefinite" accel="50000" decel="5000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path" presetSubtype="0" repeatCount="indefinite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0 -1.11111E-6 L -0.12396 -1.11111E-6 " pathEditMode="relative" rAng="0" ptsTypes="AA">
                                      <p:cBhvr>
                                        <p:cTn id="7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mph" presetSubtype="2" repeatCount="indefinite" accel="50000" decel="5000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5" presetClass="pat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66667E-6 2.83951E-6 L -0.0441 2.83951E-6 " pathEditMode="relative" rAng="0" ptsTypes="AA">
                                      <p:cBhvr>
                                        <p:cTn id="82" dur="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mph" presetSubtype="2" repeatCount="indefinite" accel="50000" decel="5000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path" presetSubtype="0" repeatCount="indefinite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8.33333E-7 -2.22222E-6 L -0.08021 -2.22222E-6 " pathEditMode="relative" rAng="0" ptsTypes="AA">
                                      <p:cBhvr>
                                        <p:cTn id="8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" presetClass="emph" presetSubtype="2" repeatCount="indefinite" accel="50000" decel="50000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3.05556E-6 4.93827E-7 L -0.12396 4.93827E-7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mph" presetSubtype="2" repeatCount="indefinite" accel="50000" decel="5000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5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2222E-6 -7.40741E-7 L -0.08021 -7.40741E-7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mph" presetSubtype="2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05625 -4.44444E-6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" presetClass="emph" presetSubtype="2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9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animScale>
                                      <p:cBhvr>
                                        <p:cTn id="115" dur="1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6" presetClass="emph" presetSubtype="0" decel="100000" fill="hold" nodeType="withEffect">
                                  <p:stCondLst>
                                    <p:cond delay="10"/>
                                  </p:stCondLst>
                                  <p:childTnLst>
                                    <p:animScale>
                                      <p:cBhvr>
                                        <p:cTn id="117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66670" y="6667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35802E-6 L -0.08021 1.35802E-6 " pathEditMode="relative" rAng="0" ptsTypes="AA">
                                      <p:cBhvr>
                                        <p:cTn id="11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" presetClass="emph" presetSubtype="2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2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4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9883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85850"/>
            <a:ext cx="8229600" cy="3508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3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38B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685800" marR="0" lvl="1" indent="-320040" algn="l" defTabSz="9143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38B00"/>
              </a:buClr>
              <a:buSzTx/>
              <a:buFont typeface="Arial" pitchFamily="34" charset="0"/>
              <a:buChar char="‒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005840" marR="0" lvl="2" indent="-320040" algn="l" defTabSz="9143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38B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48688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r>
              <a:rPr lang="en-US" dirty="0"/>
              <a:t>Workday Confidential</a:t>
            </a:r>
          </a:p>
        </p:txBody>
      </p:sp>
    </p:spTree>
    <p:extLst>
      <p:ext uri="{BB962C8B-B14F-4D97-AF65-F5344CB8AC3E}">
        <p14:creationId xmlns:p14="http://schemas.microsoft.com/office/powerpoint/2010/main" val="156057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9" r:id="rId2"/>
    <p:sldLayoutId id="2147483668" r:id="rId3"/>
    <p:sldLayoutId id="2147483688" r:id="rId4"/>
    <p:sldLayoutId id="2147483689" r:id="rId5"/>
    <p:sldLayoutId id="2147483693" r:id="rId6"/>
    <p:sldLayoutId id="2147483692" r:id="rId7"/>
    <p:sldLayoutId id="2147483676" r:id="rId8"/>
    <p:sldLayoutId id="2147483695" r:id="rId9"/>
    <p:sldLayoutId id="2147483691" r:id="rId10"/>
    <p:sldLayoutId id="2147483678" r:id="rId11"/>
    <p:sldLayoutId id="2147483675" r:id="rId12"/>
    <p:sldLayoutId id="214748366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685800" rtl="0" eaLnBrk="1" latinLnBrk="0" hangingPunct="1">
        <a:spcBef>
          <a:spcPct val="0"/>
        </a:spcBef>
        <a:buNone/>
        <a:defRPr lang="en-US" sz="2800" b="0" kern="1200" spc="81" dirty="0">
          <a:solidFill>
            <a:schemeClr val="accent1"/>
          </a:solidFill>
          <a:latin typeface="Arial"/>
          <a:ea typeface="+mn-ea"/>
          <a:cs typeface="+mn-cs"/>
        </a:defRPr>
      </a:lvl1pPr>
    </p:titleStyle>
    <p:bodyStyle>
      <a:lvl1pPr marL="320040" marR="0" indent="-320040" algn="l" defTabSz="914378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F38B00"/>
        </a:buClr>
        <a:buSzTx/>
        <a:buFont typeface="Arial" panose="020B0604020202020204" pitchFamily="34" charset="0"/>
        <a:buChar char="•"/>
        <a:tabLst/>
        <a:defRPr lang="en-US" sz="1800" kern="1200" dirty="0" smtClean="0">
          <a:solidFill>
            <a:schemeClr val="tx1"/>
          </a:solidFill>
          <a:latin typeface="Arial"/>
          <a:ea typeface="+mn-ea"/>
          <a:cs typeface="+mn-cs"/>
        </a:defRPr>
      </a:lvl1pPr>
      <a:lvl2pPr marL="685800" marR="0" indent="-320040" algn="l" defTabSz="914378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F38B00"/>
        </a:buClr>
        <a:buSzTx/>
        <a:buFont typeface="Arial" pitchFamily="34" charset="0"/>
        <a:buChar char="‒"/>
        <a:tabLst/>
        <a:defRPr lang="en-US" sz="1800" kern="1200" dirty="0" smtClean="0">
          <a:solidFill>
            <a:schemeClr val="tx1"/>
          </a:solidFill>
          <a:latin typeface="Arial"/>
          <a:ea typeface="+mn-ea"/>
          <a:cs typeface="+mn-cs"/>
        </a:defRPr>
      </a:lvl2pPr>
      <a:lvl3pPr marL="1005840" marR="0" indent="-320040" algn="l" defTabSz="914378" rtl="0" eaLnBrk="1" fontAlgn="auto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F38B00"/>
        </a:buClr>
        <a:buSzTx/>
        <a:buFont typeface="Arial" pitchFamily="34" charset="0"/>
        <a:buChar char="•"/>
        <a:tabLst/>
        <a:defRPr lang="en-US" sz="1800" kern="1200" dirty="0" smtClean="0">
          <a:solidFill>
            <a:schemeClr val="tx1"/>
          </a:solidFill>
          <a:latin typeface="Arial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5D87A1"/>
        </a:buClr>
        <a:buFont typeface="Arial" pitchFamily="34" charset="0"/>
        <a:buChar char="–"/>
        <a:defRPr sz="1350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Clr>
          <a:srgbClr val="5D87A1"/>
        </a:buClr>
        <a:buFont typeface="Arial" pitchFamily="34" charset="0"/>
        <a:buChar char="»"/>
        <a:defRPr sz="1350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ctrTitle"/>
          </p:nvPr>
        </p:nvSpPr>
        <p:spPr>
          <a:xfrm>
            <a:off x="770206" y="3080315"/>
            <a:ext cx="7772400" cy="1834762"/>
          </a:xfrm>
        </p:spPr>
        <p:txBody>
          <a:bodyPr>
            <a:noAutofit/>
          </a:bodyPr>
          <a:lstStyle/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3200" dirty="0"/>
              <a:t>Workday 2020</a:t>
            </a:r>
            <a:br>
              <a:rPr lang="en-US" sz="3200" dirty="0"/>
            </a:br>
            <a:r>
              <a:rPr lang="en-US" sz="1200" dirty="0"/>
              <a:t>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Performance Management Overview for </a:t>
            </a:r>
            <a:r>
              <a:rPr lang="en-US" sz="3200" b="1" dirty="0">
                <a:solidFill>
                  <a:srgbClr val="FE7A02"/>
                </a:solidFill>
              </a:rPr>
              <a:t>Professional Staff</a:t>
            </a:r>
          </a:p>
        </p:txBody>
      </p:sp>
    </p:spTree>
    <p:extLst>
      <p:ext uri="{BB962C8B-B14F-4D97-AF65-F5344CB8AC3E}">
        <p14:creationId xmlns:p14="http://schemas.microsoft.com/office/powerpoint/2010/main" val="272780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48">
        <p:fade/>
      </p:transition>
    </mc:Choice>
    <mc:Fallback xmlns="">
      <p:transition spd="med" advTm="3848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AB6C07-2459-42FE-842F-A7080A178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Workday Confidential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2D0ADA-2213-4D52-9CA8-B5869F2F3A6E}"/>
              </a:ext>
            </a:extLst>
          </p:cNvPr>
          <p:cNvSpPr txBox="1"/>
          <p:nvPr/>
        </p:nvSpPr>
        <p:spPr>
          <a:xfrm>
            <a:off x="2743201" y="3584121"/>
            <a:ext cx="3086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5CB9"/>
                </a:solidFill>
              </a:rPr>
              <a:t>Demo</a:t>
            </a:r>
          </a:p>
        </p:txBody>
      </p:sp>
      <p:pic>
        <p:nvPicPr>
          <p:cNvPr id="5" name="Picture 4" descr="workday logo">
            <a:extLst>
              <a:ext uri="{FF2B5EF4-FFF2-40B4-BE49-F238E27FC236}">
                <a16:creationId xmlns:a16="http://schemas.microsoft.com/office/drawing/2014/main" id="{84764B9B-FE8A-4D92-97B1-FBDD85042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230" y="978215"/>
            <a:ext cx="5063899" cy="31870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04344-5A9D-4C5C-B2A7-3D43108FE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&amp; Supervisor view</a:t>
            </a:r>
          </a:p>
        </p:txBody>
      </p:sp>
    </p:spTree>
    <p:extLst>
      <p:ext uri="{BB962C8B-B14F-4D97-AF65-F5344CB8AC3E}">
        <p14:creationId xmlns:p14="http://schemas.microsoft.com/office/powerpoint/2010/main" val="35233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&quot;&quot;">
            <a:extLst>
              <a:ext uri="{FF2B5EF4-FFF2-40B4-BE49-F238E27FC236}">
                <a16:creationId xmlns:a16="http://schemas.microsoft.com/office/drawing/2014/main" id="{164D782F-C418-4F76-A740-963B93DC9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07" y="1084438"/>
            <a:ext cx="1579590" cy="212427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547B80-8270-4CB3-800B-3A52909B602E}"/>
              </a:ext>
            </a:extLst>
          </p:cNvPr>
          <p:cNvSpPr txBox="1"/>
          <p:nvPr/>
        </p:nvSpPr>
        <p:spPr>
          <a:xfrm>
            <a:off x="2310938" y="1042873"/>
            <a:ext cx="656705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EB5C15"/>
                </a:solidFill>
              </a:rPr>
              <a:t>Unit Head and Vice President</a:t>
            </a:r>
            <a:r>
              <a:rPr lang="en-US" sz="2400" dirty="0">
                <a:solidFill>
                  <a:srgbClr val="EB5C15"/>
                </a:solidFill>
              </a:rPr>
              <a:t> will: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EB5C15"/>
                </a:solidFill>
              </a:rPr>
              <a:t>Review Employee and Immediate Supervisor assessments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EB5C15"/>
                </a:solidFill>
              </a:rPr>
              <a:t>Make a reappointment recommendation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EB5C15"/>
                </a:solidFill>
              </a:rPr>
              <a:t>Complete a written assessment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1E50DB-9304-4197-9E66-919BD07F9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1899"/>
            <a:ext cx="9144000" cy="865896"/>
          </a:xfrm>
        </p:spPr>
        <p:txBody>
          <a:bodyPr/>
          <a:lstStyle/>
          <a:p>
            <a:r>
              <a:rPr lang="en-US" dirty="0"/>
              <a:t>Unit Head and Vice President Review &amp; Approval</a:t>
            </a:r>
          </a:p>
        </p:txBody>
      </p:sp>
    </p:spTree>
    <p:extLst>
      <p:ext uri="{BB962C8B-B14F-4D97-AF65-F5344CB8AC3E}">
        <p14:creationId xmlns:p14="http://schemas.microsoft.com/office/powerpoint/2010/main" val="425673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763">
        <p:fade/>
      </p:transition>
    </mc:Choice>
    <mc:Fallback xmlns="">
      <p:transition spd="med" advTm="7763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Single Corner Snipped 10" descr="Employee receives an email notification of President’s decision and recommendation to the Board.&#10;">
            <a:extLst>
              <a:ext uri="{FF2B5EF4-FFF2-40B4-BE49-F238E27FC236}">
                <a16:creationId xmlns:a16="http://schemas.microsoft.com/office/drawing/2014/main" id="{C471F635-4937-45A6-AFC7-B23A46EACC01}"/>
              </a:ext>
            </a:extLst>
          </p:cNvPr>
          <p:cNvSpPr/>
          <p:nvPr/>
        </p:nvSpPr>
        <p:spPr>
          <a:xfrm>
            <a:off x="5916522" y="3019696"/>
            <a:ext cx="2898321" cy="1961378"/>
          </a:xfrm>
          <a:prstGeom prst="snip1Rect">
            <a:avLst/>
          </a:prstGeom>
          <a:solidFill>
            <a:schemeClr val="bg1">
              <a:lumMod val="75000"/>
              <a:alpha val="8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ts val="21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rgbClr val="000000"/>
                </a:solidFill>
              </a:rPr>
              <a:t>Employee</a:t>
            </a:r>
            <a:r>
              <a:rPr lang="en-US" sz="1600" dirty="0">
                <a:solidFill>
                  <a:srgbClr val="000000"/>
                </a:solidFill>
              </a:rPr>
              <a:t> receives an email notification of President’s decision and recommendation to the Board.</a:t>
            </a:r>
          </a:p>
        </p:txBody>
      </p:sp>
      <p:pic>
        <p:nvPicPr>
          <p:cNvPr id="12" name="Picture 11" descr="&quot;&quot;">
            <a:extLst>
              <a:ext uri="{FF2B5EF4-FFF2-40B4-BE49-F238E27FC236}">
                <a16:creationId xmlns:a16="http://schemas.microsoft.com/office/drawing/2014/main" id="{3F7AE4FD-7189-4A30-ADAF-B802CDA38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11" y="1035529"/>
            <a:ext cx="1256258" cy="86589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E8DF00-A222-4ADB-AA39-EC7051EB3996}"/>
              </a:ext>
            </a:extLst>
          </p:cNvPr>
          <p:cNvSpPr txBox="1"/>
          <p:nvPr/>
        </p:nvSpPr>
        <p:spPr>
          <a:xfrm>
            <a:off x="1729047" y="1081843"/>
            <a:ext cx="42837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EB5C15"/>
                </a:solidFill>
              </a:rPr>
              <a:t>President</a:t>
            </a:r>
            <a:r>
              <a:rPr lang="en-US" sz="2400" dirty="0">
                <a:solidFill>
                  <a:srgbClr val="EB5C15"/>
                </a:solidFill>
              </a:rPr>
              <a:t> will: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EB5C15"/>
                </a:solidFill>
              </a:rPr>
              <a:t>Review all previous assessments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EB5C15"/>
                </a:solidFill>
              </a:rPr>
              <a:t>Make a recommendation decision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1E50DB-9304-4197-9E66-919BD07F9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 Approval &amp;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345144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763">
        <p:fade/>
      </p:transition>
    </mc:Choice>
    <mc:Fallback xmlns="">
      <p:transition spd="med" advTm="7763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descr="&quot;&quot;">
            <a:extLst>
              <a:ext uri="{FF2B5EF4-FFF2-40B4-BE49-F238E27FC236}">
                <a16:creationId xmlns:a16="http://schemas.microsoft.com/office/drawing/2014/main" id="{E05DD2DF-A37A-40D9-A223-DC4704797B45}"/>
              </a:ext>
            </a:extLst>
          </p:cNvPr>
          <p:cNvGrpSpPr/>
          <p:nvPr/>
        </p:nvGrpSpPr>
        <p:grpSpPr>
          <a:xfrm>
            <a:off x="730197" y="1119439"/>
            <a:ext cx="7683605" cy="3552931"/>
            <a:chOff x="1021859" y="916239"/>
            <a:chExt cx="7683605" cy="355293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DE85821-5A2F-4F70-BCA0-A69FAB1FC195}"/>
                </a:ext>
              </a:extLst>
            </p:cNvPr>
            <p:cNvGrpSpPr/>
            <p:nvPr/>
          </p:nvGrpSpPr>
          <p:grpSpPr>
            <a:xfrm>
              <a:off x="1036373" y="916239"/>
              <a:ext cx="7669091" cy="3552931"/>
              <a:chOff x="560509" y="1117041"/>
              <a:chExt cx="8022981" cy="384820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2" name="Picture 11" descr="performance review section in  employee's workday profile">
                <a:extLst>
                  <a:ext uri="{FF2B5EF4-FFF2-40B4-BE49-F238E27FC236}">
                    <a16:creationId xmlns:a16="http://schemas.microsoft.com/office/drawing/2014/main" id="{01707744-1ADC-4D24-80B1-FB07AEDBE6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0509" y="1117041"/>
                <a:ext cx="8022981" cy="3848201"/>
              </a:xfrm>
              <a:prstGeom prst="rect">
                <a:avLst/>
              </a:prstGeom>
            </p:spPr>
          </p:pic>
          <p:pic>
            <p:nvPicPr>
              <p:cNvPr id="13" name="Picture 12" descr="&quot;&quot;">
                <a:extLst>
                  <a:ext uri="{FF2B5EF4-FFF2-40B4-BE49-F238E27FC236}">
                    <a16:creationId xmlns:a16="http://schemas.microsoft.com/office/drawing/2014/main" id="{A2A39F15-1FBD-4BC3-BC06-67E7239AE1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5079" y="1678020"/>
                <a:ext cx="1305189" cy="275769"/>
              </a:xfrm>
              <a:prstGeom prst="rect">
                <a:avLst/>
              </a:prstGeom>
            </p:spPr>
          </p:pic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F8ADAE-62CC-428C-9567-BC45E6776766}"/>
                </a:ext>
              </a:extLst>
            </p:cNvPr>
            <p:cNvSpPr/>
            <p:nvPr/>
          </p:nvSpPr>
          <p:spPr>
            <a:xfrm>
              <a:off x="2814015" y="2278129"/>
              <a:ext cx="449856" cy="87917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91440" rIns="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91440" indent="-91440">
                <a:spcBef>
                  <a:spcPts val="1200"/>
                </a:spcBef>
                <a:buClr>
                  <a:schemeClr val="tx2"/>
                </a:buClr>
              </a:pPr>
              <a:r>
                <a:rPr lang="en-US" sz="500" b="1" dirty="0">
                  <a:solidFill>
                    <a:srgbClr val="15759B"/>
                  </a:solidFill>
                </a:rPr>
                <a:t>Allgood</a:t>
              </a:r>
            </a:p>
          </p:txBody>
        </p:sp>
        <p:sp>
          <p:nvSpPr>
            <p:cNvPr id="10" name="Rectangle 9" descr="&quot;&quot;">
              <a:extLst>
                <a:ext uri="{FF2B5EF4-FFF2-40B4-BE49-F238E27FC236}">
                  <a16:creationId xmlns:a16="http://schemas.microsoft.com/office/drawing/2014/main" id="{356DD49E-76E5-4916-9961-B642036CAC18}"/>
                </a:ext>
              </a:extLst>
            </p:cNvPr>
            <p:cNvSpPr/>
            <p:nvPr/>
          </p:nvSpPr>
          <p:spPr>
            <a:xfrm>
              <a:off x="3263871" y="1347961"/>
              <a:ext cx="726238" cy="340822"/>
            </a:xfrm>
            <a:prstGeom prst="rect">
              <a:avLst/>
            </a:prstGeom>
            <a:noFill/>
            <a:ln w="28575">
              <a:solidFill>
                <a:srgbClr val="EB5C1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91440" indent="-91440" algn="ctr">
                <a:spcBef>
                  <a:spcPts val="1200"/>
                </a:spcBef>
                <a:buClr>
                  <a:schemeClr val="tx2"/>
                </a:buClr>
              </a:pPr>
              <a:endParaRPr 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11" name="Rectangle 10" descr="&quot;&quot;">
              <a:extLst>
                <a:ext uri="{FF2B5EF4-FFF2-40B4-BE49-F238E27FC236}">
                  <a16:creationId xmlns:a16="http://schemas.microsoft.com/office/drawing/2014/main" id="{A877D19B-8101-4340-A61E-859217CD9E60}"/>
                </a:ext>
              </a:extLst>
            </p:cNvPr>
            <p:cNvSpPr/>
            <p:nvPr/>
          </p:nvSpPr>
          <p:spPr>
            <a:xfrm>
              <a:off x="1021859" y="3889939"/>
              <a:ext cx="1571712" cy="170411"/>
            </a:xfrm>
            <a:prstGeom prst="rect">
              <a:avLst/>
            </a:prstGeom>
            <a:noFill/>
            <a:ln w="28575">
              <a:solidFill>
                <a:srgbClr val="EB5C1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91440" indent="-91440" algn="ctr">
                <a:spcBef>
                  <a:spcPts val="1200"/>
                </a:spcBef>
                <a:buClr>
                  <a:schemeClr val="tx2"/>
                </a:buClr>
              </a:pPr>
              <a:endParaRPr lang="en-US" sz="16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321E50DB-9304-4197-9E66-919BD07F9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Workday Profile: Performance Reviews</a:t>
            </a:r>
          </a:p>
        </p:txBody>
      </p:sp>
    </p:spTree>
    <p:extLst>
      <p:ext uri="{BB962C8B-B14F-4D97-AF65-F5344CB8AC3E}">
        <p14:creationId xmlns:p14="http://schemas.microsoft.com/office/powerpoint/2010/main" val="61545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763">
        <p:fade/>
      </p:transition>
    </mc:Choice>
    <mc:Fallback xmlns="">
      <p:transition spd="med" advTm="7763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972BC620-A883-4343-B7A5-5F67B88ECE4D}"/>
              </a:ext>
            </a:extLst>
          </p:cNvPr>
          <p:cNvSpPr/>
          <p:nvPr/>
        </p:nvSpPr>
        <p:spPr>
          <a:xfrm>
            <a:off x="468172" y="1152049"/>
            <a:ext cx="370028" cy="169476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91440" rIns="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1440" indent="-91440" algn="r">
              <a:spcBef>
                <a:spcPts val="1200"/>
              </a:spcBef>
              <a:buClr>
                <a:schemeClr val="tx2"/>
              </a:buClr>
            </a:pPr>
            <a:r>
              <a:rPr lang="en-US" sz="600" b="1" dirty="0">
                <a:solidFill>
                  <a:srgbClr val="0E4E68"/>
                </a:solidFill>
              </a:rPr>
              <a:t>Allgood, </a:t>
            </a:r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CD586975-B3E9-4598-A3E9-356E3D726715}"/>
              </a:ext>
            </a:extLst>
          </p:cNvPr>
          <p:cNvSpPr/>
          <p:nvPr/>
        </p:nvSpPr>
        <p:spPr>
          <a:xfrm>
            <a:off x="1207593" y="2829641"/>
            <a:ext cx="449856" cy="113965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91440" rIns="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1440" indent="-91440">
              <a:spcBef>
                <a:spcPts val="1200"/>
              </a:spcBef>
              <a:buClr>
                <a:schemeClr val="tx2"/>
              </a:buClr>
            </a:pPr>
            <a:r>
              <a:rPr lang="en-US" sz="400" b="1" dirty="0">
                <a:solidFill>
                  <a:srgbClr val="000000"/>
                </a:solidFill>
              </a:rPr>
              <a:t>Allgood</a:t>
            </a:r>
          </a:p>
        </p:txBody>
      </p:sp>
      <p:pic>
        <p:nvPicPr>
          <p:cNvPr id="5" name="Picture 4" descr="final performance review in pdf form">
            <a:extLst>
              <a:ext uri="{FF2B5EF4-FFF2-40B4-BE49-F238E27FC236}">
                <a16:creationId xmlns:a16="http://schemas.microsoft.com/office/drawing/2014/main" id="{9D4C6688-FF0E-4FC8-98DD-206A34085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620" y="1704733"/>
            <a:ext cx="3092846" cy="33129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Picture 2" descr="final performance review in pdf form">
            <a:extLst>
              <a:ext uri="{FF2B5EF4-FFF2-40B4-BE49-F238E27FC236}">
                <a16:creationId xmlns:a16="http://schemas.microsoft.com/office/drawing/2014/main" id="{79846792-D71B-4064-B864-5C5025ED3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5785" y="1429254"/>
            <a:ext cx="3092846" cy="330517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final performance review in pdf form">
            <a:extLst>
              <a:ext uri="{FF2B5EF4-FFF2-40B4-BE49-F238E27FC236}">
                <a16:creationId xmlns:a16="http://schemas.microsoft.com/office/drawing/2014/main" id="{09A8EB33-6400-4952-B19F-1DB1ECD56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65" y="1036572"/>
            <a:ext cx="3140604" cy="324610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21E50DB-9304-4197-9E66-919BD07F9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Performance Review .PDF Document</a:t>
            </a:r>
          </a:p>
        </p:txBody>
      </p:sp>
    </p:spTree>
    <p:extLst>
      <p:ext uri="{BB962C8B-B14F-4D97-AF65-F5344CB8AC3E}">
        <p14:creationId xmlns:p14="http://schemas.microsoft.com/office/powerpoint/2010/main" val="347884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763">
        <p:fade/>
      </p:transition>
    </mc:Choice>
    <mc:Fallback xmlns="">
      <p:transition spd="med" advTm="7763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AB6C07-2459-42FE-842F-A7080A178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Workday Confidential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2D0ADA-2213-4D52-9CA8-B5869F2F3A6E}"/>
              </a:ext>
            </a:extLst>
          </p:cNvPr>
          <p:cNvSpPr txBox="1"/>
          <p:nvPr/>
        </p:nvSpPr>
        <p:spPr>
          <a:xfrm>
            <a:off x="2743201" y="3584121"/>
            <a:ext cx="3086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5CB9"/>
                </a:solidFill>
              </a:rPr>
              <a:t>Demo</a:t>
            </a:r>
          </a:p>
        </p:txBody>
      </p:sp>
      <p:pic>
        <p:nvPicPr>
          <p:cNvPr id="5" name="Picture 4" descr="workday log">
            <a:extLst>
              <a:ext uri="{FF2B5EF4-FFF2-40B4-BE49-F238E27FC236}">
                <a16:creationId xmlns:a16="http://schemas.microsoft.com/office/drawing/2014/main" id="{84764B9B-FE8A-4D92-97B1-FBDD85042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230" y="978215"/>
            <a:ext cx="5063899" cy="31870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04344-5A9D-4C5C-B2A7-3D43108FE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Reviewers</a:t>
            </a:r>
          </a:p>
        </p:txBody>
      </p:sp>
    </p:spTree>
    <p:extLst>
      <p:ext uri="{BB962C8B-B14F-4D97-AF65-F5344CB8AC3E}">
        <p14:creationId xmlns:p14="http://schemas.microsoft.com/office/powerpoint/2010/main" val="396535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C93CF11-E465-4C66-BE37-84F1ACD942CD}"/>
              </a:ext>
            </a:extLst>
          </p:cNvPr>
          <p:cNvSpPr txBox="1"/>
          <p:nvPr/>
        </p:nvSpPr>
        <p:spPr>
          <a:xfrm>
            <a:off x="239151" y="4501662"/>
            <a:ext cx="8138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* Reviews started in Fall 2019 will continue using the existing process.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D87741-40AF-4BE4-829F-26C7C3193E6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9907" y="1644658"/>
            <a:ext cx="8551863" cy="2499017"/>
          </a:xfrm>
        </p:spPr>
        <p:txBody>
          <a:bodyPr>
            <a:normAutofit/>
          </a:bodyPr>
          <a:lstStyle/>
          <a:p>
            <a:pPr>
              <a:spcBef>
                <a:spcPts val="100"/>
              </a:spcBef>
              <a:spcAft>
                <a:spcPts val="1200"/>
              </a:spcAft>
              <a:buClrTx/>
            </a:pPr>
            <a:r>
              <a:rPr lang="en-US" dirty="0">
                <a:solidFill>
                  <a:srgbClr val="000000"/>
                </a:solidFill>
              </a:rPr>
              <a:t>October 15: 	User Acceptance Testing begins</a:t>
            </a:r>
          </a:p>
          <a:p>
            <a:pPr>
              <a:spcBef>
                <a:spcPts val="100"/>
              </a:spcBef>
              <a:spcAft>
                <a:spcPts val="1200"/>
              </a:spcAft>
              <a:buClrTx/>
            </a:pPr>
            <a:r>
              <a:rPr lang="en-US" dirty="0">
                <a:solidFill>
                  <a:srgbClr val="000000"/>
                </a:solidFill>
              </a:rPr>
              <a:t>October 15: 	Training Registration begins</a:t>
            </a:r>
          </a:p>
          <a:p>
            <a:pPr>
              <a:spcBef>
                <a:spcPts val="100"/>
              </a:spcBef>
              <a:spcAft>
                <a:spcPts val="1200"/>
              </a:spcAft>
              <a:buClrTx/>
            </a:pPr>
            <a:r>
              <a:rPr lang="en-US" dirty="0">
                <a:solidFill>
                  <a:srgbClr val="000000"/>
                </a:solidFill>
              </a:rPr>
              <a:t>November 4: Training Available</a:t>
            </a:r>
          </a:p>
          <a:p>
            <a:pPr>
              <a:spcBef>
                <a:spcPts val="100"/>
              </a:spcBef>
              <a:spcAft>
                <a:spcPts val="1200"/>
              </a:spcAft>
              <a:buClrTx/>
            </a:pPr>
            <a:r>
              <a:rPr lang="en-US" dirty="0">
                <a:solidFill>
                  <a:srgbClr val="000000"/>
                </a:solidFill>
              </a:rPr>
              <a:t>January 2: 	Performance Management Live in Workday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49A282-079C-43F4-8368-218F6A647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Steps: Key Dates</a:t>
            </a:r>
          </a:p>
        </p:txBody>
      </p:sp>
    </p:spTree>
    <p:extLst>
      <p:ext uri="{BB962C8B-B14F-4D97-AF65-F5344CB8AC3E}">
        <p14:creationId xmlns:p14="http://schemas.microsoft.com/office/powerpoint/2010/main" val="140804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F54C0A-4C5C-4FFD-BC21-4619D74A472F}"/>
              </a:ext>
            </a:extLst>
          </p:cNvPr>
          <p:cNvSpPr txBox="1"/>
          <p:nvPr/>
        </p:nvSpPr>
        <p:spPr>
          <a:xfrm>
            <a:off x="1072808" y="994866"/>
            <a:ext cx="69916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EB5C15"/>
                </a:solidFill>
              </a:rPr>
              <a:t>Professional Staff Reviews - What’s New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EB5C15"/>
                </a:solidFill>
              </a:rPr>
              <a:t>Employee Self-Evaluation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EB5C15"/>
                </a:solidFill>
              </a:rPr>
              <a:t>Immediate Supervisor’s review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EB5C15"/>
                </a:solidFill>
              </a:rPr>
              <a:t>Demo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EB5C15"/>
                </a:solidFill>
              </a:rPr>
              <a:t>Unit Head/Vice President review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EB5C15"/>
                </a:solidFill>
              </a:rPr>
              <a:t>President’s review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EB5C15"/>
                </a:solidFill>
              </a:rPr>
              <a:t>Demo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EB5C15"/>
                </a:solidFill>
              </a:rPr>
              <a:t>Next Steps – Key Dates</a:t>
            </a:r>
          </a:p>
          <a:p>
            <a:pPr>
              <a:spcAft>
                <a:spcPts val="1200"/>
              </a:spcAft>
            </a:pPr>
            <a:endParaRPr lang="en-US" sz="2400" dirty="0">
              <a:solidFill>
                <a:srgbClr val="EB5C15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1E50DB-9304-4197-9E66-919BD07F9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3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763">
        <p:fade/>
      </p:transition>
    </mc:Choice>
    <mc:Fallback xmlns="">
      <p:transition spd="med" advTm="7763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DBCBB1A-6A4E-4BD7-B46C-44C388FAE4A7}"/>
              </a:ext>
            </a:extLst>
          </p:cNvPr>
          <p:cNvSpPr txBox="1">
            <a:spLocks/>
          </p:cNvSpPr>
          <p:nvPr/>
        </p:nvSpPr>
        <p:spPr>
          <a:xfrm>
            <a:off x="4922074" y="1673676"/>
            <a:ext cx="3828505" cy="2620736"/>
          </a:xfrm>
          <a:prstGeom prst="rect">
            <a:avLst/>
          </a:prstGeom>
          <a:solidFill>
            <a:srgbClr val="EB5C15">
              <a:alpha val="83137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91440" rIns="91440" bIns="45720" rtlCol="0">
            <a:normAutofit/>
          </a:bodyPr>
          <a:lstStyle>
            <a:lvl1pPr marL="320040" marR="0" indent="-320040" algn="l" defTabSz="9143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38B00"/>
              </a:buClr>
              <a:buSzTx/>
              <a:buFont typeface="Arial" panose="020B0604020202020204" pitchFamily="34" charset="0"/>
              <a:buChar char="•"/>
              <a:tabLst/>
              <a:defRPr lang="en-US"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85800" marR="0" indent="-32004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38B00"/>
              </a:buClr>
              <a:buSzTx/>
              <a:buFont typeface="Arial" panose="020B0604020202020204" pitchFamily="34" charset="0"/>
              <a:buChar char="‒"/>
              <a:tabLst/>
              <a:defRPr lang="en-US" sz="16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05840" marR="0" indent="-32004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38B00"/>
              </a:buClr>
              <a:buSzTx/>
              <a:buFont typeface="Wingdings" panose="05000000000000000000" pitchFamily="2" charset="2"/>
              <a:buChar char="§"/>
              <a:tabLst/>
              <a:defRPr lang="en-US"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rgbClr val="5D87A1"/>
              </a:buClr>
              <a:buFont typeface="Arial" pitchFamily="34" charset="0"/>
              <a:buChar char="–"/>
              <a:defRPr sz="135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rgbClr val="5D87A1"/>
              </a:buClr>
              <a:buFont typeface="Arial" pitchFamily="34" charset="0"/>
              <a:buChar char="»"/>
              <a:defRPr sz="135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X"/>
            </a:pP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X"/>
            </a:pPr>
            <a:r>
              <a:rPr lang="en-US" dirty="0">
                <a:solidFill>
                  <a:schemeClr val="bg1"/>
                </a:solidFill>
              </a:rPr>
              <a:t>Review Periods/Cycles</a:t>
            </a:r>
          </a:p>
          <a:p>
            <a:pPr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X"/>
            </a:pPr>
            <a:r>
              <a:rPr lang="en-US" dirty="0">
                <a:solidFill>
                  <a:schemeClr val="bg1"/>
                </a:solidFill>
              </a:rPr>
              <a:t>Evaluation Process</a:t>
            </a:r>
          </a:p>
          <a:p>
            <a:pPr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Arial" panose="020B0604020202020204" pitchFamily="34" charset="0"/>
              <a:buChar char="X"/>
            </a:pPr>
            <a:r>
              <a:rPr lang="en-US" dirty="0">
                <a:solidFill>
                  <a:schemeClr val="bg1"/>
                </a:solidFill>
              </a:rPr>
              <a:t>Reviewers and Approvers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B7D33DFA-2B1F-4F12-9987-A386F2DBA259}"/>
              </a:ext>
            </a:extLst>
          </p:cNvPr>
          <p:cNvSpPr txBox="1">
            <a:spLocks/>
          </p:cNvSpPr>
          <p:nvPr/>
        </p:nvSpPr>
        <p:spPr>
          <a:xfrm>
            <a:off x="4922074" y="1123385"/>
            <a:ext cx="3828505" cy="492580"/>
          </a:xfrm>
          <a:prstGeom prst="rect">
            <a:avLst/>
          </a:prstGeom>
          <a:solidFill>
            <a:srgbClr val="EB5C15">
              <a:alpha val="83137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/>
          </a:bodyPr>
          <a:lstStyle>
            <a:lvl1pPr marL="320040" marR="0" indent="-320040" algn="l" defTabSz="9143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38B00"/>
              </a:buClr>
              <a:buSzTx/>
              <a:buFont typeface="Arial" panose="020B0604020202020204" pitchFamily="34" charset="0"/>
              <a:buChar char="•"/>
              <a:tabLst/>
              <a:defRPr lang="en-US"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85800" marR="0" indent="-32004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38B00"/>
              </a:buClr>
              <a:buSzTx/>
              <a:buFont typeface="Arial" panose="020B0604020202020204" pitchFamily="34" charset="0"/>
              <a:buChar char="‒"/>
              <a:tabLst/>
              <a:defRPr lang="en-US" sz="16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05840" marR="0" indent="-32004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38B00"/>
              </a:buClr>
              <a:buSzTx/>
              <a:buFont typeface="Wingdings" panose="05000000000000000000" pitchFamily="2" charset="2"/>
              <a:buChar char="§"/>
              <a:tabLst/>
              <a:defRPr lang="en-US"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rgbClr val="5D87A1"/>
              </a:buClr>
              <a:buFont typeface="Arial" pitchFamily="34" charset="0"/>
              <a:buChar char="–"/>
              <a:defRPr sz="135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rgbClr val="5D87A1"/>
              </a:buClr>
              <a:buFont typeface="Arial" pitchFamily="34" charset="0"/>
              <a:buChar char="»"/>
              <a:defRPr sz="135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</a:rPr>
              <a:t>What </a:t>
            </a:r>
            <a:r>
              <a:rPr lang="en-US" b="1" u="sng" dirty="0">
                <a:solidFill>
                  <a:schemeClr val="bg1"/>
                </a:solidFill>
              </a:rPr>
              <a:t>Is Not</a:t>
            </a:r>
            <a:r>
              <a:rPr lang="en-US" b="1" dirty="0">
                <a:solidFill>
                  <a:schemeClr val="bg1"/>
                </a:solidFill>
              </a:rPr>
              <a:t> Changing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8FC78F-D239-4580-8488-0C18E0D550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0615" y="1673676"/>
            <a:ext cx="3828505" cy="2620736"/>
          </a:xfrm>
          <a:solidFill>
            <a:srgbClr val="005CB9">
              <a:alpha val="83137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tIns="91440">
            <a:normAutofit lnSpcReduction="10000"/>
          </a:bodyPr>
          <a:lstStyle/>
          <a:p>
            <a:pPr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All reviews completed in Workday</a:t>
            </a:r>
          </a:p>
          <a:p>
            <a:pPr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Improved visibility into review process</a:t>
            </a:r>
          </a:p>
          <a:p>
            <a:pPr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Reappointment Notifications</a:t>
            </a:r>
          </a:p>
          <a:p>
            <a:pPr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Final documents stored in Workday</a:t>
            </a:r>
          </a:p>
          <a:p>
            <a:pPr marL="0" indent="0"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n-US" dirty="0">
              <a:solidFill>
                <a:schemeClr val="bg1"/>
              </a:solidFill>
            </a:endParaRPr>
          </a:p>
          <a:p>
            <a:pPr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A7D6F95-83C0-4BEA-9F78-0FCF495C2E49}"/>
              </a:ext>
            </a:extLst>
          </p:cNvPr>
          <p:cNvSpPr txBox="1">
            <a:spLocks/>
          </p:cNvSpPr>
          <p:nvPr/>
        </p:nvSpPr>
        <p:spPr>
          <a:xfrm>
            <a:off x="560615" y="1123385"/>
            <a:ext cx="3828505" cy="492580"/>
          </a:xfrm>
          <a:prstGeom prst="rect">
            <a:avLst/>
          </a:prstGeom>
          <a:solidFill>
            <a:srgbClr val="005CB9">
              <a:alpha val="83137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/>
          </a:bodyPr>
          <a:lstStyle>
            <a:lvl1pPr marL="320040" marR="0" indent="-320040" algn="l" defTabSz="9143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38B00"/>
              </a:buClr>
              <a:buSzTx/>
              <a:buFont typeface="Arial" panose="020B0604020202020204" pitchFamily="34" charset="0"/>
              <a:buChar char="•"/>
              <a:tabLst/>
              <a:defRPr lang="en-US"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685800" marR="0" indent="-32004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38B00"/>
              </a:buClr>
              <a:buSzTx/>
              <a:buFont typeface="Arial" panose="020B0604020202020204" pitchFamily="34" charset="0"/>
              <a:buChar char="‒"/>
              <a:tabLst/>
              <a:defRPr lang="en-US" sz="16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005840" marR="0" indent="-32004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38B00"/>
              </a:buClr>
              <a:buSzTx/>
              <a:buFont typeface="Wingdings" panose="05000000000000000000" pitchFamily="2" charset="2"/>
              <a:buChar char="§"/>
              <a:tabLst/>
              <a:defRPr lang="en-US"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rgbClr val="5D87A1"/>
              </a:buClr>
              <a:buFont typeface="Arial" pitchFamily="34" charset="0"/>
              <a:buChar char="–"/>
              <a:defRPr sz="135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rgbClr val="5D87A1"/>
              </a:buClr>
              <a:buFont typeface="Arial" pitchFamily="34" charset="0"/>
              <a:buChar char="»"/>
              <a:defRPr sz="135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00"/>
              </a:spcBef>
              <a:spcAft>
                <a:spcPts val="100"/>
              </a:spcAft>
              <a:buClr>
                <a:schemeClr val="bg1"/>
              </a:buClr>
              <a:buNone/>
            </a:pPr>
            <a:r>
              <a:rPr lang="en-US" b="1" dirty="0">
                <a:solidFill>
                  <a:schemeClr val="bg1"/>
                </a:solidFill>
              </a:rPr>
              <a:t>What </a:t>
            </a:r>
            <a:r>
              <a:rPr lang="en-US" b="1" u="sng" dirty="0">
                <a:solidFill>
                  <a:schemeClr val="bg1"/>
                </a:solidFill>
              </a:rPr>
              <a:t>Is</a:t>
            </a:r>
            <a:r>
              <a:rPr lang="en-US" b="1" dirty="0">
                <a:solidFill>
                  <a:schemeClr val="bg1"/>
                </a:solidFill>
              </a:rPr>
              <a:t> Changing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49A282-079C-43F4-8368-218F6A647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Workday 2020 Performance Management</a:t>
            </a:r>
          </a:p>
        </p:txBody>
      </p:sp>
    </p:spTree>
    <p:extLst>
      <p:ext uri="{BB962C8B-B14F-4D97-AF65-F5344CB8AC3E}">
        <p14:creationId xmlns:p14="http://schemas.microsoft.com/office/powerpoint/2010/main" val="7252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E9A43A-CBB9-304F-B6C6-9BCF7831E0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Workday Confidential</a:t>
            </a:r>
          </a:p>
        </p:txBody>
      </p:sp>
      <p:graphicFrame>
        <p:nvGraphicFramePr>
          <p:cNvPr id="5" name="Table 4" descr="review period/cycles">
            <a:extLst>
              <a:ext uri="{FF2B5EF4-FFF2-40B4-BE49-F238E27FC236}">
                <a16:creationId xmlns:a16="http://schemas.microsoft.com/office/drawing/2014/main" id="{D431436B-993C-9340-AB75-62256B8EF9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452786"/>
              </p:ext>
            </p:extLst>
          </p:nvPr>
        </p:nvGraphicFramePr>
        <p:xfrm>
          <a:off x="949779" y="1088967"/>
          <a:ext cx="6939642" cy="3492684"/>
        </p:xfrm>
        <a:graphic>
          <a:graphicData uri="http://schemas.openxmlformats.org/drawingml/2006/table">
            <a:tbl>
              <a:tblPr/>
              <a:tblGrid>
                <a:gridCol w="3489217">
                  <a:extLst>
                    <a:ext uri="{9D8B030D-6E8A-4147-A177-3AD203B41FA5}">
                      <a16:colId xmlns:a16="http://schemas.microsoft.com/office/drawing/2014/main" val="1707109333"/>
                    </a:ext>
                  </a:extLst>
                </a:gridCol>
                <a:gridCol w="1137211">
                  <a:extLst>
                    <a:ext uri="{9D8B030D-6E8A-4147-A177-3AD203B41FA5}">
                      <a16:colId xmlns:a16="http://schemas.microsoft.com/office/drawing/2014/main" val="2472772327"/>
                    </a:ext>
                  </a:extLst>
                </a:gridCol>
                <a:gridCol w="2313214">
                  <a:extLst>
                    <a:ext uri="{9D8B030D-6E8A-4147-A177-3AD203B41FA5}">
                      <a16:colId xmlns:a16="http://schemas.microsoft.com/office/drawing/2014/main" val="2682486592"/>
                    </a:ext>
                  </a:extLst>
                </a:gridCol>
              </a:tblGrid>
              <a:tr h="581891">
                <a:tc>
                  <a:txBody>
                    <a:bodyPr/>
                    <a:lstStyle/>
                    <a:p>
                      <a:r>
                        <a:rPr lang="en-US" sz="1100" dirty="0"/>
                        <a:t>In First Year of Service</a:t>
                      </a:r>
                    </a:p>
                  </a:txBody>
                  <a:tcPr marL="77107" marR="77107" marT="38554" marB="385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One Year</a:t>
                      </a:r>
                    </a:p>
                  </a:txBody>
                  <a:tcPr marL="77107" marR="77107" marT="38554" marB="385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Notification -  January</a:t>
                      </a:r>
                    </a:p>
                  </a:txBody>
                  <a:tcPr marL="77107" marR="77107" marT="38554" marB="385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154962"/>
                  </a:ext>
                </a:extLst>
              </a:tr>
              <a:tr h="597580">
                <a:tc>
                  <a:txBody>
                    <a:bodyPr/>
                    <a:lstStyle/>
                    <a:p>
                      <a:r>
                        <a:rPr lang="en-US" sz="1100" dirty="0"/>
                        <a:t>Completed One or Two Years of Service</a:t>
                      </a:r>
                    </a:p>
                  </a:txBody>
                  <a:tcPr marL="77107" marR="77107" marT="38554" marB="385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One Year</a:t>
                      </a:r>
                    </a:p>
                  </a:txBody>
                  <a:tcPr marL="77107" marR="77107" marT="38554" marB="385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Notification – October</a:t>
                      </a:r>
                    </a:p>
                    <a:p>
                      <a:endParaRPr lang="en-US" sz="1100" dirty="0"/>
                    </a:p>
                  </a:txBody>
                  <a:tcPr marL="77107" marR="77107" marT="38554" marB="385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213804"/>
                  </a:ext>
                </a:extLst>
              </a:tr>
              <a:tr h="771071">
                <a:tc>
                  <a:txBody>
                    <a:bodyPr/>
                    <a:lstStyle/>
                    <a:p>
                      <a:r>
                        <a:rPr lang="en-US" sz="1100"/>
                        <a:t>Completed More Than Two Years of Service and Less Than Five Years of Service</a:t>
                      </a:r>
                    </a:p>
                  </a:txBody>
                  <a:tcPr marL="77107" marR="77107" marT="38554" marB="385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One Year</a:t>
                      </a:r>
                    </a:p>
                  </a:txBody>
                  <a:tcPr marL="77107" marR="77107" marT="38554" marB="385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Notification – September</a:t>
                      </a:r>
                    </a:p>
                    <a:p>
                      <a:endParaRPr lang="en-US" sz="1100" dirty="0"/>
                    </a:p>
                  </a:txBody>
                  <a:tcPr marL="77107" marR="77107" marT="38554" marB="385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4252225"/>
                  </a:ext>
                </a:extLst>
              </a:tr>
              <a:tr h="771071">
                <a:tc>
                  <a:txBody>
                    <a:bodyPr/>
                    <a:lstStyle/>
                    <a:p>
                      <a:r>
                        <a:rPr lang="en-US" sz="1100"/>
                        <a:t>Completed Five Years of Service and Are Eligible for Their Initial Multi-Year Contract</a:t>
                      </a:r>
                    </a:p>
                  </a:txBody>
                  <a:tcPr marL="77107" marR="77107" marT="38554" marB="385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Multi-Year</a:t>
                      </a:r>
                    </a:p>
                  </a:txBody>
                  <a:tcPr marL="77107" marR="77107" marT="38554" marB="385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Notification -  September</a:t>
                      </a:r>
                    </a:p>
                    <a:p>
                      <a:endParaRPr lang="en-US" sz="1100" dirty="0"/>
                    </a:p>
                  </a:txBody>
                  <a:tcPr marL="77107" marR="77107" marT="38554" marB="385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619764"/>
                  </a:ext>
                </a:extLst>
              </a:tr>
              <a:tr h="771071">
                <a:tc>
                  <a:txBody>
                    <a:bodyPr/>
                    <a:lstStyle/>
                    <a:p>
                      <a:r>
                        <a:rPr lang="en-US" sz="1100"/>
                        <a:t>Completed Five Years of Service and on Multi-Year Contract Which Expires June 30, 2020</a:t>
                      </a:r>
                    </a:p>
                  </a:txBody>
                  <a:tcPr marL="77107" marR="77107" marT="38554" marB="385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Multi-Year</a:t>
                      </a:r>
                    </a:p>
                  </a:txBody>
                  <a:tcPr marL="77107" marR="77107" marT="38554" marB="385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Notification -  Jan./Feb.</a:t>
                      </a:r>
                    </a:p>
                    <a:p>
                      <a:endParaRPr lang="en-US" sz="1100" dirty="0"/>
                    </a:p>
                  </a:txBody>
                  <a:tcPr marL="77107" marR="77107" marT="38554" marB="385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416952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A64EE04-D3C6-4A46-A32B-9C2FFE66A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Review Period/Cycles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89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descr="&quot;&quot;">
            <a:extLst>
              <a:ext uri="{FF2B5EF4-FFF2-40B4-BE49-F238E27FC236}">
                <a16:creationId xmlns:a16="http://schemas.microsoft.com/office/drawing/2014/main" id="{6AF60774-C7F9-46F9-AA10-4A5509C8C976}"/>
              </a:ext>
            </a:extLst>
          </p:cNvPr>
          <p:cNvGrpSpPr/>
          <p:nvPr/>
        </p:nvGrpSpPr>
        <p:grpSpPr>
          <a:xfrm>
            <a:off x="6037007" y="2725300"/>
            <a:ext cx="3718940" cy="2418200"/>
            <a:chOff x="2822539" y="2578091"/>
            <a:chExt cx="3718940" cy="2418200"/>
          </a:xfrm>
        </p:grpSpPr>
        <p:pic>
          <p:nvPicPr>
            <p:cNvPr id="3" name="Picture 2" descr="chart of the managerial/professional review process">
              <a:extLst>
                <a:ext uri="{FF2B5EF4-FFF2-40B4-BE49-F238E27FC236}">
                  <a16:creationId xmlns:a16="http://schemas.microsoft.com/office/drawing/2014/main" id="{616F6DF6-A58D-4DE0-8AE9-F908F7A56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2539" y="2769063"/>
              <a:ext cx="2835183" cy="2227228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A64A199-D4FC-4E63-B090-F9F7732501B5}"/>
                </a:ext>
              </a:extLst>
            </p:cNvPr>
            <p:cNvSpPr txBox="1"/>
            <p:nvPr/>
          </p:nvSpPr>
          <p:spPr>
            <a:xfrm>
              <a:off x="4679429" y="2578091"/>
              <a:ext cx="18620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cap="small" dirty="0">
                  <a:solidFill>
                    <a:schemeClr val="tx1">
                      <a:lumMod val="50000"/>
                    </a:schemeClr>
                  </a:solidFill>
                </a:rPr>
                <a:t>See Handout</a:t>
              </a:r>
              <a:endParaRPr lang="en-US" sz="1400" cap="small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pic>
        <p:nvPicPr>
          <p:cNvPr id="7" name="Picture 6" descr="&quot;&quot;">
            <a:extLst>
              <a:ext uri="{FF2B5EF4-FFF2-40B4-BE49-F238E27FC236}">
                <a16:creationId xmlns:a16="http://schemas.microsoft.com/office/drawing/2014/main" id="{F0478CEE-EC4C-4C07-8797-49A49734A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716" y="1116063"/>
            <a:ext cx="1012398" cy="13553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33EAED-2F05-47C5-8C81-9D143460500F}"/>
              </a:ext>
            </a:extLst>
          </p:cNvPr>
          <p:cNvSpPr txBox="1"/>
          <p:nvPr/>
        </p:nvSpPr>
        <p:spPr>
          <a:xfrm>
            <a:off x="1560238" y="1062613"/>
            <a:ext cx="633365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EB5C15"/>
                </a:solidFill>
              </a:rPr>
              <a:t>HR initiates the performance review in Workday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EB5C15"/>
                </a:solidFill>
              </a:rPr>
              <a:t>Automated workflow routes the review to employee to complete Self-Evaluation.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6FD239-6CA5-42D4-A3A5-6E2EFAC10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763"/>
            <a:ext cx="9144000" cy="865896"/>
          </a:xfrm>
        </p:spPr>
        <p:txBody>
          <a:bodyPr>
            <a:normAutofit/>
          </a:bodyPr>
          <a:lstStyle/>
          <a:p>
            <a:r>
              <a:rPr lang="en-US" dirty="0"/>
              <a:t>Managerial/Professional Review Process</a:t>
            </a:r>
          </a:p>
        </p:txBody>
      </p:sp>
    </p:spTree>
    <p:extLst>
      <p:ext uri="{BB962C8B-B14F-4D97-AF65-F5344CB8AC3E}">
        <p14:creationId xmlns:p14="http://schemas.microsoft.com/office/powerpoint/2010/main" val="343483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763">
        <p:fade/>
      </p:transition>
    </mc:Choice>
    <mc:Fallback xmlns="">
      <p:transition spd="med" advTm="7763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7C4C907-C5BD-5244-B8B3-43CB2B39F989}"/>
              </a:ext>
            </a:extLst>
          </p:cNvPr>
          <p:cNvSpPr/>
          <p:nvPr/>
        </p:nvSpPr>
        <p:spPr>
          <a:xfrm>
            <a:off x="4390280" y="1695636"/>
            <a:ext cx="1018148" cy="10481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Professional Staff</a:t>
            </a:r>
          </a:p>
        </p:txBody>
      </p:sp>
      <p:sp>
        <p:nvSpPr>
          <p:cNvPr id="15" name="Right Brace 14" descr="&quot;&quot;">
            <a:extLst>
              <a:ext uri="{FF2B5EF4-FFF2-40B4-BE49-F238E27FC236}">
                <a16:creationId xmlns:a16="http://schemas.microsoft.com/office/drawing/2014/main" id="{BA29ACC5-2B6B-49ED-9407-FD87C27BACF8}"/>
              </a:ext>
            </a:extLst>
          </p:cNvPr>
          <p:cNvSpPr/>
          <p:nvPr/>
        </p:nvSpPr>
        <p:spPr>
          <a:xfrm>
            <a:off x="1648397" y="3102984"/>
            <a:ext cx="306552" cy="1645920"/>
          </a:xfrm>
          <a:prstGeom prst="rightBrace">
            <a:avLst>
              <a:gd name="adj1" fmla="val 8333"/>
              <a:gd name="adj2" fmla="val 37743"/>
            </a:avLst>
          </a:prstGeom>
          <a:noFill/>
          <a:ln w="19050">
            <a:solidFill>
              <a:srgbClr val="EB5C1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1440" indent="-91440" algn="ctr">
              <a:spcBef>
                <a:spcPts val="1200"/>
              </a:spcBef>
              <a:buClr>
                <a:schemeClr val="tx2"/>
              </a:buClr>
            </a:pP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4" name="TextBox 13" descr="&quot;&quot;">
            <a:extLst>
              <a:ext uri="{FF2B5EF4-FFF2-40B4-BE49-F238E27FC236}">
                <a16:creationId xmlns:a16="http://schemas.microsoft.com/office/drawing/2014/main" id="{14FDA372-5BC2-4D4F-842E-BAF9DA4C8451}"/>
              </a:ext>
            </a:extLst>
          </p:cNvPr>
          <p:cNvSpPr txBox="1"/>
          <p:nvPr/>
        </p:nvSpPr>
        <p:spPr>
          <a:xfrm>
            <a:off x="17049" y="3007364"/>
            <a:ext cx="16820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EB5C15"/>
                </a:solidFill>
              </a:rPr>
              <a:t>Employee rates their performance, and adds supporting documents, if any.</a:t>
            </a:r>
          </a:p>
        </p:txBody>
      </p:sp>
      <p:grpSp>
        <p:nvGrpSpPr>
          <p:cNvPr id="11" name="Group 10" descr="&quot;&quot;">
            <a:extLst>
              <a:ext uri="{FF2B5EF4-FFF2-40B4-BE49-F238E27FC236}">
                <a16:creationId xmlns:a16="http://schemas.microsoft.com/office/drawing/2014/main" id="{BCA6ECCE-E0B6-4722-A5FD-4D4EBEA071B2}"/>
              </a:ext>
            </a:extLst>
          </p:cNvPr>
          <p:cNvGrpSpPr/>
          <p:nvPr/>
        </p:nvGrpSpPr>
        <p:grpSpPr>
          <a:xfrm>
            <a:off x="27936" y="1695635"/>
            <a:ext cx="1915163" cy="1077218"/>
            <a:chOff x="27936" y="1695635"/>
            <a:chExt cx="1915163" cy="1077218"/>
          </a:xfrm>
        </p:grpSpPr>
        <p:sp>
          <p:nvSpPr>
            <p:cNvPr id="9" name="Right Brace 8" descr="&quot;&quot;">
              <a:extLst>
                <a:ext uri="{FF2B5EF4-FFF2-40B4-BE49-F238E27FC236}">
                  <a16:creationId xmlns:a16="http://schemas.microsoft.com/office/drawing/2014/main" id="{D5DD4F8C-112C-4768-83D5-53965FB84029}"/>
                </a:ext>
              </a:extLst>
            </p:cNvPr>
            <p:cNvSpPr/>
            <p:nvPr/>
          </p:nvSpPr>
          <p:spPr>
            <a:xfrm>
              <a:off x="1636547" y="1716737"/>
              <a:ext cx="306552" cy="1006742"/>
            </a:xfrm>
            <a:prstGeom prst="rightBrace">
              <a:avLst>
                <a:gd name="adj1" fmla="val 8333"/>
                <a:gd name="adj2" fmla="val 37743"/>
              </a:avLst>
            </a:prstGeom>
            <a:noFill/>
            <a:ln w="19050">
              <a:solidFill>
                <a:srgbClr val="EB5C1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91440" indent="-91440" algn="ctr">
                <a:spcBef>
                  <a:spcPts val="1200"/>
                </a:spcBef>
                <a:buClr>
                  <a:schemeClr val="tx2"/>
                </a:buClr>
              </a:pPr>
              <a:endParaRPr 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10" name="TextBox 9" descr="&quot;&quot;">
              <a:extLst>
                <a:ext uri="{FF2B5EF4-FFF2-40B4-BE49-F238E27FC236}">
                  <a16:creationId xmlns:a16="http://schemas.microsoft.com/office/drawing/2014/main" id="{F22E2489-5913-47FC-A6EE-816B2C7F2CEA}"/>
                </a:ext>
              </a:extLst>
            </p:cNvPr>
            <p:cNvSpPr txBox="1"/>
            <p:nvPr/>
          </p:nvSpPr>
          <p:spPr>
            <a:xfrm>
              <a:off x="27936" y="1695635"/>
              <a:ext cx="168208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EB5C15"/>
                  </a:solidFill>
                </a:rPr>
                <a:t>Help text contains instructions and due dates</a:t>
              </a:r>
            </a:p>
          </p:txBody>
        </p:sp>
      </p:grpSp>
      <p:pic>
        <p:nvPicPr>
          <p:cNvPr id="12" name="Picture 11" descr="employee self-evaluation inbox item highlighting help text and employee evaluation section">
            <a:extLst>
              <a:ext uri="{FF2B5EF4-FFF2-40B4-BE49-F238E27FC236}">
                <a16:creationId xmlns:a16="http://schemas.microsoft.com/office/drawing/2014/main" id="{9F400A17-DB33-B14A-9DA3-105E7D8EE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949" y="1064732"/>
            <a:ext cx="7189051" cy="358089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21E50DB-9304-4197-9E66-919BD07F9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Employee Self-Evaluation Inbox Item</a:t>
            </a:r>
          </a:p>
        </p:txBody>
      </p:sp>
    </p:spTree>
    <p:extLst>
      <p:ext uri="{BB962C8B-B14F-4D97-AF65-F5344CB8AC3E}">
        <p14:creationId xmlns:p14="http://schemas.microsoft.com/office/powerpoint/2010/main" val="4732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763">
        <p:fade/>
      </p:transition>
    </mc:Choice>
    <mc:Fallback xmlns="">
      <p:transition spd="med" advTm="7763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&quot;&quot;">
            <a:extLst>
              <a:ext uri="{FF2B5EF4-FFF2-40B4-BE49-F238E27FC236}">
                <a16:creationId xmlns:a16="http://schemas.microsoft.com/office/drawing/2014/main" id="{AE84AFB9-358D-496F-9683-2C14DE9DC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92" y="1316074"/>
            <a:ext cx="1420958" cy="86589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F54C0A-4C5C-4FFD-BC21-4619D74A472F}"/>
              </a:ext>
            </a:extLst>
          </p:cNvPr>
          <p:cNvSpPr txBox="1"/>
          <p:nvPr/>
        </p:nvSpPr>
        <p:spPr>
          <a:xfrm>
            <a:off x="1826230" y="1220897"/>
            <a:ext cx="69983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EB5C15"/>
                </a:solidFill>
              </a:rPr>
              <a:t>Immediate Supervisor</a:t>
            </a:r>
            <a:r>
              <a:rPr lang="en-US" sz="2400" dirty="0">
                <a:solidFill>
                  <a:srgbClr val="EB5C15"/>
                </a:solidFill>
              </a:rPr>
              <a:t> has </a:t>
            </a:r>
            <a:r>
              <a:rPr lang="en-US" sz="2400" b="1" dirty="0">
                <a:solidFill>
                  <a:srgbClr val="EB5C15"/>
                </a:solidFill>
              </a:rPr>
              <a:t>2</a:t>
            </a:r>
            <a:r>
              <a:rPr lang="en-US" sz="2400" dirty="0">
                <a:solidFill>
                  <a:srgbClr val="EB5C15"/>
                </a:solidFill>
              </a:rPr>
              <a:t> steps to complete: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EB5C15"/>
                </a:solidFill>
              </a:rPr>
              <a:t>Complete a written assessment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EB5C15"/>
                </a:solidFill>
              </a:rPr>
              <a:t>Make a reappointment recommendation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21E50DB-9304-4197-9E66-919BD07F9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Immediate Supervisor’s Evaluation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7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763">
        <p:fade/>
      </p:transition>
    </mc:Choice>
    <mc:Fallback xmlns="">
      <p:transition spd="med" advTm="7763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Brace 9" descr="&quot;&quot;">
            <a:extLst>
              <a:ext uri="{FF2B5EF4-FFF2-40B4-BE49-F238E27FC236}">
                <a16:creationId xmlns:a16="http://schemas.microsoft.com/office/drawing/2014/main" id="{5594897B-77BF-4C74-9CCF-9FA75409A0E1}"/>
              </a:ext>
            </a:extLst>
          </p:cNvPr>
          <p:cNvSpPr/>
          <p:nvPr/>
        </p:nvSpPr>
        <p:spPr>
          <a:xfrm>
            <a:off x="1825814" y="4342808"/>
            <a:ext cx="310465" cy="657691"/>
          </a:xfrm>
          <a:prstGeom prst="rightBrace">
            <a:avLst>
              <a:gd name="adj1" fmla="val 8333"/>
              <a:gd name="adj2" fmla="val 37743"/>
            </a:avLst>
          </a:prstGeom>
          <a:noFill/>
          <a:ln w="19050">
            <a:solidFill>
              <a:srgbClr val="EB5C1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1440" indent="-91440" algn="ctr">
              <a:spcBef>
                <a:spcPts val="1200"/>
              </a:spcBef>
              <a:buClr>
                <a:schemeClr val="tx2"/>
              </a:buClr>
            </a:pP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1" name="TextBox 10" descr="&quot;&quot;">
            <a:extLst>
              <a:ext uri="{FF2B5EF4-FFF2-40B4-BE49-F238E27FC236}">
                <a16:creationId xmlns:a16="http://schemas.microsoft.com/office/drawing/2014/main" id="{BC12E4B3-AC56-4E4C-9BE8-A0478CF32D3E}"/>
              </a:ext>
            </a:extLst>
          </p:cNvPr>
          <p:cNvSpPr txBox="1"/>
          <p:nvPr/>
        </p:nvSpPr>
        <p:spPr>
          <a:xfrm>
            <a:off x="0" y="4455473"/>
            <a:ext cx="1959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EB5C15"/>
                </a:solidFill>
              </a:rPr>
              <a:t>1. Complete written assessment.</a:t>
            </a:r>
          </a:p>
        </p:txBody>
      </p:sp>
      <p:pic>
        <p:nvPicPr>
          <p:cNvPr id="5" name="Picture 4" descr="self evaluation highlighting employee evaluation section">
            <a:extLst>
              <a:ext uri="{FF2B5EF4-FFF2-40B4-BE49-F238E27FC236}">
                <a16:creationId xmlns:a16="http://schemas.microsoft.com/office/drawing/2014/main" id="{7E282952-06B6-7849-BBA9-620D1E1C8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279" y="1032870"/>
            <a:ext cx="6869494" cy="402822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21E50DB-9304-4197-9E66-919BD07F9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Immediate Supervisor Step 1</a:t>
            </a:r>
          </a:p>
        </p:txBody>
      </p:sp>
    </p:spTree>
    <p:extLst>
      <p:ext uri="{BB962C8B-B14F-4D97-AF65-F5344CB8AC3E}">
        <p14:creationId xmlns:p14="http://schemas.microsoft.com/office/powerpoint/2010/main" val="99727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763">
        <p:fade/>
      </p:transition>
    </mc:Choice>
    <mc:Fallback xmlns="">
      <p:transition spd="med" advTm="7763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 descr="&quot;&quot;">
            <a:extLst>
              <a:ext uri="{FF2B5EF4-FFF2-40B4-BE49-F238E27FC236}">
                <a16:creationId xmlns:a16="http://schemas.microsoft.com/office/drawing/2014/main" id="{01C42734-AD9F-4EFD-A188-EB9593C56F2C}"/>
              </a:ext>
            </a:extLst>
          </p:cNvPr>
          <p:cNvCxnSpPr>
            <a:cxnSpLocks/>
          </p:cNvCxnSpPr>
          <p:nvPr/>
        </p:nvCxnSpPr>
        <p:spPr>
          <a:xfrm>
            <a:off x="2268380" y="2571750"/>
            <a:ext cx="400155" cy="0"/>
          </a:xfrm>
          <a:prstGeom prst="straightConnector1">
            <a:avLst/>
          </a:prstGeom>
          <a:ln w="38100">
            <a:solidFill>
              <a:srgbClr val="EB5C1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&quot;&quot;">
            <a:extLst>
              <a:ext uri="{FF2B5EF4-FFF2-40B4-BE49-F238E27FC236}">
                <a16:creationId xmlns:a16="http://schemas.microsoft.com/office/drawing/2014/main" id="{B111D654-87EA-42E3-ADBA-7C16EC074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694" y="2364331"/>
            <a:ext cx="970540" cy="880257"/>
          </a:xfrm>
          <a:prstGeom prst="rect">
            <a:avLst/>
          </a:prstGeom>
        </p:spPr>
      </p:pic>
      <p:grpSp>
        <p:nvGrpSpPr>
          <p:cNvPr id="8" name="Group 7" descr="&quot;&quot;">
            <a:extLst>
              <a:ext uri="{FF2B5EF4-FFF2-40B4-BE49-F238E27FC236}">
                <a16:creationId xmlns:a16="http://schemas.microsoft.com/office/drawing/2014/main" id="{7107739A-E7C0-4251-AD7F-904C7901D93E}"/>
              </a:ext>
            </a:extLst>
          </p:cNvPr>
          <p:cNvGrpSpPr/>
          <p:nvPr/>
        </p:nvGrpSpPr>
        <p:grpSpPr>
          <a:xfrm>
            <a:off x="301421" y="1356547"/>
            <a:ext cx="2220695" cy="1013317"/>
            <a:chOff x="-23362" y="4258728"/>
            <a:chExt cx="1966461" cy="591506"/>
          </a:xfrm>
        </p:grpSpPr>
        <p:sp>
          <p:nvSpPr>
            <p:cNvPr id="9" name="Right Brace 8" descr="&quot;&quot;">
              <a:extLst>
                <a:ext uri="{FF2B5EF4-FFF2-40B4-BE49-F238E27FC236}">
                  <a16:creationId xmlns:a16="http://schemas.microsoft.com/office/drawing/2014/main" id="{4B7324D6-FB1A-426C-933B-CCD08EC1FEEB}"/>
                </a:ext>
              </a:extLst>
            </p:cNvPr>
            <p:cNvSpPr/>
            <p:nvPr/>
          </p:nvSpPr>
          <p:spPr>
            <a:xfrm>
              <a:off x="1710021" y="4282067"/>
              <a:ext cx="233078" cy="479106"/>
            </a:xfrm>
            <a:prstGeom prst="rightBrace">
              <a:avLst>
                <a:gd name="adj1" fmla="val 8333"/>
                <a:gd name="adj2" fmla="val 37743"/>
              </a:avLst>
            </a:prstGeom>
            <a:noFill/>
            <a:ln w="19050">
              <a:solidFill>
                <a:srgbClr val="EB5C1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91440" indent="-91440" algn="ctr">
                <a:spcBef>
                  <a:spcPts val="1200"/>
                </a:spcBef>
                <a:buClr>
                  <a:schemeClr val="tx2"/>
                </a:buClr>
              </a:pPr>
              <a:endParaRPr 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10" name="TextBox 9" descr="&quot;&quot;">
              <a:extLst>
                <a:ext uri="{FF2B5EF4-FFF2-40B4-BE49-F238E27FC236}">
                  <a16:creationId xmlns:a16="http://schemas.microsoft.com/office/drawing/2014/main" id="{52F3E8AE-0E4A-4BF2-B47F-A9C608272796}"/>
                </a:ext>
              </a:extLst>
            </p:cNvPr>
            <p:cNvSpPr txBox="1"/>
            <p:nvPr/>
          </p:nvSpPr>
          <p:spPr>
            <a:xfrm>
              <a:off x="-23362" y="4258728"/>
              <a:ext cx="1824519" cy="59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EB5C15"/>
                  </a:solidFill>
                </a:rPr>
                <a:t>2) Make a reappointment recommendation</a:t>
              </a:r>
            </a:p>
          </p:txBody>
        </p:sp>
      </p:grpSp>
      <p:pic>
        <p:nvPicPr>
          <p:cNvPr id="12" name="Picture 11" descr="Manager evaluation rating section with options recommended and not recommended">
            <a:extLst>
              <a:ext uri="{FF2B5EF4-FFF2-40B4-BE49-F238E27FC236}">
                <a16:creationId xmlns:a16="http://schemas.microsoft.com/office/drawing/2014/main" id="{427DDD27-9EAF-4039-B3D1-DB18CC9EC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116" y="976056"/>
            <a:ext cx="4752220" cy="2787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21E50DB-9304-4197-9E66-919BD07F9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Immediate Supervisor Step 2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9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763">
        <p:fade/>
      </p:transition>
    </mc:Choice>
    <mc:Fallback xmlns="">
      <p:transition spd="med" advTm="7763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RHIDDEN" val="1"/>
</p:tagLst>
</file>

<file path=ppt/theme/theme1.xml><?xml version="1.0" encoding="utf-8"?>
<a:theme xmlns:a="http://schemas.openxmlformats.org/drawingml/2006/main" name="Workday_2016 Corporate Template">
  <a:themeElements>
    <a:clrScheme name="Workday 2016 New Template Colors NEW ORDER">
      <a:dk1>
        <a:srgbClr val="666666"/>
      </a:dk1>
      <a:lt1>
        <a:srgbClr val="FFFFFF"/>
      </a:lt1>
      <a:dk2>
        <a:srgbClr val="005CB9"/>
      </a:dk2>
      <a:lt2>
        <a:srgbClr val="F38B00"/>
      </a:lt2>
      <a:accent1>
        <a:srgbClr val="005CB9"/>
      </a:accent1>
      <a:accent2>
        <a:srgbClr val="FFDB00"/>
      </a:accent2>
      <a:accent3>
        <a:srgbClr val="9ACAEB"/>
      </a:accent3>
      <a:accent4>
        <a:srgbClr val="77BC1F"/>
      </a:accent4>
      <a:accent5>
        <a:srgbClr val="40B4E5"/>
      </a:accent5>
      <a:accent6>
        <a:srgbClr val="FF671B"/>
      </a:accent6>
      <a:hlink>
        <a:srgbClr val="77C9FF"/>
      </a:hlink>
      <a:folHlink>
        <a:srgbClr val="51AEF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91440" indent="-91440" algn="ctr">
          <a:spcBef>
            <a:spcPts val="1200"/>
          </a:spcBef>
          <a:buClr>
            <a:schemeClr val="tx2"/>
          </a:buClr>
          <a:defRPr sz="1600" dirty="0" smtClean="0"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orkday Corporate PowerPoint Template 16x9 WIP 042216" id="{7985A22E-033E-430D-BBDF-52EB5E7F6DAC}" vid="{17E83A62-670C-4B81-ADB8-9BBE658489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8E4B2C7792304B8BE6A35C52DA097F" ma:contentTypeVersion="1" ma:contentTypeDescription="Create a new document." ma:contentTypeScope="" ma:versionID="5dbd325b4817a44a651219e2c8101c22">
  <xsd:schema xmlns:xsd="http://www.w3.org/2001/XMLSchema" xmlns:xs="http://www.w3.org/2001/XMLSchema" xmlns:p="http://schemas.microsoft.com/office/2006/metadata/properties" xmlns:ns3="f0af748b-6ed4-4b97-806e-35d3345c10a3" targetNamespace="http://schemas.microsoft.com/office/2006/metadata/properties" ma:root="true" ma:fieldsID="42bd8d82b7c8c8eb71c000c46cd65f2a" ns3:_="">
    <xsd:import namespace="f0af748b-6ed4-4b97-806e-35d3345c10a3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af748b-6ed4-4b97-806e-35d3345c10a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549CB07-DBF7-42F7-ABF3-FE79AE2FAB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af748b-6ed4-4b97-806e-35d3345c10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2BAC48-EB55-4749-9E88-095BF381F9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A58720-54C9-4268-B55A-2E1977496D66}">
  <ds:schemaRefs>
    <ds:schemaRef ds:uri="http://purl.org/dc/elements/1.1/"/>
    <ds:schemaRef ds:uri="f0af748b-6ed4-4b97-806e-35d3345c10a3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73787</TotalTime>
  <Words>349</Words>
  <Application>Microsoft Office PowerPoint</Application>
  <PresentationFormat>On-screen Show (16:9)</PresentationFormat>
  <Paragraphs>94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Workday_2016 Corporate Template</vt:lpstr>
      <vt:lpstr> Workday 2020   Performance Management Overview for Professional Staff</vt:lpstr>
      <vt:lpstr>Agenda</vt:lpstr>
      <vt:lpstr>Workday 2020 Performance Management</vt:lpstr>
      <vt:lpstr>Review Period/Cycles</vt:lpstr>
      <vt:lpstr>Managerial/Professional Review Process</vt:lpstr>
      <vt:lpstr>Employee Self-Evaluation Inbox Item</vt:lpstr>
      <vt:lpstr>Immediate Supervisor’s Evaluation</vt:lpstr>
      <vt:lpstr>Immediate Supervisor Step 1</vt:lpstr>
      <vt:lpstr>Immediate Supervisor Step 2</vt:lpstr>
      <vt:lpstr>Employee &amp; Supervisor view</vt:lpstr>
      <vt:lpstr>Unit Head and Vice President Review &amp; Approval</vt:lpstr>
      <vt:lpstr>President Approval &amp; Recommendation</vt:lpstr>
      <vt:lpstr>Workday Profile: Performance Reviews</vt:lpstr>
      <vt:lpstr>Final Performance Review .PDF Document</vt:lpstr>
      <vt:lpstr>Additional Reviewers</vt:lpstr>
      <vt:lpstr>Next Steps: Key Dates</vt:lpstr>
    </vt:vector>
  </TitlesOfParts>
  <Company>Workday,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 Services</dc:creator>
  <cp:lastModifiedBy>Pamela Joan Fallivene</cp:lastModifiedBy>
  <cp:revision>1540</cp:revision>
  <cp:lastPrinted>2019-04-30T18:31:09Z</cp:lastPrinted>
  <dcterms:created xsi:type="dcterms:W3CDTF">2012-10-01T21:02:18Z</dcterms:created>
  <dcterms:modified xsi:type="dcterms:W3CDTF">2019-10-21T15:09:31Z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0x010100EF8E4B2C7792304B8BE6A35C52DA097F</vt:lpwstr>
  </property>
</Properties>
</file>