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embedTrueTypeFonts="1" saveSubsetFonts="1" autoCompressPictures="0">
  <p:sldMasterIdLst>
    <p:sldMasterId id="2147483650" r:id="rId3"/>
    <p:sldMasterId id="2147483708" r:id="rId4"/>
  </p:sldMasterIdLst>
  <p:notesMasterIdLst>
    <p:notesMasterId r:id="rId9"/>
  </p:notesMasterIdLst>
  <p:sldIdLst>
    <p:sldId id="260" r:id="rId5"/>
    <p:sldId id="276" r:id="rId6"/>
    <p:sldId id="277" r:id="rId7"/>
    <p:sldId id="270" r:id="rId8"/>
  </p:sldIdLst>
  <p:sldSz cx="12192000" cy="6858000"/>
  <p:notesSz cx="6858000" cy="9144000"/>
  <p:embeddedFontLst>
    <p:embeddedFont>
      <p:font typeface="Arial Black" panose="020B0A04020102020204" pitchFamily="34" charset="0"/>
      <p:regular r:id="rId10"/>
      <p:bold r:id="rId11"/>
    </p:embeddedFont>
    <p:embeddedFont>
      <p:font typeface="Noto Sans Symbols" panose="020B0604020202020204" charset="0"/>
      <p:regular r:id="rId12"/>
      <p:bold r:id="rId1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63" roundtripDataSignature="AMtx7mi28knWfkJ9VOkyJRC9JDh6Zya3G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78200CD-C350-4A12-A6B5-FCCCB0AD111E}">
  <a:tblStyle styleId="{178200CD-C350-4A12-A6B5-FCCCB0AD111E}" styleName="Table_0">
    <a:wholeTbl>
      <a:tcTxStyle b="off" i="off">
        <a:font>
          <a:latin typeface="Arial"/>
          <a:ea typeface="Arial"/>
          <a:cs typeface="Arial"/>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6E7E9"/>
          </a:solidFill>
        </a:fill>
      </a:tcStyle>
    </a:wholeTbl>
    <a:band1H>
      <a:tcTxStyle/>
      <a:tcStyle>
        <a:tcBdr/>
        <a:fill>
          <a:solidFill>
            <a:srgbClr val="CACBD0"/>
          </a:solidFill>
        </a:fill>
      </a:tcStyle>
    </a:band1H>
    <a:band2H>
      <a:tcTxStyle/>
      <a:tcStyle>
        <a:tcBdr/>
      </a:tcStyle>
    </a:band2H>
    <a:band1V>
      <a:tcTxStyle/>
      <a:tcStyle>
        <a:tcBdr/>
        <a:fill>
          <a:solidFill>
            <a:srgbClr val="CACBD0"/>
          </a:solidFill>
        </a:fill>
      </a:tcStyle>
    </a:band1V>
    <a:band2V>
      <a:tcTxStyle/>
      <a:tcStyle>
        <a:tcBdr/>
      </a:tcStyle>
    </a:band2V>
    <a:lastCol>
      <a:tcTxStyle b="on" i="off">
        <a:font>
          <a:latin typeface="Arial"/>
          <a:ea typeface="Arial"/>
          <a:cs typeface="Arial"/>
        </a:font>
        <a:schemeClr val="lt1"/>
      </a:tcTxStyle>
      <a:tcStyle>
        <a:tcBdr/>
        <a:fill>
          <a:solidFill>
            <a:schemeClr val="accent1"/>
          </a:solidFill>
        </a:fill>
      </a:tcStyle>
    </a:lastCol>
    <a:firstCol>
      <a:tcTxStyle b="on" i="off">
        <a:font>
          <a:latin typeface="Arial"/>
          <a:ea typeface="Arial"/>
          <a:cs typeface="Arial"/>
        </a:font>
        <a:schemeClr val="lt1"/>
      </a:tcTxStyle>
      <a:tcStyle>
        <a:tcBdr/>
        <a:fill>
          <a:solidFill>
            <a:schemeClr val="accent1"/>
          </a:solidFill>
        </a:fill>
      </a:tcStyle>
    </a:firstCol>
    <a:lastRow>
      <a:tcTxStyle b="on" i="off">
        <a:font>
          <a:latin typeface="Arial"/>
          <a:ea typeface="Arial"/>
          <a:cs typeface="Arial"/>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Arial"/>
          <a:ea typeface="Arial"/>
          <a:cs typeface="Arial"/>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 styleId="{B22F8135-532E-4778-B326-B7CD57003D4F}" styleName="Table_1">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5828" autoAdjust="0"/>
  </p:normalViewPr>
  <p:slideViewPr>
    <p:cSldViewPr snapToGrid="0">
      <p:cViewPr varScale="1">
        <p:scale>
          <a:sx n="111" d="100"/>
          <a:sy n="111" d="100"/>
        </p:scale>
        <p:origin x="55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font" Target="fonts/font4.fntdata"/><Relationship Id="rId3" Type="http://schemas.openxmlformats.org/officeDocument/2006/relationships/slideMaster" Target="slideMasters/slideMaster1.xml"/><Relationship Id="rId63" Type="http://customschemas.google.com/relationships/presentationmetadata" Target="metadata"/><Relationship Id="rId7" Type="http://schemas.openxmlformats.org/officeDocument/2006/relationships/slide" Target="slides/slide3.xml"/><Relationship Id="rId12" Type="http://schemas.openxmlformats.org/officeDocument/2006/relationships/font" Target="fonts/font3.fntdata"/><Relationship Id="rId67"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font" Target="fonts/font2.fntdata"/><Relationship Id="rId66"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font" Target="fonts/font1.fntdata"/><Relationship Id="rId65" Type="http://schemas.openxmlformats.org/officeDocument/2006/relationships/viewProps" Target="viewProps.xml"/><Relationship Id="rId4" Type="http://schemas.openxmlformats.org/officeDocument/2006/relationships/slideMaster" Target="slideMasters/slideMaster2.xml"/><Relationship Id="rId9" Type="http://schemas.openxmlformats.org/officeDocument/2006/relationships/notesMaster" Target="notesMasters/notesMaster1.xml"/><Relationship Id="rId6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031633" y="712472"/>
            <a:ext cx="4794738" cy="2697041"/>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242371" y="3592535"/>
            <a:ext cx="6373258" cy="5234810"/>
          </a:xfrm>
          <a:prstGeom prst="rect">
            <a:avLst/>
          </a:prstGeom>
          <a:noFill/>
          <a:ln>
            <a:noFill/>
          </a:ln>
        </p:spPr>
        <p:txBody>
          <a:bodyPr spcFirstLastPara="1" wrap="square" lIns="0" tIns="0" rIns="0" bIns="0" anchor="t" anchorCtr="0">
            <a:noAutofit/>
          </a:bodyPr>
          <a:lstStyle>
            <a:lvl1pPr marL="457200" marR="0" lvl="0" indent="-228600" algn="l" rtl="0">
              <a:lnSpc>
                <a:spcPct val="90000"/>
              </a:lnSpc>
              <a:spcBef>
                <a:spcPts val="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1pPr>
            <a:lvl2pPr marL="914400" marR="0" lvl="1" indent="-304800" algn="l" rtl="0">
              <a:lnSpc>
                <a:spcPct val="90000"/>
              </a:lnSpc>
              <a:spcBef>
                <a:spcPts val="600"/>
              </a:spcBef>
              <a:spcAft>
                <a:spcPts val="0"/>
              </a:spcAft>
              <a:buClr>
                <a:schemeClr val="dk1"/>
              </a:buClr>
              <a:buSzPts val="1200"/>
              <a:buFont typeface="Noto Sans Symbols"/>
              <a:buChar char="▪"/>
              <a:defRPr sz="1200" b="0" i="0" u="none" strike="noStrike" cap="none">
                <a:solidFill>
                  <a:schemeClr val="dk1"/>
                </a:solidFill>
                <a:latin typeface="Arial"/>
                <a:ea typeface="Arial"/>
                <a:cs typeface="Arial"/>
                <a:sym typeface="Arial"/>
              </a:defRPr>
            </a:lvl2pPr>
            <a:lvl3pPr marL="1371600" marR="0" lvl="2" indent="-304800" algn="l" rtl="0">
              <a:lnSpc>
                <a:spcPct val="90000"/>
              </a:lnSpc>
              <a:spcBef>
                <a:spcPts val="600"/>
              </a:spcBef>
              <a:spcAft>
                <a:spcPts val="0"/>
              </a:spcAft>
              <a:buClr>
                <a:schemeClr val="dk1"/>
              </a:buClr>
              <a:buSzPts val="1200"/>
              <a:buFont typeface="Arial"/>
              <a:buChar char="–"/>
              <a:defRPr sz="1200" b="0" i="0" u="none" strike="noStrike" cap="none">
                <a:solidFill>
                  <a:schemeClr val="dk1"/>
                </a:solidFill>
                <a:latin typeface="Arial"/>
                <a:ea typeface="Arial"/>
                <a:cs typeface="Arial"/>
                <a:sym typeface="Arial"/>
              </a:defRPr>
            </a:lvl3pPr>
            <a:lvl4pPr marL="1828800" marR="0" lvl="3" indent="-304800" algn="l" rtl="0">
              <a:lnSpc>
                <a:spcPct val="90000"/>
              </a:lnSpc>
              <a:spcBef>
                <a:spcPts val="600"/>
              </a:spcBef>
              <a:spcAft>
                <a:spcPts val="0"/>
              </a:spcAft>
              <a:buClr>
                <a:schemeClr val="dk1"/>
              </a:buClr>
              <a:buSzPts val="1200"/>
              <a:buFont typeface="Noto Sans Symbols"/>
              <a:buChar char="▪"/>
              <a:defRPr sz="1200" b="0" i="0" u="none" strike="noStrike" cap="none">
                <a:solidFill>
                  <a:schemeClr val="dk1"/>
                </a:solidFill>
                <a:latin typeface="Arial"/>
                <a:ea typeface="Arial"/>
                <a:cs typeface="Arial"/>
                <a:sym typeface="Arial"/>
              </a:defRPr>
            </a:lvl4pPr>
            <a:lvl5pPr marL="2286000" marR="0" lvl="4" indent="-304800" algn="l" rtl="0">
              <a:lnSpc>
                <a:spcPct val="90000"/>
              </a:lnSpc>
              <a:spcBef>
                <a:spcPts val="600"/>
              </a:spcBef>
              <a:spcAft>
                <a:spcPts val="0"/>
              </a:spcAft>
              <a:buClr>
                <a:schemeClr val="dk1"/>
              </a:buClr>
              <a:buSzPts val="1200"/>
              <a:buFont typeface="Arial"/>
              <a:buChar char="–"/>
              <a:defRPr sz="1200" b="0" i="0" u="none" strike="noStrike" cap="none">
                <a:solidFill>
                  <a:schemeClr val="dk1"/>
                </a:solidFill>
                <a:latin typeface="Arial"/>
                <a:ea typeface="Arial"/>
                <a:cs typeface="Arial"/>
                <a:sym typeface="Arial"/>
              </a:defRPr>
            </a:lvl5pPr>
            <a:lvl6pPr marL="2743200" marR="0" lvl="5" indent="-228600" algn="l" rtl="0">
              <a:spcBef>
                <a:spcPts val="600"/>
              </a:spcBef>
              <a:spcAft>
                <a:spcPts val="0"/>
              </a:spcAft>
              <a:buSzPts val="1400"/>
              <a:buNone/>
              <a:defRPr sz="1200" b="0" i="0" u="none" strike="noStrike" cap="none">
                <a:solidFill>
                  <a:schemeClr val="dk1"/>
                </a:solidFill>
                <a:latin typeface="Arial"/>
                <a:ea typeface="Arial"/>
                <a:cs typeface="Arial"/>
                <a:sym typeface="Arial"/>
              </a:defRPr>
            </a:lvl6pPr>
            <a:lvl7pPr marL="3200400" marR="0" lvl="6"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7pPr>
            <a:lvl8pPr marL="3657600" marR="0" lvl="7"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8pPr>
            <a:lvl9pPr marL="4114800" marR="0" lvl="8"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9pPr>
          </a:lstStyle>
          <a:p>
            <a:endParaRPr/>
          </a:p>
        </p:txBody>
      </p:sp>
      <p:sp>
        <p:nvSpPr>
          <p:cNvPr id="5" name="Google Shape;5;n"/>
          <p:cNvSpPr txBox="1"/>
          <p:nvPr/>
        </p:nvSpPr>
        <p:spPr>
          <a:xfrm rot="-5400000">
            <a:off x="-1050931" y="1977711"/>
            <a:ext cx="2725105" cy="138499"/>
          </a:xfrm>
          <a:prstGeom prst="rect">
            <a:avLst/>
          </a:prstGeom>
          <a:noFill/>
          <a:ln>
            <a:noFill/>
          </a:ln>
        </p:spPr>
        <p:txBody>
          <a:bodyPr spcFirstLastPara="1" wrap="square" lIns="0" tIns="0" rIns="0" bIns="0" anchor="ctr" anchorCtr="0">
            <a:spAutoFit/>
          </a:bodyPr>
          <a:lstStyle/>
          <a:p>
            <a:pPr marL="0" marR="0" lvl="0" indent="0" algn="ctr" rtl="0">
              <a:spcBef>
                <a:spcPts val="0"/>
              </a:spcBef>
              <a:spcAft>
                <a:spcPts val="0"/>
              </a:spcAft>
              <a:buNone/>
            </a:pPr>
            <a:r>
              <a:rPr lang="en-US" sz="900" b="0" i="0" u="none" strike="noStrike" cap="none">
                <a:solidFill>
                  <a:srgbClr val="CDCDCD"/>
                </a:solidFill>
                <a:latin typeface="Arial"/>
                <a:ea typeface="Arial"/>
                <a:cs typeface="Arial"/>
                <a:sym typeface="Arial"/>
              </a:rPr>
              <a:t>— NOT FOR EXTERNAL DISTRIBUTION —</a:t>
            </a:r>
            <a:endParaRPr sz="900" b="0" i="0" u="none" strike="noStrike" cap="none">
              <a:solidFill>
                <a:srgbClr val="CDCDCD"/>
              </a:solidFill>
              <a:latin typeface="Arial"/>
              <a:ea typeface="Arial"/>
              <a:cs typeface="Arial"/>
              <a:sym typeface="Arial"/>
            </a:endParaRPr>
          </a:p>
        </p:txBody>
      </p:sp>
      <p:sp>
        <p:nvSpPr>
          <p:cNvPr id="6" name="Google Shape;6;n"/>
          <p:cNvSpPr txBox="1"/>
          <p:nvPr/>
        </p:nvSpPr>
        <p:spPr>
          <a:xfrm rot="5400000">
            <a:off x="5183827" y="1977711"/>
            <a:ext cx="2725105" cy="138499"/>
          </a:xfrm>
          <a:prstGeom prst="rect">
            <a:avLst/>
          </a:prstGeom>
          <a:noFill/>
          <a:ln>
            <a:noFill/>
          </a:ln>
        </p:spPr>
        <p:txBody>
          <a:bodyPr spcFirstLastPara="1" wrap="square" lIns="0" tIns="0" rIns="0" bIns="0" anchor="ctr" anchorCtr="0">
            <a:spAutoFit/>
          </a:bodyPr>
          <a:lstStyle/>
          <a:p>
            <a:pPr marL="0" marR="0" lvl="0" indent="0" algn="ctr" rtl="0">
              <a:spcBef>
                <a:spcPts val="0"/>
              </a:spcBef>
              <a:spcAft>
                <a:spcPts val="0"/>
              </a:spcAft>
              <a:buNone/>
            </a:pPr>
            <a:r>
              <a:rPr lang="en-US" sz="900" b="0" i="0" u="none" strike="noStrike" cap="none">
                <a:solidFill>
                  <a:srgbClr val="CDCDCD"/>
                </a:solidFill>
                <a:latin typeface="Arial"/>
                <a:ea typeface="Arial"/>
                <a:cs typeface="Arial"/>
                <a:sym typeface="Arial"/>
              </a:rPr>
              <a:t>— NOT FOR EXTERNAL DISTRIBUTION —</a:t>
            </a:r>
            <a:endParaRPr sz="900" b="0" i="0" u="none" strike="noStrike" cap="none">
              <a:solidFill>
                <a:srgbClr val="CDCDCD"/>
              </a:solidFill>
              <a:latin typeface="Arial"/>
              <a:ea typeface="Arial"/>
              <a:cs typeface="Arial"/>
              <a:sym typeface="Arial"/>
            </a:endParaRPr>
          </a:p>
        </p:txBody>
      </p:sp>
      <p:sp>
        <p:nvSpPr>
          <p:cNvPr id="7" name="Google Shape;7;n"/>
          <p:cNvSpPr txBox="1"/>
          <p:nvPr/>
        </p:nvSpPr>
        <p:spPr>
          <a:xfrm>
            <a:off x="242373" y="128260"/>
            <a:ext cx="6326067" cy="258458"/>
          </a:xfrm>
          <a:prstGeom prst="rect">
            <a:avLst/>
          </a:prstGeom>
          <a:noFill/>
          <a:ln>
            <a:noFill/>
          </a:ln>
        </p:spPr>
        <p:txBody>
          <a:bodyPr spcFirstLastPara="1" wrap="square" lIns="0" tIns="45675" rIns="91350" bIns="45675" anchor="t" anchorCtr="0">
            <a:spAutoFit/>
          </a:bodyPr>
          <a:lstStyle/>
          <a:p>
            <a:pPr marL="0" marR="0" lvl="0" indent="0" algn="l" rtl="0">
              <a:lnSpc>
                <a:spcPct val="90000"/>
              </a:lnSpc>
              <a:spcBef>
                <a:spcPts val="0"/>
              </a:spcBef>
              <a:spcAft>
                <a:spcPts val="0"/>
              </a:spcAft>
              <a:buClr>
                <a:schemeClr val="dk1"/>
              </a:buClr>
              <a:buSzPts val="1200"/>
              <a:buFont typeface="Arial"/>
              <a:buNone/>
            </a:pPr>
            <a:r>
              <a:rPr lang="en-US" sz="1200" b="1" i="0" u="none" strike="noStrike" cap="none">
                <a:solidFill>
                  <a:schemeClr val="dk1"/>
                </a:solidFill>
                <a:latin typeface="Arial"/>
                <a:ea typeface="Arial"/>
                <a:cs typeface="Arial"/>
                <a:sym typeface="Arial"/>
              </a:rPr>
              <a:t>Presentation Title</a:t>
            </a:r>
            <a:endParaRPr/>
          </a:p>
        </p:txBody>
      </p:sp>
      <p:sp>
        <p:nvSpPr>
          <p:cNvPr id="8" name="Google Shape;8;n"/>
          <p:cNvSpPr txBox="1"/>
          <p:nvPr/>
        </p:nvSpPr>
        <p:spPr>
          <a:xfrm>
            <a:off x="242372" y="8887703"/>
            <a:ext cx="6373258" cy="184666"/>
          </a:xfrm>
          <a:prstGeom prst="rect">
            <a:avLst/>
          </a:prstGeom>
          <a:noFill/>
          <a:ln>
            <a:noFill/>
          </a:ln>
        </p:spPr>
        <p:txBody>
          <a:bodyPr spcFirstLastPara="1" wrap="square" lIns="0" tIns="0" rIns="0" bIns="0" anchor="b" anchorCtr="0">
            <a:spAutoFit/>
          </a:bodyPr>
          <a:lstStyle/>
          <a:p>
            <a:pPr marL="228600" marR="0" lvl="0" indent="-228600" algn="l" rtl="0">
              <a:lnSpc>
                <a:spcPct val="100000"/>
              </a:lnSpc>
              <a:spcBef>
                <a:spcPts val="0"/>
              </a:spcBef>
              <a:spcAft>
                <a:spcPts val="0"/>
              </a:spcAft>
              <a:buClr>
                <a:srgbClr val="6E7878"/>
              </a:buClr>
              <a:buSzPts val="600"/>
              <a:buFont typeface="Arial"/>
              <a:buNone/>
            </a:pPr>
            <a:fld id="{00000000-1234-1234-1234-123412341234}" type="slidenum">
              <a:rPr lang="en-US" sz="600" b="0" i="0" u="none" strike="noStrike" cap="none">
                <a:solidFill>
                  <a:srgbClr val="6E7878"/>
                </a:solidFill>
                <a:latin typeface="Arial"/>
                <a:ea typeface="Arial"/>
                <a:cs typeface="Arial"/>
                <a:sym typeface="Arial"/>
              </a:rPr>
              <a:t>‹#›</a:t>
            </a:fld>
            <a:r>
              <a:rPr lang="en-US" sz="600" b="0" i="0" u="none" strike="noStrike" cap="none">
                <a:solidFill>
                  <a:srgbClr val="6E7878"/>
                </a:solidFill>
                <a:latin typeface="Arial"/>
                <a:ea typeface="Arial"/>
                <a:cs typeface="Arial"/>
                <a:sym typeface="Arial"/>
              </a:rPr>
              <a:t>	© 2019 Gartner, Inc. and/or its affiliates. All rights reserved. Gartner is a registered trademark of Gartner, Inc. or its affiliates.</a:t>
            </a:r>
            <a:br>
              <a:rPr lang="en-US" sz="600" b="0" i="0" u="none" strike="noStrike" cap="none">
                <a:solidFill>
                  <a:srgbClr val="6E7878"/>
                </a:solidFill>
                <a:latin typeface="Arial"/>
                <a:ea typeface="Arial"/>
                <a:cs typeface="Arial"/>
                <a:sym typeface="Arial"/>
              </a:rPr>
            </a:br>
            <a:r>
              <a:rPr lang="en-US" sz="600" b="1" i="0" u="none" strike="noStrike" cap="none">
                <a:solidFill>
                  <a:srgbClr val="6E7878"/>
                </a:solidFill>
                <a:latin typeface="Arial"/>
                <a:ea typeface="Arial"/>
                <a:cs typeface="Arial"/>
                <a:sym typeface="Arial"/>
              </a:rPr>
              <a:t>INTERNAL — FOR INTERNAL USE ONLY or RESTRICTED [CHOOSE ONE – DELETE AS APPROPRIATE] </a:t>
            </a:r>
            <a:r>
              <a:rPr lang="en-US" sz="600" b="0" i="0" u="none" strike="noStrike" cap="none">
                <a:solidFill>
                  <a:srgbClr val="6E7878"/>
                </a:solidFill>
                <a:latin typeface="Arial"/>
                <a:ea typeface="Arial"/>
                <a:cs typeface="Arial"/>
                <a:sym typeface="Arial"/>
              </a:rPr>
              <a:t>| Version X.X  Last updated [insert date format: DD Month YYYY]</a:t>
            </a:r>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3"/>
        <p:cNvGrpSpPr/>
        <p:nvPr/>
      </p:nvGrpSpPr>
      <p:grpSpPr>
        <a:xfrm>
          <a:off x="0" y="0"/>
          <a:ext cx="0" cy="0"/>
          <a:chOff x="0" y="0"/>
          <a:chExt cx="0" cy="0"/>
        </a:xfrm>
      </p:grpSpPr>
      <p:sp>
        <p:nvSpPr>
          <p:cNvPr id="524" name="Google Shape;524;p5:notes"/>
          <p:cNvSpPr>
            <a:spLocks noGrp="1" noRot="1" noChangeAspect="1"/>
          </p:cNvSpPr>
          <p:nvPr>
            <p:ph type="sldImg" idx="2"/>
          </p:nvPr>
        </p:nvSpPr>
        <p:spPr>
          <a:xfrm>
            <a:off x="704850" y="1247775"/>
            <a:ext cx="5727700" cy="32226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chemeClr val="dk1"/>
            </a:solidFill>
            <a:prstDash val="solid"/>
            <a:miter lim="800000"/>
            <a:headEnd type="none" w="sm" len="sm"/>
            <a:tailEnd type="none" w="sm" len="sm"/>
          </a:ln>
        </p:spPr>
      </p:sp>
      <p:sp>
        <p:nvSpPr>
          <p:cNvPr id="525" name="Google Shape;525;p5:notes"/>
          <p:cNvSpPr txBox="1">
            <a:spLocks noGrp="1"/>
          </p:cNvSpPr>
          <p:nvPr>
            <p:ph type="body" idx="1"/>
          </p:nvPr>
        </p:nvSpPr>
        <p:spPr>
          <a:xfrm>
            <a:off x="242372" y="4710426"/>
            <a:ext cx="6742627" cy="4001774"/>
          </a:xfrm>
          <a:prstGeom prst="rect">
            <a:avLst/>
          </a:prstGeom>
          <a:noFill/>
          <a:ln>
            <a:noFill/>
          </a:ln>
        </p:spPr>
        <p:txBody>
          <a:bodyPr spcFirstLastPara="1" wrap="square" lIns="0" tIns="45700" rIns="0" bIns="45700" anchor="t" anchorCtr="0">
            <a:normAutofit/>
          </a:bodyPr>
          <a:lstStyle/>
          <a:p>
            <a:pPr marL="0" lvl="0" indent="0" algn="l" rtl="0">
              <a:lnSpc>
                <a:spcPct val="90000"/>
              </a:lnSpc>
              <a:spcBef>
                <a:spcPts val="0"/>
              </a:spcBef>
              <a:spcAft>
                <a:spcPts val="0"/>
              </a:spcAft>
              <a:buClr>
                <a:schemeClr val="dk1"/>
              </a:buClr>
              <a:buSzPts val="1400"/>
              <a:buNone/>
            </a:pPr>
            <a:endParaRPr dirty="0"/>
          </a:p>
        </p:txBody>
      </p:sp>
      <p:sp>
        <p:nvSpPr>
          <p:cNvPr id="526" name="Google Shape;526;p5:notes"/>
          <p:cNvSpPr/>
          <p:nvPr/>
        </p:nvSpPr>
        <p:spPr>
          <a:xfrm>
            <a:off x="241300" y="483318"/>
            <a:ext cx="6743699" cy="280325"/>
          </a:xfrm>
          <a:prstGeom prst="rect">
            <a:avLst/>
          </a:prstGeom>
          <a:noFill/>
          <a:ln>
            <a:noFill/>
          </a:ln>
        </p:spPr>
        <p:txBody>
          <a:bodyPr spcFirstLastPara="1" wrap="square" lIns="0" tIns="47350" rIns="0" bIns="47350" anchor="t" anchorCtr="0">
            <a:spAutoFit/>
          </a:bodyPr>
          <a:lstStyle/>
          <a:p>
            <a:pPr marL="0" marR="0" lvl="0" indent="0" algn="l" rtl="0">
              <a:lnSpc>
                <a:spcPct val="100000"/>
              </a:lnSpc>
              <a:spcBef>
                <a:spcPts val="0"/>
              </a:spcBef>
              <a:spcAft>
                <a:spcPts val="0"/>
              </a:spcAft>
              <a:buClr>
                <a:srgbClr val="000000"/>
              </a:buClr>
              <a:buSzPts val="1200"/>
              <a:buFont typeface="Calibri"/>
              <a:buNone/>
            </a:pPr>
            <a:r>
              <a:rPr lang="en-US" sz="1200" b="1" i="0" u="none" strike="noStrike" cap="none">
                <a:solidFill>
                  <a:srgbClr val="000000"/>
                </a:solidFill>
                <a:latin typeface="Calibri"/>
                <a:ea typeface="Calibri"/>
                <a:cs typeface="Calibri"/>
                <a:sym typeface="Calibri"/>
              </a:rPr>
              <a:t>Placeholder for text (substitute your own text; delete when not used)</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4"/>
        <p:cNvGrpSpPr/>
        <p:nvPr/>
      </p:nvGrpSpPr>
      <p:grpSpPr>
        <a:xfrm>
          <a:off x="0" y="0"/>
          <a:ext cx="0" cy="0"/>
          <a:chOff x="0" y="0"/>
          <a:chExt cx="0" cy="0"/>
        </a:xfrm>
      </p:grpSpPr>
      <p:sp>
        <p:nvSpPr>
          <p:cNvPr id="735" name="Google Shape;735;p21:notes"/>
          <p:cNvSpPr txBox="1">
            <a:spLocks noGrp="1"/>
          </p:cNvSpPr>
          <p:nvPr>
            <p:ph type="body" idx="1"/>
          </p:nvPr>
        </p:nvSpPr>
        <p:spPr>
          <a:xfrm>
            <a:off x="246888" y="3134806"/>
            <a:ext cx="6373368" cy="5698298"/>
          </a:xfrm>
          <a:prstGeom prst="rect">
            <a:avLst/>
          </a:prstGeom>
        </p:spPr>
        <p:txBody>
          <a:bodyPr spcFirstLastPara="1" wrap="square" lIns="0" tIns="0" rIns="0" bIns="0" anchor="t" anchorCtr="0">
            <a:noAutofit/>
          </a:bodyPr>
          <a:lstStyle/>
          <a:p>
            <a:pPr marL="0" lvl="0" indent="0" algn="l" rtl="0">
              <a:spcBef>
                <a:spcPts val="0"/>
              </a:spcBef>
              <a:spcAft>
                <a:spcPts val="600"/>
              </a:spcAft>
              <a:buNone/>
            </a:pPr>
            <a:endParaRPr/>
          </a:p>
        </p:txBody>
      </p:sp>
      <p:sp>
        <p:nvSpPr>
          <p:cNvPr id="736" name="Google Shape;736;p21:notes"/>
          <p:cNvSpPr>
            <a:spLocks noGrp="1" noRot="1" noChangeAspect="1"/>
          </p:cNvSpPr>
          <p:nvPr>
            <p:ph type="sldImg" idx="2"/>
          </p:nvPr>
        </p:nvSpPr>
        <p:spPr>
          <a:xfrm>
            <a:off x="1333500" y="658813"/>
            <a:ext cx="4191000" cy="235743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2"/>
        <p:cNvGrpSpPr/>
        <p:nvPr/>
      </p:nvGrpSpPr>
      <p:grpSpPr>
        <a:xfrm>
          <a:off x="0" y="0"/>
          <a:ext cx="0" cy="0"/>
          <a:chOff x="0" y="0"/>
          <a:chExt cx="0" cy="0"/>
        </a:xfrm>
      </p:grpSpPr>
      <p:sp>
        <p:nvSpPr>
          <p:cNvPr id="743" name="Google Shape;743;p22:notes"/>
          <p:cNvSpPr txBox="1">
            <a:spLocks noGrp="1"/>
          </p:cNvSpPr>
          <p:nvPr>
            <p:ph type="body" idx="1"/>
          </p:nvPr>
        </p:nvSpPr>
        <p:spPr>
          <a:xfrm>
            <a:off x="246888" y="3134806"/>
            <a:ext cx="6373368" cy="5698298"/>
          </a:xfrm>
          <a:prstGeom prst="rect">
            <a:avLst/>
          </a:prstGeom>
        </p:spPr>
        <p:txBody>
          <a:bodyPr spcFirstLastPara="1" wrap="square" lIns="0" tIns="0" rIns="0" bIns="0" anchor="t" anchorCtr="0">
            <a:noAutofit/>
          </a:bodyPr>
          <a:lstStyle/>
          <a:p>
            <a:pPr marL="0" lvl="0" indent="0" algn="l" rtl="0">
              <a:spcBef>
                <a:spcPts val="0"/>
              </a:spcBef>
              <a:spcAft>
                <a:spcPts val="600"/>
              </a:spcAft>
              <a:buNone/>
            </a:pPr>
            <a:endParaRPr/>
          </a:p>
        </p:txBody>
      </p:sp>
      <p:sp>
        <p:nvSpPr>
          <p:cNvPr id="744" name="Google Shape;744;p22:notes"/>
          <p:cNvSpPr>
            <a:spLocks noGrp="1" noRot="1" noChangeAspect="1"/>
          </p:cNvSpPr>
          <p:nvPr>
            <p:ph type="sldImg" idx="2"/>
          </p:nvPr>
        </p:nvSpPr>
        <p:spPr>
          <a:xfrm>
            <a:off x="1333500" y="658813"/>
            <a:ext cx="4191000" cy="235743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5"/>
        <p:cNvGrpSpPr/>
        <p:nvPr/>
      </p:nvGrpSpPr>
      <p:grpSpPr>
        <a:xfrm>
          <a:off x="0" y="0"/>
          <a:ext cx="0" cy="0"/>
          <a:chOff x="0" y="0"/>
          <a:chExt cx="0" cy="0"/>
        </a:xfrm>
      </p:grpSpPr>
      <p:sp>
        <p:nvSpPr>
          <p:cNvPr id="1296" name="Google Shape;1296;p130:notes"/>
          <p:cNvSpPr>
            <a:spLocks noGrp="1" noRot="1" noChangeAspect="1"/>
          </p:cNvSpPr>
          <p:nvPr>
            <p:ph type="sldImg" idx="2"/>
          </p:nvPr>
        </p:nvSpPr>
        <p:spPr>
          <a:xfrm>
            <a:off x="1031875" y="712788"/>
            <a:ext cx="4794250" cy="26971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97" name="Google Shape;1297;p130:notes"/>
          <p:cNvSpPr txBox="1">
            <a:spLocks noGrp="1"/>
          </p:cNvSpPr>
          <p:nvPr>
            <p:ph type="body" idx="1"/>
          </p:nvPr>
        </p:nvSpPr>
        <p:spPr>
          <a:xfrm>
            <a:off x="242371" y="3592535"/>
            <a:ext cx="6373258" cy="5234810"/>
          </a:xfrm>
          <a:prstGeom prst="rect">
            <a:avLst/>
          </a:prstGeom>
          <a:noFill/>
          <a:ln>
            <a:noFill/>
          </a:ln>
        </p:spPr>
        <p:txBody>
          <a:bodyPr spcFirstLastPara="1" wrap="square" lIns="0" tIns="0" rIns="0" bIns="0" anchor="t" anchorCtr="0">
            <a:noAutofit/>
          </a:bodyPr>
          <a:lstStyle/>
          <a:p>
            <a:pPr marL="457200" marR="0" lvl="0" indent="-228600" algn="l" rtl="0">
              <a:lnSpc>
                <a:spcPct val="90000"/>
              </a:lnSpc>
              <a:spcBef>
                <a:spcPts val="0"/>
              </a:spcBef>
              <a:spcAft>
                <a:spcPts val="0"/>
              </a:spcAft>
              <a:buSzPts val="14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9"/>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Quote W1_Sky">
  <p:cSld name="Quote W1_Sky">
    <p:spTree>
      <p:nvGrpSpPr>
        <p:cNvPr id="1" name="Shape 216"/>
        <p:cNvGrpSpPr/>
        <p:nvPr/>
      </p:nvGrpSpPr>
      <p:grpSpPr>
        <a:xfrm>
          <a:off x="0" y="0"/>
          <a:ext cx="0" cy="0"/>
          <a:chOff x="0" y="0"/>
          <a:chExt cx="0" cy="0"/>
        </a:xfrm>
      </p:grpSpPr>
      <p:sp>
        <p:nvSpPr>
          <p:cNvPr id="217" name="Google Shape;217;p74"/>
          <p:cNvSpPr txBox="1">
            <a:spLocks noGrp="1"/>
          </p:cNvSpPr>
          <p:nvPr>
            <p:ph type="title"/>
          </p:nvPr>
        </p:nvSpPr>
        <p:spPr>
          <a:xfrm>
            <a:off x="1167116" y="920688"/>
            <a:ext cx="7842706" cy="4640295"/>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Clr>
                <a:schemeClr val="dk2"/>
              </a:buClr>
              <a:buSzPts val="3200"/>
              <a:buFont typeface="Arial Black"/>
              <a:buNone/>
              <a:defRPr/>
            </a:lvl1pPr>
            <a:lvl2pPr lvl="1">
              <a:spcBef>
                <a:spcPts val="120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8" name="Google Shape;218;p74"/>
          <p:cNvSpPr/>
          <p:nvPr/>
        </p:nvSpPr>
        <p:spPr>
          <a:xfrm>
            <a:off x="474077" y="920687"/>
            <a:ext cx="246952" cy="5065776"/>
          </a:xfrm>
          <a:prstGeom prst="rect">
            <a:avLst/>
          </a:prstGeom>
          <a:solidFill>
            <a:schemeClr val="accent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Arial"/>
              <a:ea typeface="Arial"/>
              <a:cs typeface="Arial"/>
              <a:sym typeface="Arial"/>
            </a:endParaRPr>
          </a:p>
        </p:txBody>
      </p:sp>
      <p:sp>
        <p:nvSpPr>
          <p:cNvPr id="219" name="Google Shape;219;p74"/>
          <p:cNvSpPr/>
          <p:nvPr/>
        </p:nvSpPr>
        <p:spPr>
          <a:xfrm>
            <a:off x="9422804" y="920687"/>
            <a:ext cx="246952" cy="5065776"/>
          </a:xfrm>
          <a:prstGeom prst="rect">
            <a:avLst/>
          </a:prstGeom>
          <a:solidFill>
            <a:schemeClr val="accent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Arial"/>
              <a:ea typeface="Arial"/>
              <a:cs typeface="Arial"/>
              <a:sym typeface="Arial"/>
            </a:endParaRPr>
          </a:p>
        </p:txBody>
      </p:sp>
      <p:sp>
        <p:nvSpPr>
          <p:cNvPr id="220" name="Google Shape;220;p74"/>
          <p:cNvSpPr txBox="1">
            <a:spLocks noGrp="1"/>
          </p:cNvSpPr>
          <p:nvPr>
            <p:ph type="body" idx="1"/>
          </p:nvPr>
        </p:nvSpPr>
        <p:spPr>
          <a:xfrm>
            <a:off x="1166813" y="5586984"/>
            <a:ext cx="7845552" cy="402336"/>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chemeClr val="dk1"/>
              </a:buClr>
              <a:buSzPts val="1400"/>
              <a:buNone/>
              <a:defRPr sz="1400"/>
            </a:lvl1pPr>
            <a:lvl2pPr marL="914400" lvl="1" indent="-228600" algn="l">
              <a:lnSpc>
                <a:spcPct val="100000"/>
              </a:lnSpc>
              <a:spcBef>
                <a:spcPts val="1200"/>
              </a:spcBef>
              <a:spcAft>
                <a:spcPts val="0"/>
              </a:spcAft>
              <a:buClr>
                <a:schemeClr val="dk1"/>
              </a:buClr>
              <a:buSzPts val="1260"/>
              <a:buNone/>
              <a:defRPr sz="1400"/>
            </a:lvl2pPr>
            <a:lvl3pPr marL="1371600" lvl="2" indent="-228600" algn="l">
              <a:lnSpc>
                <a:spcPct val="100000"/>
              </a:lnSpc>
              <a:spcBef>
                <a:spcPts val="1200"/>
              </a:spcBef>
              <a:spcAft>
                <a:spcPts val="0"/>
              </a:spcAft>
              <a:buClr>
                <a:schemeClr val="dk1"/>
              </a:buClr>
              <a:buSzPts val="1400"/>
              <a:buNone/>
              <a:defRPr sz="1400"/>
            </a:lvl3pPr>
            <a:lvl4pPr marL="1828800" lvl="3" indent="-228600" algn="l">
              <a:lnSpc>
                <a:spcPct val="100000"/>
              </a:lnSpc>
              <a:spcBef>
                <a:spcPts val="1200"/>
              </a:spcBef>
              <a:spcAft>
                <a:spcPts val="0"/>
              </a:spcAft>
              <a:buClr>
                <a:schemeClr val="dk1"/>
              </a:buClr>
              <a:buSzPts val="1260"/>
              <a:buNone/>
              <a:defRPr sz="1400"/>
            </a:lvl4pPr>
            <a:lvl5pPr marL="2286000" lvl="4" indent="-228600" algn="l">
              <a:lnSpc>
                <a:spcPct val="100000"/>
              </a:lnSpc>
              <a:spcBef>
                <a:spcPts val="1200"/>
              </a:spcBef>
              <a:spcAft>
                <a:spcPts val="0"/>
              </a:spcAft>
              <a:buClr>
                <a:schemeClr val="dk1"/>
              </a:buClr>
              <a:buSzPts val="1400"/>
              <a:buNone/>
              <a:defRPr sz="1400"/>
            </a:lvl5pPr>
            <a:lvl6pPr marL="2743200" lvl="5" indent="-342900" algn="l">
              <a:lnSpc>
                <a:spcPct val="90000"/>
              </a:lnSpc>
              <a:spcBef>
                <a:spcPts val="12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Quote with photo">
  <p:cSld name="Quote with photo">
    <p:spTree>
      <p:nvGrpSpPr>
        <p:cNvPr id="1" name="Shape 221"/>
        <p:cNvGrpSpPr/>
        <p:nvPr/>
      </p:nvGrpSpPr>
      <p:grpSpPr>
        <a:xfrm>
          <a:off x="0" y="0"/>
          <a:ext cx="0" cy="0"/>
          <a:chOff x="0" y="0"/>
          <a:chExt cx="0" cy="0"/>
        </a:xfrm>
      </p:grpSpPr>
      <p:sp>
        <p:nvSpPr>
          <p:cNvPr id="222" name="Google Shape;222;p75"/>
          <p:cNvSpPr>
            <a:spLocks noGrp="1"/>
          </p:cNvSpPr>
          <p:nvPr>
            <p:ph type="pic" idx="2"/>
          </p:nvPr>
        </p:nvSpPr>
        <p:spPr>
          <a:xfrm>
            <a:off x="7043912" y="1343025"/>
            <a:ext cx="4689182" cy="4298950"/>
          </a:xfrm>
          <a:prstGeom prst="rect">
            <a:avLst/>
          </a:prstGeom>
          <a:noFill/>
          <a:ln>
            <a:noFill/>
          </a:ln>
        </p:spPr>
      </p:sp>
      <p:sp>
        <p:nvSpPr>
          <p:cNvPr id="223" name="Google Shape;223;p75"/>
          <p:cNvSpPr txBox="1">
            <a:spLocks noGrp="1"/>
          </p:cNvSpPr>
          <p:nvPr>
            <p:ph type="title"/>
          </p:nvPr>
        </p:nvSpPr>
        <p:spPr>
          <a:xfrm>
            <a:off x="1092085" y="923926"/>
            <a:ext cx="4962768" cy="4545804"/>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Clr>
                <a:schemeClr val="dk2"/>
              </a:buClr>
              <a:buSzPts val="3200"/>
              <a:buFont typeface="Arial Black"/>
              <a:buNone/>
              <a:defRPr/>
            </a:lvl1pPr>
            <a:lvl2pPr lvl="1">
              <a:spcBef>
                <a:spcPts val="120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24" name="Google Shape;224;p75"/>
          <p:cNvSpPr/>
          <p:nvPr/>
        </p:nvSpPr>
        <p:spPr>
          <a:xfrm>
            <a:off x="6426219" y="920687"/>
            <a:ext cx="246952" cy="5065776"/>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Arial"/>
              <a:ea typeface="Arial"/>
              <a:cs typeface="Arial"/>
              <a:sym typeface="Arial"/>
            </a:endParaRPr>
          </a:p>
        </p:txBody>
      </p:sp>
      <p:sp>
        <p:nvSpPr>
          <p:cNvPr id="225" name="Google Shape;225;p75"/>
          <p:cNvSpPr/>
          <p:nvPr/>
        </p:nvSpPr>
        <p:spPr>
          <a:xfrm>
            <a:off x="473765" y="920687"/>
            <a:ext cx="246952" cy="5065776"/>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Arial"/>
              <a:ea typeface="Arial"/>
              <a:cs typeface="Arial"/>
              <a:sym typeface="Arial"/>
            </a:endParaRPr>
          </a:p>
        </p:txBody>
      </p:sp>
      <p:sp>
        <p:nvSpPr>
          <p:cNvPr id="226" name="Google Shape;226;p75"/>
          <p:cNvSpPr txBox="1">
            <a:spLocks noGrp="1"/>
          </p:cNvSpPr>
          <p:nvPr>
            <p:ph type="body" idx="1"/>
          </p:nvPr>
        </p:nvSpPr>
        <p:spPr>
          <a:xfrm>
            <a:off x="1092085" y="5468112"/>
            <a:ext cx="4962768" cy="347472"/>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chemeClr val="dk1"/>
              </a:buClr>
              <a:buSzPts val="1400"/>
              <a:buNone/>
              <a:defRPr sz="1400"/>
            </a:lvl1pPr>
            <a:lvl2pPr marL="914400" lvl="1" indent="-228600" algn="l">
              <a:lnSpc>
                <a:spcPct val="100000"/>
              </a:lnSpc>
              <a:spcBef>
                <a:spcPts val="1200"/>
              </a:spcBef>
              <a:spcAft>
                <a:spcPts val="0"/>
              </a:spcAft>
              <a:buClr>
                <a:schemeClr val="dk1"/>
              </a:buClr>
              <a:buSzPts val="1260"/>
              <a:buNone/>
              <a:defRPr sz="1400"/>
            </a:lvl2pPr>
            <a:lvl3pPr marL="1371600" lvl="2" indent="-228600" algn="l">
              <a:lnSpc>
                <a:spcPct val="100000"/>
              </a:lnSpc>
              <a:spcBef>
                <a:spcPts val="1200"/>
              </a:spcBef>
              <a:spcAft>
                <a:spcPts val="0"/>
              </a:spcAft>
              <a:buClr>
                <a:schemeClr val="dk1"/>
              </a:buClr>
              <a:buSzPts val="1400"/>
              <a:buNone/>
              <a:defRPr sz="1400"/>
            </a:lvl3pPr>
            <a:lvl4pPr marL="1828800" lvl="3" indent="-228600" algn="l">
              <a:lnSpc>
                <a:spcPct val="100000"/>
              </a:lnSpc>
              <a:spcBef>
                <a:spcPts val="1200"/>
              </a:spcBef>
              <a:spcAft>
                <a:spcPts val="0"/>
              </a:spcAft>
              <a:buClr>
                <a:schemeClr val="dk1"/>
              </a:buClr>
              <a:buSzPts val="1260"/>
              <a:buNone/>
              <a:defRPr sz="1400"/>
            </a:lvl4pPr>
            <a:lvl5pPr marL="2286000" lvl="4" indent="-228600" algn="l">
              <a:lnSpc>
                <a:spcPct val="100000"/>
              </a:lnSpc>
              <a:spcBef>
                <a:spcPts val="1200"/>
              </a:spcBef>
              <a:spcAft>
                <a:spcPts val="0"/>
              </a:spcAft>
              <a:buClr>
                <a:schemeClr val="dk1"/>
              </a:buClr>
              <a:buSzPts val="1400"/>
              <a:buNone/>
              <a:defRPr sz="1400"/>
            </a:lvl5pPr>
            <a:lvl6pPr marL="2743200" lvl="5" indent="-342900" algn="l">
              <a:lnSpc>
                <a:spcPct val="90000"/>
              </a:lnSpc>
              <a:spcBef>
                <a:spcPts val="12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Quote W1_Sky with photo">
  <p:cSld name="Quote W1_Sky with photo">
    <p:spTree>
      <p:nvGrpSpPr>
        <p:cNvPr id="1" name="Shape 227"/>
        <p:cNvGrpSpPr/>
        <p:nvPr/>
      </p:nvGrpSpPr>
      <p:grpSpPr>
        <a:xfrm>
          <a:off x="0" y="0"/>
          <a:ext cx="0" cy="0"/>
          <a:chOff x="0" y="0"/>
          <a:chExt cx="0" cy="0"/>
        </a:xfrm>
      </p:grpSpPr>
      <p:sp>
        <p:nvSpPr>
          <p:cNvPr id="228" name="Google Shape;228;p76"/>
          <p:cNvSpPr>
            <a:spLocks noGrp="1"/>
          </p:cNvSpPr>
          <p:nvPr>
            <p:ph type="pic" idx="2"/>
          </p:nvPr>
        </p:nvSpPr>
        <p:spPr>
          <a:xfrm>
            <a:off x="7043912" y="1343025"/>
            <a:ext cx="4689182" cy="4298950"/>
          </a:xfrm>
          <a:prstGeom prst="rect">
            <a:avLst/>
          </a:prstGeom>
          <a:noFill/>
          <a:ln>
            <a:noFill/>
          </a:ln>
        </p:spPr>
      </p:sp>
      <p:sp>
        <p:nvSpPr>
          <p:cNvPr id="229" name="Google Shape;229;p76"/>
          <p:cNvSpPr/>
          <p:nvPr/>
        </p:nvSpPr>
        <p:spPr>
          <a:xfrm>
            <a:off x="6426219" y="920687"/>
            <a:ext cx="246952" cy="5065776"/>
          </a:xfrm>
          <a:prstGeom prst="rect">
            <a:avLst/>
          </a:prstGeom>
          <a:solidFill>
            <a:schemeClr val="accent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Arial"/>
              <a:ea typeface="Arial"/>
              <a:cs typeface="Arial"/>
              <a:sym typeface="Arial"/>
            </a:endParaRPr>
          </a:p>
        </p:txBody>
      </p:sp>
      <p:sp>
        <p:nvSpPr>
          <p:cNvPr id="230" name="Google Shape;230;p76"/>
          <p:cNvSpPr/>
          <p:nvPr/>
        </p:nvSpPr>
        <p:spPr>
          <a:xfrm>
            <a:off x="473765" y="920687"/>
            <a:ext cx="246952" cy="5065776"/>
          </a:xfrm>
          <a:prstGeom prst="rect">
            <a:avLst/>
          </a:prstGeom>
          <a:solidFill>
            <a:schemeClr val="accent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Arial"/>
              <a:ea typeface="Arial"/>
              <a:cs typeface="Arial"/>
              <a:sym typeface="Arial"/>
            </a:endParaRPr>
          </a:p>
        </p:txBody>
      </p:sp>
      <p:sp>
        <p:nvSpPr>
          <p:cNvPr id="231" name="Google Shape;231;p76"/>
          <p:cNvSpPr txBox="1">
            <a:spLocks noGrp="1"/>
          </p:cNvSpPr>
          <p:nvPr>
            <p:ph type="title"/>
          </p:nvPr>
        </p:nvSpPr>
        <p:spPr>
          <a:xfrm>
            <a:off x="1092085" y="923926"/>
            <a:ext cx="4962768" cy="4545804"/>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Clr>
                <a:schemeClr val="dk2"/>
              </a:buClr>
              <a:buSzPts val="3200"/>
              <a:buFont typeface="Arial Black"/>
              <a:buNone/>
              <a:defRPr/>
            </a:lvl1pPr>
            <a:lvl2pPr lvl="1">
              <a:spcBef>
                <a:spcPts val="120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2" name="Google Shape;232;p76"/>
          <p:cNvSpPr txBox="1">
            <a:spLocks noGrp="1"/>
          </p:cNvSpPr>
          <p:nvPr>
            <p:ph type="body" idx="1"/>
          </p:nvPr>
        </p:nvSpPr>
        <p:spPr>
          <a:xfrm>
            <a:off x="1092085" y="5468112"/>
            <a:ext cx="4962768" cy="347472"/>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chemeClr val="dk1"/>
              </a:buClr>
              <a:buSzPts val="1400"/>
              <a:buNone/>
              <a:defRPr sz="1400"/>
            </a:lvl1pPr>
            <a:lvl2pPr marL="914400" lvl="1" indent="-228600" algn="l">
              <a:lnSpc>
                <a:spcPct val="100000"/>
              </a:lnSpc>
              <a:spcBef>
                <a:spcPts val="1200"/>
              </a:spcBef>
              <a:spcAft>
                <a:spcPts val="0"/>
              </a:spcAft>
              <a:buClr>
                <a:schemeClr val="dk1"/>
              </a:buClr>
              <a:buSzPts val="1260"/>
              <a:buNone/>
              <a:defRPr sz="1400"/>
            </a:lvl2pPr>
            <a:lvl3pPr marL="1371600" lvl="2" indent="-228600" algn="l">
              <a:lnSpc>
                <a:spcPct val="100000"/>
              </a:lnSpc>
              <a:spcBef>
                <a:spcPts val="1200"/>
              </a:spcBef>
              <a:spcAft>
                <a:spcPts val="0"/>
              </a:spcAft>
              <a:buClr>
                <a:schemeClr val="dk1"/>
              </a:buClr>
              <a:buSzPts val="1400"/>
              <a:buNone/>
              <a:defRPr sz="1400"/>
            </a:lvl3pPr>
            <a:lvl4pPr marL="1828800" lvl="3" indent="-228600" algn="l">
              <a:lnSpc>
                <a:spcPct val="100000"/>
              </a:lnSpc>
              <a:spcBef>
                <a:spcPts val="1200"/>
              </a:spcBef>
              <a:spcAft>
                <a:spcPts val="0"/>
              </a:spcAft>
              <a:buClr>
                <a:schemeClr val="dk1"/>
              </a:buClr>
              <a:buSzPts val="1260"/>
              <a:buNone/>
              <a:defRPr sz="1400"/>
            </a:lvl4pPr>
            <a:lvl5pPr marL="2286000" lvl="4" indent="-228600" algn="l">
              <a:lnSpc>
                <a:spcPct val="100000"/>
              </a:lnSpc>
              <a:spcBef>
                <a:spcPts val="1200"/>
              </a:spcBef>
              <a:spcAft>
                <a:spcPts val="0"/>
              </a:spcAft>
              <a:buClr>
                <a:schemeClr val="dk1"/>
              </a:buClr>
              <a:buSzPts val="1400"/>
              <a:buNone/>
              <a:defRPr sz="1400"/>
            </a:lvl5pPr>
            <a:lvl6pPr marL="2743200" lvl="5" indent="-342900" algn="l">
              <a:lnSpc>
                <a:spcPct val="90000"/>
              </a:lnSpc>
              <a:spcBef>
                <a:spcPts val="12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310"/>
        <p:cNvGrpSpPr/>
        <p:nvPr/>
      </p:nvGrpSpPr>
      <p:grpSpPr>
        <a:xfrm>
          <a:off x="0" y="0"/>
          <a:ext cx="0" cy="0"/>
          <a:chOff x="0" y="0"/>
          <a:chExt cx="0" cy="0"/>
        </a:xfrm>
      </p:grpSpPr>
      <p:sp>
        <p:nvSpPr>
          <p:cNvPr id="311" name="Google Shape;311;p66"/>
          <p:cNvSpPr txBox="1">
            <a:spLocks noGrp="1"/>
          </p:cNvSpPr>
          <p:nvPr>
            <p:ph type="title"/>
          </p:nvPr>
        </p:nvSpPr>
        <p:spPr>
          <a:xfrm>
            <a:off x="457200" y="361950"/>
            <a:ext cx="11274552" cy="451231"/>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dk2"/>
              </a:buClr>
              <a:buSzPts val="1800"/>
              <a:buNone/>
              <a:defRPr/>
            </a:lvl1pPr>
            <a:lvl2pPr lvl="1">
              <a:spcBef>
                <a:spcPts val="120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2" name="Google Shape;312;p66"/>
          <p:cNvSpPr txBox="1">
            <a:spLocks noGrp="1"/>
          </p:cNvSpPr>
          <p:nvPr>
            <p:ph type="body" idx="1"/>
          </p:nvPr>
        </p:nvSpPr>
        <p:spPr>
          <a:xfrm>
            <a:off x="457200" y="1527048"/>
            <a:ext cx="11274552" cy="4462272"/>
          </a:xfrm>
          <a:prstGeom prst="rect">
            <a:avLst/>
          </a:prstGeom>
          <a:noFill/>
          <a:ln>
            <a:noFill/>
          </a:ln>
        </p:spPr>
        <p:txBody>
          <a:bodyPr spcFirstLastPara="1" wrap="square" lIns="0" tIns="0" rIns="0" bIns="0" anchor="t" anchorCtr="0">
            <a:noAutofit/>
          </a:bodyPr>
          <a:lstStyle>
            <a:lvl1pPr marL="457200" lvl="0" indent="-342900" algn="l">
              <a:lnSpc>
                <a:spcPct val="90000"/>
              </a:lnSpc>
              <a:spcBef>
                <a:spcPts val="1200"/>
              </a:spcBef>
              <a:spcAft>
                <a:spcPts val="0"/>
              </a:spcAft>
              <a:buClr>
                <a:schemeClr val="dk1"/>
              </a:buClr>
              <a:buSzPts val="1800"/>
              <a:buChar char="•"/>
              <a:defRPr/>
            </a:lvl1pPr>
            <a:lvl2pPr marL="914400" lvl="1" indent="-342900" algn="l">
              <a:lnSpc>
                <a:spcPct val="90000"/>
              </a:lnSpc>
              <a:spcBef>
                <a:spcPts val="1200"/>
              </a:spcBef>
              <a:spcAft>
                <a:spcPts val="0"/>
              </a:spcAft>
              <a:buClr>
                <a:schemeClr val="dk1"/>
              </a:buClr>
              <a:buSzPts val="1800"/>
              <a:buChar char="–"/>
              <a:defRPr/>
            </a:lvl2pPr>
            <a:lvl3pPr marL="1371600" lvl="2" indent="-342900" algn="l">
              <a:lnSpc>
                <a:spcPct val="90000"/>
              </a:lnSpc>
              <a:spcBef>
                <a:spcPts val="1200"/>
              </a:spcBef>
              <a:spcAft>
                <a:spcPts val="0"/>
              </a:spcAft>
              <a:buClr>
                <a:schemeClr val="dk1"/>
              </a:buClr>
              <a:buSzPts val="1800"/>
              <a:buChar char="•"/>
              <a:defRPr/>
            </a:lvl3pPr>
            <a:lvl4pPr marL="1828800" lvl="3" indent="-342900" algn="l">
              <a:lnSpc>
                <a:spcPct val="90000"/>
              </a:lnSpc>
              <a:spcBef>
                <a:spcPts val="1200"/>
              </a:spcBef>
              <a:spcAft>
                <a:spcPts val="0"/>
              </a:spcAft>
              <a:buClr>
                <a:schemeClr val="dk1"/>
              </a:buClr>
              <a:buSzPts val="1800"/>
              <a:buChar char="–"/>
              <a:defRPr/>
            </a:lvl4pPr>
            <a:lvl5pPr marL="2286000" lvl="4" indent="-342900" algn="l">
              <a:lnSpc>
                <a:spcPct val="90000"/>
              </a:lnSpc>
              <a:spcBef>
                <a:spcPts val="12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36540771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matchingName="Title Slide W1_Steel">
  <p:cSld name="Title Slide W1_Steel">
    <p:bg>
      <p:bgPr>
        <a:solidFill>
          <a:schemeClr val="lt1"/>
        </a:solidFill>
        <a:effectLst/>
      </p:bgPr>
    </p:bg>
    <p:spTree>
      <p:nvGrpSpPr>
        <p:cNvPr id="1" name="Shape 376"/>
        <p:cNvGrpSpPr/>
        <p:nvPr/>
      </p:nvGrpSpPr>
      <p:grpSpPr>
        <a:xfrm>
          <a:off x="0" y="0"/>
          <a:ext cx="0" cy="0"/>
          <a:chOff x="0" y="0"/>
          <a:chExt cx="0" cy="0"/>
        </a:xfrm>
      </p:grpSpPr>
      <p:sp>
        <p:nvSpPr>
          <p:cNvPr id="377" name="Google Shape;377;p104"/>
          <p:cNvSpPr/>
          <p:nvPr/>
        </p:nvSpPr>
        <p:spPr>
          <a:xfrm>
            <a:off x="7058822" y="1343025"/>
            <a:ext cx="160433" cy="3291840"/>
          </a:xfrm>
          <a:prstGeom prst="rect">
            <a:avLst/>
          </a:prstGeom>
          <a:solidFill>
            <a:srgbClr val="6F7878"/>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Arial"/>
              <a:ea typeface="Arial"/>
              <a:cs typeface="Arial"/>
              <a:sym typeface="Arial"/>
            </a:endParaRPr>
          </a:p>
        </p:txBody>
      </p:sp>
      <p:sp>
        <p:nvSpPr>
          <p:cNvPr id="378" name="Google Shape;378;p104"/>
          <p:cNvSpPr/>
          <p:nvPr/>
        </p:nvSpPr>
        <p:spPr>
          <a:xfrm>
            <a:off x="1588464" y="1343025"/>
            <a:ext cx="160433" cy="3291840"/>
          </a:xfrm>
          <a:prstGeom prst="rect">
            <a:avLst/>
          </a:prstGeom>
          <a:solidFill>
            <a:srgbClr val="6F7878"/>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Arial"/>
              <a:ea typeface="Arial"/>
              <a:cs typeface="Arial"/>
              <a:sym typeface="Arial"/>
            </a:endParaRPr>
          </a:p>
        </p:txBody>
      </p:sp>
      <p:pic>
        <p:nvPicPr>
          <p:cNvPr id="379" name="Google Shape;379;p104"/>
          <p:cNvPicPr preferRelativeResize="0"/>
          <p:nvPr/>
        </p:nvPicPr>
        <p:blipFill rotWithShape="1">
          <a:blip r:embed="rId2">
            <a:alphaModFix/>
          </a:blip>
          <a:srcRect/>
          <a:stretch/>
        </p:blipFill>
        <p:spPr>
          <a:xfrm>
            <a:off x="9682533" y="5971215"/>
            <a:ext cx="2057936" cy="470848"/>
          </a:xfrm>
          <a:prstGeom prst="rect">
            <a:avLst/>
          </a:prstGeom>
          <a:noFill/>
          <a:ln>
            <a:noFill/>
          </a:ln>
        </p:spPr>
      </p:pic>
      <p:sp>
        <p:nvSpPr>
          <p:cNvPr id="380" name="Google Shape;380;p104"/>
          <p:cNvSpPr txBox="1">
            <a:spLocks noGrp="1"/>
          </p:cNvSpPr>
          <p:nvPr>
            <p:ph type="body" idx="1"/>
          </p:nvPr>
        </p:nvSpPr>
        <p:spPr>
          <a:xfrm>
            <a:off x="2166861" y="3804785"/>
            <a:ext cx="4545024" cy="553998"/>
          </a:xfrm>
          <a:prstGeom prst="rect">
            <a:avLst/>
          </a:prstGeom>
          <a:noFill/>
          <a:ln>
            <a:noFill/>
          </a:ln>
        </p:spPr>
        <p:txBody>
          <a:bodyPr spcFirstLastPara="1" wrap="square" lIns="0" tIns="0" rIns="0" bIns="0" anchor="t" anchorCtr="0">
            <a:spAutoFit/>
          </a:bodyPr>
          <a:lstStyle>
            <a:lvl1pPr marL="457200" lvl="0" indent="-228600" algn="l">
              <a:lnSpc>
                <a:spcPct val="100000"/>
              </a:lnSpc>
              <a:spcBef>
                <a:spcPts val="0"/>
              </a:spcBef>
              <a:spcAft>
                <a:spcPts val="0"/>
              </a:spcAft>
              <a:buClr>
                <a:schemeClr val="accent1"/>
              </a:buClr>
              <a:buSzPts val="1800"/>
              <a:buNone/>
              <a:defRPr sz="1800">
                <a:solidFill>
                  <a:schemeClr val="accent1"/>
                </a:solidFill>
              </a:defRPr>
            </a:lvl1pPr>
            <a:lvl2pPr marL="914400" lvl="1" indent="-228600" algn="l">
              <a:lnSpc>
                <a:spcPct val="100000"/>
              </a:lnSpc>
              <a:spcBef>
                <a:spcPts val="0"/>
              </a:spcBef>
              <a:spcAft>
                <a:spcPts val="0"/>
              </a:spcAft>
              <a:buClr>
                <a:schemeClr val="dk1"/>
              </a:buClr>
              <a:buSzPts val="2160"/>
              <a:buNone/>
              <a:defRPr/>
            </a:lvl2pPr>
            <a:lvl3pPr marL="1371600" lvl="2" indent="-228600" algn="l">
              <a:lnSpc>
                <a:spcPct val="100000"/>
              </a:lnSpc>
              <a:spcBef>
                <a:spcPts val="1200"/>
              </a:spcBef>
              <a:spcAft>
                <a:spcPts val="0"/>
              </a:spcAft>
              <a:buClr>
                <a:schemeClr val="dk1"/>
              </a:buClr>
              <a:buSzPts val="2400"/>
              <a:buNone/>
              <a:defRPr/>
            </a:lvl3pPr>
            <a:lvl4pPr marL="1828800" lvl="3" indent="-228600" algn="l">
              <a:lnSpc>
                <a:spcPct val="100000"/>
              </a:lnSpc>
              <a:spcBef>
                <a:spcPts val="1200"/>
              </a:spcBef>
              <a:spcAft>
                <a:spcPts val="0"/>
              </a:spcAft>
              <a:buClr>
                <a:schemeClr val="dk1"/>
              </a:buClr>
              <a:buSzPts val="2160"/>
              <a:buNone/>
              <a:defRPr/>
            </a:lvl4pPr>
            <a:lvl5pPr marL="2286000" lvl="4" indent="-228600" algn="l">
              <a:lnSpc>
                <a:spcPct val="100000"/>
              </a:lnSpc>
              <a:spcBef>
                <a:spcPts val="1200"/>
              </a:spcBef>
              <a:spcAft>
                <a:spcPts val="0"/>
              </a:spcAft>
              <a:buClr>
                <a:schemeClr val="dk1"/>
              </a:buClr>
              <a:buSzPts val="2400"/>
              <a:buNone/>
              <a:defRPr/>
            </a:lvl5pPr>
            <a:lvl6pPr marL="2743200" lvl="5" indent="-342900" algn="l">
              <a:lnSpc>
                <a:spcPct val="90000"/>
              </a:lnSpc>
              <a:spcBef>
                <a:spcPts val="12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1" name="Google Shape;381;p104"/>
          <p:cNvSpPr txBox="1">
            <a:spLocks noGrp="1"/>
          </p:cNvSpPr>
          <p:nvPr>
            <p:ph type="ctrTitle"/>
          </p:nvPr>
        </p:nvSpPr>
        <p:spPr>
          <a:xfrm>
            <a:off x="2166861" y="1687986"/>
            <a:ext cx="4545024" cy="1994392"/>
          </a:xfrm>
          <a:prstGeom prst="rect">
            <a:avLst/>
          </a:prstGeom>
          <a:noFill/>
          <a:ln>
            <a:noFill/>
          </a:ln>
        </p:spPr>
        <p:txBody>
          <a:bodyPr spcFirstLastPara="1" wrap="square" lIns="0" tIns="0" rIns="0" bIns="0" anchor="ctr" anchorCtr="0">
            <a:noAutofit/>
          </a:bodyPr>
          <a:lstStyle>
            <a:lvl1pPr lvl="0" algn="l">
              <a:lnSpc>
                <a:spcPct val="90000"/>
              </a:lnSpc>
              <a:spcBef>
                <a:spcPts val="0"/>
              </a:spcBef>
              <a:spcAft>
                <a:spcPts val="0"/>
              </a:spcAft>
              <a:buClr>
                <a:schemeClr val="dk2"/>
              </a:buClr>
              <a:buSzPts val="3600"/>
              <a:buFont typeface="Arial Black"/>
              <a:buNone/>
              <a:defRPr sz="3600"/>
            </a:lvl1pPr>
            <a:lvl2pPr lvl="1">
              <a:spcBef>
                <a:spcPts val="120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2" name="Google Shape;382;p104"/>
          <p:cNvSpPr txBox="1"/>
          <p:nvPr/>
        </p:nvSpPr>
        <p:spPr>
          <a:xfrm>
            <a:off x="460256" y="6134024"/>
            <a:ext cx="7098135" cy="323165"/>
          </a:xfrm>
          <a:prstGeom prst="rect">
            <a:avLst/>
          </a:prstGeom>
          <a:noFill/>
          <a:ln>
            <a:noFill/>
          </a:ln>
        </p:spPr>
        <p:txBody>
          <a:bodyPr spcFirstLastPara="1" wrap="square" lIns="0" tIns="0" rIns="0" bIns="0" anchor="t" anchorCtr="0">
            <a:spAutoFit/>
          </a:bodyPr>
          <a:lstStyle/>
          <a:p>
            <a:pPr marL="0" marR="0" lvl="0" indent="0" algn="l" rtl="0">
              <a:lnSpc>
                <a:spcPct val="100000"/>
              </a:lnSpc>
              <a:spcBef>
                <a:spcPts val="0"/>
              </a:spcBef>
              <a:spcAft>
                <a:spcPts val="0"/>
              </a:spcAft>
              <a:buNone/>
            </a:pPr>
            <a:r>
              <a:rPr lang="en-US" sz="700" b="0" i="0" u="none" strike="noStrike">
                <a:solidFill>
                  <a:schemeClr val="dk1"/>
                </a:solidFill>
                <a:latin typeface="Arial"/>
                <a:ea typeface="Arial"/>
                <a:cs typeface="Arial"/>
                <a:sym typeface="Arial"/>
              </a:rPr>
              <a:t>© 2019 Gartner, Inc. and/or its affiliates. All rights reserved. Gartner is a registered trademark of Gartner, Inc. or its affiliates. This presentation, including all supporting materials, is proprietary to Gartner, Inc. and/or its affiliates and is for the sole internal use of the intended recipients. Because this presentation may contain information that is confidential, proprietary or otherwise legally protected, it may not be further copied, distributed or publicly displayed without the express written permission of Gartner, Inc. or its affiliates.</a:t>
            </a:r>
            <a:endParaRPr sz="700">
              <a:solidFill>
                <a:schemeClr val="dk1"/>
              </a:solidFill>
              <a:latin typeface="Arial"/>
              <a:ea typeface="Arial"/>
              <a:cs typeface="Arial"/>
              <a:sym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matchingName="Title Slide W1_Tang">
  <p:cSld name="Title Slide W1_Tang">
    <p:bg>
      <p:bgPr>
        <a:solidFill>
          <a:schemeClr val="lt1"/>
        </a:solidFill>
        <a:effectLst/>
      </p:bgPr>
    </p:bg>
    <p:spTree>
      <p:nvGrpSpPr>
        <p:cNvPr id="1" name="Shape 383"/>
        <p:cNvGrpSpPr/>
        <p:nvPr/>
      </p:nvGrpSpPr>
      <p:grpSpPr>
        <a:xfrm>
          <a:off x="0" y="0"/>
          <a:ext cx="0" cy="0"/>
          <a:chOff x="0" y="0"/>
          <a:chExt cx="0" cy="0"/>
        </a:xfrm>
      </p:grpSpPr>
      <p:pic>
        <p:nvPicPr>
          <p:cNvPr id="384" name="Google Shape;384;p105"/>
          <p:cNvPicPr preferRelativeResize="0"/>
          <p:nvPr/>
        </p:nvPicPr>
        <p:blipFill rotWithShape="1">
          <a:blip r:embed="rId2">
            <a:alphaModFix/>
          </a:blip>
          <a:srcRect/>
          <a:stretch/>
        </p:blipFill>
        <p:spPr>
          <a:xfrm>
            <a:off x="9682533" y="5971215"/>
            <a:ext cx="2057936" cy="470848"/>
          </a:xfrm>
          <a:prstGeom prst="rect">
            <a:avLst/>
          </a:prstGeom>
          <a:noFill/>
          <a:ln>
            <a:noFill/>
          </a:ln>
        </p:spPr>
      </p:pic>
      <p:sp>
        <p:nvSpPr>
          <p:cNvPr id="385" name="Google Shape;385;p105"/>
          <p:cNvSpPr/>
          <p:nvPr/>
        </p:nvSpPr>
        <p:spPr>
          <a:xfrm>
            <a:off x="7058822" y="1343025"/>
            <a:ext cx="160433" cy="3291840"/>
          </a:xfrm>
          <a:prstGeom prst="rect">
            <a:avLst/>
          </a:prstGeom>
          <a:solidFill>
            <a:srgbClr val="FF540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Arial"/>
              <a:ea typeface="Arial"/>
              <a:cs typeface="Arial"/>
              <a:sym typeface="Arial"/>
            </a:endParaRPr>
          </a:p>
        </p:txBody>
      </p:sp>
      <p:sp>
        <p:nvSpPr>
          <p:cNvPr id="386" name="Google Shape;386;p105"/>
          <p:cNvSpPr/>
          <p:nvPr/>
        </p:nvSpPr>
        <p:spPr>
          <a:xfrm>
            <a:off x="1588464" y="1343025"/>
            <a:ext cx="160433" cy="3291840"/>
          </a:xfrm>
          <a:prstGeom prst="rect">
            <a:avLst/>
          </a:prstGeom>
          <a:solidFill>
            <a:srgbClr val="FF540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Arial"/>
              <a:ea typeface="Arial"/>
              <a:cs typeface="Arial"/>
              <a:sym typeface="Arial"/>
            </a:endParaRPr>
          </a:p>
        </p:txBody>
      </p:sp>
      <p:sp>
        <p:nvSpPr>
          <p:cNvPr id="387" name="Google Shape;387;p105"/>
          <p:cNvSpPr txBox="1">
            <a:spLocks noGrp="1"/>
          </p:cNvSpPr>
          <p:nvPr>
            <p:ph type="body" idx="1"/>
          </p:nvPr>
        </p:nvSpPr>
        <p:spPr>
          <a:xfrm>
            <a:off x="2166861" y="3804785"/>
            <a:ext cx="4545024" cy="553998"/>
          </a:xfrm>
          <a:prstGeom prst="rect">
            <a:avLst/>
          </a:prstGeom>
          <a:noFill/>
          <a:ln>
            <a:noFill/>
          </a:ln>
        </p:spPr>
        <p:txBody>
          <a:bodyPr spcFirstLastPara="1" wrap="square" lIns="0" tIns="0" rIns="0" bIns="0" anchor="t" anchorCtr="0">
            <a:spAutoFit/>
          </a:bodyPr>
          <a:lstStyle>
            <a:lvl1pPr marL="457200" lvl="0" indent="-228600" algn="l">
              <a:lnSpc>
                <a:spcPct val="100000"/>
              </a:lnSpc>
              <a:spcBef>
                <a:spcPts val="0"/>
              </a:spcBef>
              <a:spcAft>
                <a:spcPts val="0"/>
              </a:spcAft>
              <a:buClr>
                <a:schemeClr val="accent1"/>
              </a:buClr>
              <a:buSzPts val="1800"/>
              <a:buNone/>
              <a:defRPr sz="1800">
                <a:solidFill>
                  <a:schemeClr val="accent1"/>
                </a:solidFill>
              </a:defRPr>
            </a:lvl1pPr>
            <a:lvl2pPr marL="914400" lvl="1" indent="-228600" algn="l">
              <a:lnSpc>
                <a:spcPct val="100000"/>
              </a:lnSpc>
              <a:spcBef>
                <a:spcPts val="0"/>
              </a:spcBef>
              <a:spcAft>
                <a:spcPts val="0"/>
              </a:spcAft>
              <a:buClr>
                <a:schemeClr val="dk1"/>
              </a:buClr>
              <a:buSzPts val="2160"/>
              <a:buNone/>
              <a:defRPr/>
            </a:lvl2pPr>
            <a:lvl3pPr marL="1371600" lvl="2" indent="-228600" algn="l">
              <a:lnSpc>
                <a:spcPct val="100000"/>
              </a:lnSpc>
              <a:spcBef>
                <a:spcPts val="1200"/>
              </a:spcBef>
              <a:spcAft>
                <a:spcPts val="0"/>
              </a:spcAft>
              <a:buClr>
                <a:schemeClr val="dk1"/>
              </a:buClr>
              <a:buSzPts val="2400"/>
              <a:buNone/>
              <a:defRPr/>
            </a:lvl3pPr>
            <a:lvl4pPr marL="1828800" lvl="3" indent="-228600" algn="l">
              <a:lnSpc>
                <a:spcPct val="100000"/>
              </a:lnSpc>
              <a:spcBef>
                <a:spcPts val="1200"/>
              </a:spcBef>
              <a:spcAft>
                <a:spcPts val="0"/>
              </a:spcAft>
              <a:buClr>
                <a:schemeClr val="dk1"/>
              </a:buClr>
              <a:buSzPts val="2160"/>
              <a:buNone/>
              <a:defRPr/>
            </a:lvl4pPr>
            <a:lvl5pPr marL="2286000" lvl="4" indent="-228600" algn="l">
              <a:lnSpc>
                <a:spcPct val="100000"/>
              </a:lnSpc>
              <a:spcBef>
                <a:spcPts val="1200"/>
              </a:spcBef>
              <a:spcAft>
                <a:spcPts val="0"/>
              </a:spcAft>
              <a:buClr>
                <a:schemeClr val="dk1"/>
              </a:buClr>
              <a:buSzPts val="2400"/>
              <a:buNone/>
              <a:defRPr/>
            </a:lvl5pPr>
            <a:lvl6pPr marL="2743200" lvl="5" indent="-342900" algn="l">
              <a:lnSpc>
                <a:spcPct val="90000"/>
              </a:lnSpc>
              <a:spcBef>
                <a:spcPts val="12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8" name="Google Shape;388;p105"/>
          <p:cNvSpPr txBox="1">
            <a:spLocks noGrp="1"/>
          </p:cNvSpPr>
          <p:nvPr>
            <p:ph type="ctrTitle"/>
          </p:nvPr>
        </p:nvSpPr>
        <p:spPr>
          <a:xfrm>
            <a:off x="2166861" y="1687986"/>
            <a:ext cx="4545024" cy="1994392"/>
          </a:xfrm>
          <a:prstGeom prst="rect">
            <a:avLst/>
          </a:prstGeom>
          <a:noFill/>
          <a:ln>
            <a:noFill/>
          </a:ln>
        </p:spPr>
        <p:txBody>
          <a:bodyPr spcFirstLastPara="1" wrap="square" lIns="0" tIns="0" rIns="0" bIns="0" anchor="ctr" anchorCtr="0">
            <a:noAutofit/>
          </a:bodyPr>
          <a:lstStyle>
            <a:lvl1pPr lvl="0" algn="l">
              <a:lnSpc>
                <a:spcPct val="90000"/>
              </a:lnSpc>
              <a:spcBef>
                <a:spcPts val="0"/>
              </a:spcBef>
              <a:spcAft>
                <a:spcPts val="0"/>
              </a:spcAft>
              <a:buClr>
                <a:schemeClr val="dk2"/>
              </a:buClr>
              <a:buSzPts val="3600"/>
              <a:buFont typeface="Arial Black"/>
              <a:buNone/>
              <a:defRPr sz="3600"/>
            </a:lvl1pPr>
            <a:lvl2pPr lvl="1">
              <a:spcBef>
                <a:spcPts val="120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9" name="Google Shape;389;p105"/>
          <p:cNvSpPr txBox="1"/>
          <p:nvPr/>
        </p:nvSpPr>
        <p:spPr>
          <a:xfrm>
            <a:off x="460256" y="6134024"/>
            <a:ext cx="7098135" cy="323165"/>
          </a:xfrm>
          <a:prstGeom prst="rect">
            <a:avLst/>
          </a:prstGeom>
          <a:noFill/>
          <a:ln>
            <a:noFill/>
          </a:ln>
        </p:spPr>
        <p:txBody>
          <a:bodyPr spcFirstLastPara="1" wrap="square" lIns="0" tIns="0" rIns="0" bIns="0" anchor="t" anchorCtr="0">
            <a:spAutoFit/>
          </a:bodyPr>
          <a:lstStyle/>
          <a:p>
            <a:pPr marL="0" marR="0" lvl="0" indent="0" algn="l" rtl="0">
              <a:lnSpc>
                <a:spcPct val="100000"/>
              </a:lnSpc>
              <a:spcBef>
                <a:spcPts val="0"/>
              </a:spcBef>
              <a:spcAft>
                <a:spcPts val="0"/>
              </a:spcAft>
              <a:buNone/>
            </a:pPr>
            <a:r>
              <a:rPr lang="en-US" sz="700" b="0" i="0" u="none" strike="noStrike">
                <a:solidFill>
                  <a:schemeClr val="dk1"/>
                </a:solidFill>
                <a:latin typeface="Arial"/>
                <a:ea typeface="Arial"/>
                <a:cs typeface="Arial"/>
                <a:sym typeface="Arial"/>
              </a:rPr>
              <a:t>© 2019 Gartner, Inc. and/or its affiliates. All rights reserved. Gartner is a registered trademark of Gartner, Inc. or its affiliates. This presentation, including all supporting materials, is proprietary to Gartner, Inc. and/or its affiliates and is for the sole internal use of the intended recipients. Because this presentation may contain information that is confidential, proprietary or otherwise legally protected, it may not be further copied, distributed or publicly displayed without the express written permission of Gartner, Inc. or its affiliates.</a:t>
            </a:r>
            <a:endParaRPr sz="700">
              <a:solidFill>
                <a:schemeClr val="dk1"/>
              </a:solidFill>
              <a:latin typeface="Arial"/>
              <a:ea typeface="Arial"/>
              <a:cs typeface="Arial"/>
              <a:sym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matchingName="Title Slide W1_Lemon">
  <p:cSld name="Title Slide W1_Lemon">
    <p:bg>
      <p:bgPr>
        <a:solidFill>
          <a:schemeClr val="lt1"/>
        </a:solidFill>
        <a:effectLst/>
      </p:bgPr>
    </p:bg>
    <p:spTree>
      <p:nvGrpSpPr>
        <p:cNvPr id="1" name="Shape 390"/>
        <p:cNvGrpSpPr/>
        <p:nvPr/>
      </p:nvGrpSpPr>
      <p:grpSpPr>
        <a:xfrm>
          <a:off x="0" y="0"/>
          <a:ext cx="0" cy="0"/>
          <a:chOff x="0" y="0"/>
          <a:chExt cx="0" cy="0"/>
        </a:xfrm>
      </p:grpSpPr>
      <p:pic>
        <p:nvPicPr>
          <p:cNvPr id="391" name="Google Shape;391;p106"/>
          <p:cNvPicPr preferRelativeResize="0"/>
          <p:nvPr/>
        </p:nvPicPr>
        <p:blipFill rotWithShape="1">
          <a:blip r:embed="rId2">
            <a:alphaModFix/>
          </a:blip>
          <a:srcRect/>
          <a:stretch/>
        </p:blipFill>
        <p:spPr>
          <a:xfrm>
            <a:off x="9682533" y="5971215"/>
            <a:ext cx="2057936" cy="470848"/>
          </a:xfrm>
          <a:prstGeom prst="rect">
            <a:avLst/>
          </a:prstGeom>
          <a:noFill/>
          <a:ln>
            <a:noFill/>
          </a:ln>
        </p:spPr>
      </p:pic>
      <p:sp>
        <p:nvSpPr>
          <p:cNvPr id="392" name="Google Shape;392;p106"/>
          <p:cNvSpPr/>
          <p:nvPr/>
        </p:nvSpPr>
        <p:spPr>
          <a:xfrm>
            <a:off x="7058822" y="1343025"/>
            <a:ext cx="160433" cy="3291840"/>
          </a:xfrm>
          <a:prstGeom prst="rect">
            <a:avLst/>
          </a:prstGeom>
          <a:solidFill>
            <a:srgbClr val="FEC10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Arial"/>
              <a:ea typeface="Arial"/>
              <a:cs typeface="Arial"/>
              <a:sym typeface="Arial"/>
            </a:endParaRPr>
          </a:p>
        </p:txBody>
      </p:sp>
      <p:sp>
        <p:nvSpPr>
          <p:cNvPr id="393" name="Google Shape;393;p106"/>
          <p:cNvSpPr/>
          <p:nvPr/>
        </p:nvSpPr>
        <p:spPr>
          <a:xfrm>
            <a:off x="1588464" y="1343025"/>
            <a:ext cx="160433" cy="3291840"/>
          </a:xfrm>
          <a:prstGeom prst="rect">
            <a:avLst/>
          </a:prstGeom>
          <a:solidFill>
            <a:srgbClr val="FEC10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Arial"/>
              <a:ea typeface="Arial"/>
              <a:cs typeface="Arial"/>
              <a:sym typeface="Arial"/>
            </a:endParaRPr>
          </a:p>
        </p:txBody>
      </p:sp>
      <p:sp>
        <p:nvSpPr>
          <p:cNvPr id="394" name="Google Shape;394;p106"/>
          <p:cNvSpPr txBox="1">
            <a:spLocks noGrp="1"/>
          </p:cNvSpPr>
          <p:nvPr>
            <p:ph type="body" idx="1"/>
          </p:nvPr>
        </p:nvSpPr>
        <p:spPr>
          <a:xfrm>
            <a:off x="2166861" y="3804785"/>
            <a:ext cx="4545024" cy="553998"/>
          </a:xfrm>
          <a:prstGeom prst="rect">
            <a:avLst/>
          </a:prstGeom>
          <a:noFill/>
          <a:ln>
            <a:noFill/>
          </a:ln>
        </p:spPr>
        <p:txBody>
          <a:bodyPr spcFirstLastPara="1" wrap="square" lIns="0" tIns="0" rIns="0" bIns="0" anchor="t" anchorCtr="0">
            <a:spAutoFit/>
          </a:bodyPr>
          <a:lstStyle>
            <a:lvl1pPr marL="457200" lvl="0" indent="-228600" algn="l">
              <a:lnSpc>
                <a:spcPct val="100000"/>
              </a:lnSpc>
              <a:spcBef>
                <a:spcPts val="0"/>
              </a:spcBef>
              <a:spcAft>
                <a:spcPts val="0"/>
              </a:spcAft>
              <a:buClr>
                <a:schemeClr val="accent1"/>
              </a:buClr>
              <a:buSzPts val="1800"/>
              <a:buNone/>
              <a:defRPr sz="1800">
                <a:solidFill>
                  <a:schemeClr val="accent1"/>
                </a:solidFill>
              </a:defRPr>
            </a:lvl1pPr>
            <a:lvl2pPr marL="914400" lvl="1" indent="-228600" algn="l">
              <a:lnSpc>
                <a:spcPct val="100000"/>
              </a:lnSpc>
              <a:spcBef>
                <a:spcPts val="0"/>
              </a:spcBef>
              <a:spcAft>
                <a:spcPts val="0"/>
              </a:spcAft>
              <a:buClr>
                <a:schemeClr val="dk1"/>
              </a:buClr>
              <a:buSzPts val="2160"/>
              <a:buNone/>
              <a:defRPr/>
            </a:lvl2pPr>
            <a:lvl3pPr marL="1371600" lvl="2" indent="-228600" algn="l">
              <a:lnSpc>
                <a:spcPct val="100000"/>
              </a:lnSpc>
              <a:spcBef>
                <a:spcPts val="1200"/>
              </a:spcBef>
              <a:spcAft>
                <a:spcPts val="0"/>
              </a:spcAft>
              <a:buClr>
                <a:schemeClr val="dk1"/>
              </a:buClr>
              <a:buSzPts val="2400"/>
              <a:buNone/>
              <a:defRPr/>
            </a:lvl3pPr>
            <a:lvl4pPr marL="1828800" lvl="3" indent="-228600" algn="l">
              <a:lnSpc>
                <a:spcPct val="100000"/>
              </a:lnSpc>
              <a:spcBef>
                <a:spcPts val="1200"/>
              </a:spcBef>
              <a:spcAft>
                <a:spcPts val="0"/>
              </a:spcAft>
              <a:buClr>
                <a:schemeClr val="dk1"/>
              </a:buClr>
              <a:buSzPts val="2160"/>
              <a:buNone/>
              <a:defRPr/>
            </a:lvl4pPr>
            <a:lvl5pPr marL="2286000" lvl="4" indent="-228600" algn="l">
              <a:lnSpc>
                <a:spcPct val="100000"/>
              </a:lnSpc>
              <a:spcBef>
                <a:spcPts val="1200"/>
              </a:spcBef>
              <a:spcAft>
                <a:spcPts val="0"/>
              </a:spcAft>
              <a:buClr>
                <a:schemeClr val="dk1"/>
              </a:buClr>
              <a:buSzPts val="2400"/>
              <a:buNone/>
              <a:defRPr/>
            </a:lvl5pPr>
            <a:lvl6pPr marL="2743200" lvl="5" indent="-342900" algn="l">
              <a:lnSpc>
                <a:spcPct val="90000"/>
              </a:lnSpc>
              <a:spcBef>
                <a:spcPts val="12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95" name="Google Shape;395;p106"/>
          <p:cNvSpPr txBox="1">
            <a:spLocks noGrp="1"/>
          </p:cNvSpPr>
          <p:nvPr>
            <p:ph type="ctrTitle"/>
          </p:nvPr>
        </p:nvSpPr>
        <p:spPr>
          <a:xfrm>
            <a:off x="2166861" y="1687986"/>
            <a:ext cx="4545024" cy="1994392"/>
          </a:xfrm>
          <a:prstGeom prst="rect">
            <a:avLst/>
          </a:prstGeom>
          <a:noFill/>
          <a:ln>
            <a:noFill/>
          </a:ln>
        </p:spPr>
        <p:txBody>
          <a:bodyPr spcFirstLastPara="1" wrap="square" lIns="0" tIns="0" rIns="0" bIns="0" anchor="ctr" anchorCtr="0">
            <a:noAutofit/>
          </a:bodyPr>
          <a:lstStyle>
            <a:lvl1pPr lvl="0" algn="l">
              <a:lnSpc>
                <a:spcPct val="90000"/>
              </a:lnSpc>
              <a:spcBef>
                <a:spcPts val="0"/>
              </a:spcBef>
              <a:spcAft>
                <a:spcPts val="0"/>
              </a:spcAft>
              <a:buClr>
                <a:schemeClr val="dk2"/>
              </a:buClr>
              <a:buSzPts val="3600"/>
              <a:buFont typeface="Arial Black"/>
              <a:buNone/>
              <a:defRPr sz="3600"/>
            </a:lvl1pPr>
            <a:lvl2pPr lvl="1">
              <a:spcBef>
                <a:spcPts val="120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96" name="Google Shape;396;p106"/>
          <p:cNvSpPr txBox="1"/>
          <p:nvPr/>
        </p:nvSpPr>
        <p:spPr>
          <a:xfrm>
            <a:off x="460256" y="6134024"/>
            <a:ext cx="7098135" cy="323165"/>
          </a:xfrm>
          <a:prstGeom prst="rect">
            <a:avLst/>
          </a:prstGeom>
          <a:noFill/>
          <a:ln>
            <a:noFill/>
          </a:ln>
        </p:spPr>
        <p:txBody>
          <a:bodyPr spcFirstLastPara="1" wrap="square" lIns="0" tIns="0" rIns="0" bIns="0" anchor="t" anchorCtr="0">
            <a:spAutoFit/>
          </a:bodyPr>
          <a:lstStyle/>
          <a:p>
            <a:pPr marL="0" marR="0" lvl="0" indent="0" algn="l" rtl="0">
              <a:lnSpc>
                <a:spcPct val="100000"/>
              </a:lnSpc>
              <a:spcBef>
                <a:spcPts val="0"/>
              </a:spcBef>
              <a:spcAft>
                <a:spcPts val="0"/>
              </a:spcAft>
              <a:buNone/>
            </a:pPr>
            <a:r>
              <a:rPr lang="en-US" sz="700" b="0" i="0" u="none" strike="noStrike">
                <a:solidFill>
                  <a:schemeClr val="dk1"/>
                </a:solidFill>
                <a:latin typeface="Arial"/>
                <a:ea typeface="Arial"/>
                <a:cs typeface="Arial"/>
                <a:sym typeface="Arial"/>
              </a:rPr>
              <a:t>© 2019 Gartner, Inc. and/or its affiliates. All rights reserved. Gartner is a registered trademark of Gartner, Inc. or its affiliates. This presentation, including all supporting materials, is proprietary to Gartner, Inc. and/or its affiliates and is for the sole internal use of the intended recipients. Because this presentation may contain information that is confidential, proprietary or otherwise legally protected, it may not be further copied, distributed or publicly displayed without the express written permission of Gartner, Inc. or its affiliates.</a:t>
            </a:r>
            <a:endParaRPr sz="700">
              <a:solidFill>
                <a:schemeClr val="dk1"/>
              </a:solidFill>
              <a:latin typeface="Arial"/>
              <a:ea typeface="Arial"/>
              <a:cs typeface="Arial"/>
              <a:sym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matchingName="Title Slide W1_Rose">
  <p:cSld name="Title Slide W1_Rose">
    <p:bg>
      <p:bgPr>
        <a:solidFill>
          <a:schemeClr val="lt1"/>
        </a:solidFill>
        <a:effectLst/>
      </p:bgPr>
    </p:bg>
    <p:spTree>
      <p:nvGrpSpPr>
        <p:cNvPr id="1" name="Shape 397"/>
        <p:cNvGrpSpPr/>
        <p:nvPr/>
      </p:nvGrpSpPr>
      <p:grpSpPr>
        <a:xfrm>
          <a:off x="0" y="0"/>
          <a:ext cx="0" cy="0"/>
          <a:chOff x="0" y="0"/>
          <a:chExt cx="0" cy="0"/>
        </a:xfrm>
      </p:grpSpPr>
      <p:pic>
        <p:nvPicPr>
          <p:cNvPr id="398" name="Google Shape;398;p107"/>
          <p:cNvPicPr preferRelativeResize="0"/>
          <p:nvPr/>
        </p:nvPicPr>
        <p:blipFill rotWithShape="1">
          <a:blip r:embed="rId2">
            <a:alphaModFix/>
          </a:blip>
          <a:srcRect/>
          <a:stretch/>
        </p:blipFill>
        <p:spPr>
          <a:xfrm>
            <a:off x="9682533" y="5971215"/>
            <a:ext cx="2057936" cy="470848"/>
          </a:xfrm>
          <a:prstGeom prst="rect">
            <a:avLst/>
          </a:prstGeom>
          <a:noFill/>
          <a:ln>
            <a:noFill/>
          </a:ln>
        </p:spPr>
      </p:pic>
      <p:sp>
        <p:nvSpPr>
          <p:cNvPr id="399" name="Google Shape;399;p107"/>
          <p:cNvSpPr/>
          <p:nvPr/>
        </p:nvSpPr>
        <p:spPr>
          <a:xfrm>
            <a:off x="7058822" y="1343025"/>
            <a:ext cx="160433" cy="3291840"/>
          </a:xfrm>
          <a:prstGeom prst="rect">
            <a:avLst/>
          </a:prstGeom>
          <a:solidFill>
            <a:srgbClr val="E81159"/>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Arial"/>
              <a:ea typeface="Arial"/>
              <a:cs typeface="Arial"/>
              <a:sym typeface="Arial"/>
            </a:endParaRPr>
          </a:p>
        </p:txBody>
      </p:sp>
      <p:sp>
        <p:nvSpPr>
          <p:cNvPr id="400" name="Google Shape;400;p107"/>
          <p:cNvSpPr/>
          <p:nvPr/>
        </p:nvSpPr>
        <p:spPr>
          <a:xfrm>
            <a:off x="1588464" y="1343025"/>
            <a:ext cx="160433" cy="3291840"/>
          </a:xfrm>
          <a:prstGeom prst="rect">
            <a:avLst/>
          </a:prstGeom>
          <a:solidFill>
            <a:srgbClr val="E81159"/>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Arial"/>
              <a:ea typeface="Arial"/>
              <a:cs typeface="Arial"/>
              <a:sym typeface="Arial"/>
            </a:endParaRPr>
          </a:p>
        </p:txBody>
      </p:sp>
      <p:sp>
        <p:nvSpPr>
          <p:cNvPr id="401" name="Google Shape;401;p107"/>
          <p:cNvSpPr txBox="1">
            <a:spLocks noGrp="1"/>
          </p:cNvSpPr>
          <p:nvPr>
            <p:ph type="body" idx="1"/>
          </p:nvPr>
        </p:nvSpPr>
        <p:spPr>
          <a:xfrm>
            <a:off x="2166861" y="3804785"/>
            <a:ext cx="4545024" cy="553998"/>
          </a:xfrm>
          <a:prstGeom prst="rect">
            <a:avLst/>
          </a:prstGeom>
          <a:noFill/>
          <a:ln>
            <a:noFill/>
          </a:ln>
        </p:spPr>
        <p:txBody>
          <a:bodyPr spcFirstLastPara="1" wrap="square" lIns="0" tIns="0" rIns="0" bIns="0" anchor="t" anchorCtr="0">
            <a:spAutoFit/>
          </a:bodyPr>
          <a:lstStyle>
            <a:lvl1pPr marL="457200" lvl="0" indent="-228600" algn="l">
              <a:lnSpc>
                <a:spcPct val="100000"/>
              </a:lnSpc>
              <a:spcBef>
                <a:spcPts val="0"/>
              </a:spcBef>
              <a:spcAft>
                <a:spcPts val="0"/>
              </a:spcAft>
              <a:buClr>
                <a:schemeClr val="accent1"/>
              </a:buClr>
              <a:buSzPts val="1800"/>
              <a:buNone/>
              <a:defRPr sz="1800">
                <a:solidFill>
                  <a:schemeClr val="accent1"/>
                </a:solidFill>
              </a:defRPr>
            </a:lvl1pPr>
            <a:lvl2pPr marL="914400" lvl="1" indent="-228600" algn="l">
              <a:lnSpc>
                <a:spcPct val="100000"/>
              </a:lnSpc>
              <a:spcBef>
                <a:spcPts val="0"/>
              </a:spcBef>
              <a:spcAft>
                <a:spcPts val="0"/>
              </a:spcAft>
              <a:buClr>
                <a:schemeClr val="dk1"/>
              </a:buClr>
              <a:buSzPts val="2160"/>
              <a:buNone/>
              <a:defRPr/>
            </a:lvl2pPr>
            <a:lvl3pPr marL="1371600" lvl="2" indent="-228600" algn="l">
              <a:lnSpc>
                <a:spcPct val="100000"/>
              </a:lnSpc>
              <a:spcBef>
                <a:spcPts val="1200"/>
              </a:spcBef>
              <a:spcAft>
                <a:spcPts val="0"/>
              </a:spcAft>
              <a:buClr>
                <a:schemeClr val="dk1"/>
              </a:buClr>
              <a:buSzPts val="2400"/>
              <a:buNone/>
              <a:defRPr/>
            </a:lvl3pPr>
            <a:lvl4pPr marL="1828800" lvl="3" indent="-228600" algn="l">
              <a:lnSpc>
                <a:spcPct val="100000"/>
              </a:lnSpc>
              <a:spcBef>
                <a:spcPts val="1200"/>
              </a:spcBef>
              <a:spcAft>
                <a:spcPts val="0"/>
              </a:spcAft>
              <a:buClr>
                <a:schemeClr val="dk1"/>
              </a:buClr>
              <a:buSzPts val="2160"/>
              <a:buNone/>
              <a:defRPr/>
            </a:lvl4pPr>
            <a:lvl5pPr marL="2286000" lvl="4" indent="-228600" algn="l">
              <a:lnSpc>
                <a:spcPct val="100000"/>
              </a:lnSpc>
              <a:spcBef>
                <a:spcPts val="1200"/>
              </a:spcBef>
              <a:spcAft>
                <a:spcPts val="0"/>
              </a:spcAft>
              <a:buClr>
                <a:schemeClr val="dk1"/>
              </a:buClr>
              <a:buSzPts val="2400"/>
              <a:buNone/>
              <a:defRPr/>
            </a:lvl5pPr>
            <a:lvl6pPr marL="2743200" lvl="5" indent="-342900" algn="l">
              <a:lnSpc>
                <a:spcPct val="90000"/>
              </a:lnSpc>
              <a:spcBef>
                <a:spcPts val="12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2" name="Google Shape;402;p107"/>
          <p:cNvSpPr txBox="1">
            <a:spLocks noGrp="1"/>
          </p:cNvSpPr>
          <p:nvPr>
            <p:ph type="ctrTitle"/>
          </p:nvPr>
        </p:nvSpPr>
        <p:spPr>
          <a:xfrm>
            <a:off x="2166861" y="1687986"/>
            <a:ext cx="4545024" cy="1994392"/>
          </a:xfrm>
          <a:prstGeom prst="rect">
            <a:avLst/>
          </a:prstGeom>
          <a:noFill/>
          <a:ln>
            <a:noFill/>
          </a:ln>
        </p:spPr>
        <p:txBody>
          <a:bodyPr spcFirstLastPara="1" wrap="square" lIns="0" tIns="0" rIns="0" bIns="0" anchor="ctr" anchorCtr="0">
            <a:noAutofit/>
          </a:bodyPr>
          <a:lstStyle>
            <a:lvl1pPr lvl="0" algn="l">
              <a:lnSpc>
                <a:spcPct val="90000"/>
              </a:lnSpc>
              <a:spcBef>
                <a:spcPts val="0"/>
              </a:spcBef>
              <a:spcAft>
                <a:spcPts val="0"/>
              </a:spcAft>
              <a:buClr>
                <a:schemeClr val="dk2"/>
              </a:buClr>
              <a:buSzPts val="3600"/>
              <a:buFont typeface="Arial Black"/>
              <a:buNone/>
              <a:defRPr sz="3600"/>
            </a:lvl1pPr>
            <a:lvl2pPr lvl="1">
              <a:spcBef>
                <a:spcPts val="120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03" name="Google Shape;403;p107"/>
          <p:cNvSpPr txBox="1"/>
          <p:nvPr/>
        </p:nvSpPr>
        <p:spPr>
          <a:xfrm>
            <a:off x="460256" y="6134024"/>
            <a:ext cx="7098135" cy="323165"/>
          </a:xfrm>
          <a:prstGeom prst="rect">
            <a:avLst/>
          </a:prstGeom>
          <a:noFill/>
          <a:ln>
            <a:noFill/>
          </a:ln>
        </p:spPr>
        <p:txBody>
          <a:bodyPr spcFirstLastPara="1" wrap="square" lIns="0" tIns="0" rIns="0" bIns="0" anchor="t" anchorCtr="0">
            <a:spAutoFit/>
          </a:bodyPr>
          <a:lstStyle/>
          <a:p>
            <a:pPr marL="0" marR="0" lvl="0" indent="0" algn="l" rtl="0">
              <a:lnSpc>
                <a:spcPct val="100000"/>
              </a:lnSpc>
              <a:spcBef>
                <a:spcPts val="0"/>
              </a:spcBef>
              <a:spcAft>
                <a:spcPts val="0"/>
              </a:spcAft>
              <a:buNone/>
            </a:pPr>
            <a:r>
              <a:rPr lang="en-US" sz="700" b="0" i="0" u="none" strike="noStrike">
                <a:solidFill>
                  <a:schemeClr val="dk1"/>
                </a:solidFill>
                <a:latin typeface="Arial"/>
                <a:ea typeface="Arial"/>
                <a:cs typeface="Arial"/>
                <a:sym typeface="Arial"/>
              </a:rPr>
              <a:t>© 2019 Gartner, Inc. and/or its affiliates. All rights reserved. Gartner is a registered trademark of Gartner, Inc. or its affiliates. This presentation, including all supporting materials, is proprietary to Gartner, Inc. and/or its affiliates and is for the sole internal use of the intended recipients. Because this presentation may contain information that is confidential, proprietary or otherwise legally protected, it may not be further copied, distributed or publicly displayed without the express written permission of Gartner, Inc. or its affiliates.</a:t>
            </a:r>
            <a:endParaRPr sz="700">
              <a:solidFill>
                <a:schemeClr val="dk1"/>
              </a:solidFill>
              <a:latin typeface="Arial"/>
              <a:ea typeface="Arial"/>
              <a:cs typeface="Arial"/>
              <a:sym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Divider W1_Steel">
  <p:cSld name="Divider W1_Steel">
    <p:spTree>
      <p:nvGrpSpPr>
        <p:cNvPr id="1" name="Shape 404"/>
        <p:cNvGrpSpPr/>
        <p:nvPr/>
      </p:nvGrpSpPr>
      <p:grpSpPr>
        <a:xfrm>
          <a:off x="0" y="0"/>
          <a:ext cx="0" cy="0"/>
          <a:chOff x="0" y="0"/>
          <a:chExt cx="0" cy="0"/>
        </a:xfrm>
      </p:grpSpPr>
      <p:sp>
        <p:nvSpPr>
          <p:cNvPr id="405" name="Google Shape;405;p108"/>
          <p:cNvSpPr/>
          <p:nvPr/>
        </p:nvSpPr>
        <p:spPr>
          <a:xfrm>
            <a:off x="7140899" y="1354039"/>
            <a:ext cx="5051100" cy="3286926"/>
          </a:xfrm>
          <a:prstGeom prst="rect">
            <a:avLst/>
          </a:prstGeom>
          <a:solidFill>
            <a:srgbClr val="6F7878"/>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Arial"/>
              <a:ea typeface="Arial"/>
              <a:cs typeface="Arial"/>
              <a:sym typeface="Arial"/>
            </a:endParaRPr>
          </a:p>
        </p:txBody>
      </p:sp>
      <p:sp>
        <p:nvSpPr>
          <p:cNvPr id="406" name="Google Shape;406;p108"/>
          <p:cNvSpPr/>
          <p:nvPr/>
        </p:nvSpPr>
        <p:spPr>
          <a:xfrm>
            <a:off x="-2" y="1354039"/>
            <a:ext cx="1753954" cy="3286926"/>
          </a:xfrm>
          <a:prstGeom prst="rect">
            <a:avLst/>
          </a:prstGeom>
          <a:solidFill>
            <a:srgbClr val="6F7878"/>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Arial"/>
              <a:ea typeface="Arial"/>
              <a:cs typeface="Arial"/>
              <a:sym typeface="Arial"/>
            </a:endParaRPr>
          </a:p>
        </p:txBody>
      </p:sp>
      <p:sp>
        <p:nvSpPr>
          <p:cNvPr id="407" name="Google Shape;407;p108"/>
          <p:cNvSpPr txBox="1">
            <a:spLocks noGrp="1"/>
          </p:cNvSpPr>
          <p:nvPr>
            <p:ph type="title"/>
          </p:nvPr>
        </p:nvSpPr>
        <p:spPr>
          <a:xfrm>
            <a:off x="2057400" y="1527048"/>
            <a:ext cx="4910328" cy="2935224"/>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Clr>
                <a:schemeClr val="dk2"/>
              </a:buClr>
              <a:buSzPts val="3200"/>
              <a:buFont typeface="Arial Black"/>
              <a:buNone/>
              <a:defRPr sz="3200"/>
            </a:lvl1pPr>
            <a:lvl2pPr lvl="1">
              <a:spcBef>
                <a:spcPts val="120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Divider W1_Tang">
  <p:cSld name="Divider W1_Tang">
    <p:spTree>
      <p:nvGrpSpPr>
        <p:cNvPr id="1" name="Shape 408"/>
        <p:cNvGrpSpPr/>
        <p:nvPr/>
      </p:nvGrpSpPr>
      <p:grpSpPr>
        <a:xfrm>
          <a:off x="0" y="0"/>
          <a:ext cx="0" cy="0"/>
          <a:chOff x="0" y="0"/>
          <a:chExt cx="0" cy="0"/>
        </a:xfrm>
      </p:grpSpPr>
      <p:sp>
        <p:nvSpPr>
          <p:cNvPr id="409" name="Google Shape;409;p109"/>
          <p:cNvSpPr/>
          <p:nvPr/>
        </p:nvSpPr>
        <p:spPr>
          <a:xfrm>
            <a:off x="7140899" y="1354039"/>
            <a:ext cx="5051100" cy="3286926"/>
          </a:xfrm>
          <a:prstGeom prst="rect">
            <a:avLst/>
          </a:prstGeom>
          <a:solidFill>
            <a:srgbClr val="FF540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Arial"/>
              <a:ea typeface="Arial"/>
              <a:cs typeface="Arial"/>
              <a:sym typeface="Arial"/>
            </a:endParaRPr>
          </a:p>
        </p:txBody>
      </p:sp>
      <p:sp>
        <p:nvSpPr>
          <p:cNvPr id="410" name="Google Shape;410;p109"/>
          <p:cNvSpPr/>
          <p:nvPr/>
        </p:nvSpPr>
        <p:spPr>
          <a:xfrm>
            <a:off x="-2" y="1354039"/>
            <a:ext cx="1753954" cy="3286926"/>
          </a:xfrm>
          <a:prstGeom prst="rect">
            <a:avLst/>
          </a:prstGeom>
          <a:solidFill>
            <a:srgbClr val="FF540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Arial"/>
              <a:ea typeface="Arial"/>
              <a:cs typeface="Arial"/>
              <a:sym typeface="Arial"/>
            </a:endParaRPr>
          </a:p>
        </p:txBody>
      </p:sp>
      <p:sp>
        <p:nvSpPr>
          <p:cNvPr id="411" name="Google Shape;411;p109"/>
          <p:cNvSpPr txBox="1">
            <a:spLocks noGrp="1"/>
          </p:cNvSpPr>
          <p:nvPr>
            <p:ph type="title"/>
          </p:nvPr>
        </p:nvSpPr>
        <p:spPr>
          <a:xfrm>
            <a:off x="2057400" y="1527048"/>
            <a:ext cx="4910328" cy="2935224"/>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Clr>
                <a:schemeClr val="dk2"/>
              </a:buClr>
              <a:buSzPts val="3200"/>
              <a:buFont typeface="Arial Black"/>
              <a:buNone/>
              <a:defRPr sz="3200"/>
            </a:lvl1pPr>
            <a:lvl2pPr lvl="1">
              <a:spcBef>
                <a:spcPts val="120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Title Slide">
  <p:cSld name="Title Slide">
    <p:bg>
      <p:bgPr>
        <a:solidFill>
          <a:schemeClr val="dk2"/>
        </a:solidFill>
        <a:effectLst/>
      </p:bgPr>
    </p:bg>
    <p:spTree>
      <p:nvGrpSpPr>
        <p:cNvPr id="1" name="Shape 174"/>
        <p:cNvGrpSpPr/>
        <p:nvPr/>
      </p:nvGrpSpPr>
      <p:grpSpPr>
        <a:xfrm>
          <a:off x="0" y="0"/>
          <a:ext cx="0" cy="0"/>
          <a:chOff x="0" y="0"/>
          <a:chExt cx="0" cy="0"/>
        </a:xfrm>
      </p:grpSpPr>
      <p:sp>
        <p:nvSpPr>
          <p:cNvPr id="175" name="Google Shape;175;p45"/>
          <p:cNvSpPr txBox="1">
            <a:spLocks noGrp="1"/>
          </p:cNvSpPr>
          <p:nvPr>
            <p:ph type="body" idx="1"/>
          </p:nvPr>
        </p:nvSpPr>
        <p:spPr>
          <a:xfrm>
            <a:off x="2166861" y="3804785"/>
            <a:ext cx="4545024" cy="553998"/>
          </a:xfrm>
          <a:prstGeom prst="rect">
            <a:avLst/>
          </a:prstGeom>
          <a:noFill/>
          <a:ln>
            <a:noFill/>
          </a:ln>
        </p:spPr>
        <p:txBody>
          <a:bodyPr spcFirstLastPara="1" wrap="square" lIns="0" tIns="0" rIns="0" bIns="0" anchor="t" anchorCtr="0">
            <a:spAutoFit/>
          </a:bodyPr>
          <a:lstStyle>
            <a:lvl1pPr marL="457200" lvl="0" indent="-228600" algn="l">
              <a:lnSpc>
                <a:spcPct val="100000"/>
              </a:lnSpc>
              <a:spcBef>
                <a:spcPts val="0"/>
              </a:spcBef>
              <a:spcAft>
                <a:spcPts val="0"/>
              </a:spcAft>
              <a:buClr>
                <a:schemeClr val="lt1"/>
              </a:buClr>
              <a:buSzPts val="1800"/>
              <a:buNone/>
              <a:defRPr sz="1800"/>
            </a:lvl1pPr>
            <a:lvl2pPr marL="914400" lvl="1" indent="-228600" algn="l">
              <a:lnSpc>
                <a:spcPct val="100000"/>
              </a:lnSpc>
              <a:spcBef>
                <a:spcPts val="0"/>
              </a:spcBef>
              <a:spcAft>
                <a:spcPts val="0"/>
              </a:spcAft>
              <a:buClr>
                <a:schemeClr val="lt1"/>
              </a:buClr>
              <a:buSzPts val="2160"/>
              <a:buNone/>
              <a:defRPr/>
            </a:lvl2pPr>
            <a:lvl3pPr marL="1371600" lvl="2" indent="-228600" algn="l">
              <a:lnSpc>
                <a:spcPct val="100000"/>
              </a:lnSpc>
              <a:spcBef>
                <a:spcPts val="1200"/>
              </a:spcBef>
              <a:spcAft>
                <a:spcPts val="0"/>
              </a:spcAft>
              <a:buClr>
                <a:schemeClr val="lt1"/>
              </a:buClr>
              <a:buSzPts val="2400"/>
              <a:buNone/>
              <a:defRPr/>
            </a:lvl3pPr>
            <a:lvl4pPr marL="1828800" lvl="3" indent="-228600" algn="l">
              <a:lnSpc>
                <a:spcPct val="100000"/>
              </a:lnSpc>
              <a:spcBef>
                <a:spcPts val="1200"/>
              </a:spcBef>
              <a:spcAft>
                <a:spcPts val="0"/>
              </a:spcAft>
              <a:buClr>
                <a:schemeClr val="lt1"/>
              </a:buClr>
              <a:buSzPts val="2160"/>
              <a:buNone/>
              <a:defRPr/>
            </a:lvl4pPr>
            <a:lvl5pPr marL="2286000" lvl="4" indent="-228600" algn="l">
              <a:lnSpc>
                <a:spcPct val="100000"/>
              </a:lnSpc>
              <a:spcBef>
                <a:spcPts val="1200"/>
              </a:spcBef>
              <a:spcAft>
                <a:spcPts val="0"/>
              </a:spcAft>
              <a:buClr>
                <a:schemeClr val="lt1"/>
              </a:buClr>
              <a:buSzPts val="2400"/>
              <a:buNone/>
              <a:defRPr/>
            </a:lvl5pPr>
            <a:lvl6pPr marL="2743200" lvl="5" indent="-342900" algn="l">
              <a:lnSpc>
                <a:spcPct val="90000"/>
              </a:lnSpc>
              <a:spcBef>
                <a:spcPts val="12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176" name="Google Shape;176;p45"/>
          <p:cNvSpPr txBox="1">
            <a:spLocks noGrp="1"/>
          </p:cNvSpPr>
          <p:nvPr>
            <p:ph type="ctrTitle"/>
          </p:nvPr>
        </p:nvSpPr>
        <p:spPr>
          <a:xfrm>
            <a:off x="2166861" y="1687986"/>
            <a:ext cx="4545024" cy="1994392"/>
          </a:xfrm>
          <a:prstGeom prst="rect">
            <a:avLst/>
          </a:prstGeom>
          <a:noFill/>
          <a:ln>
            <a:noFill/>
          </a:ln>
        </p:spPr>
        <p:txBody>
          <a:bodyPr spcFirstLastPara="1" wrap="square" lIns="0" tIns="0" rIns="0" bIns="0" anchor="ctr" anchorCtr="0">
            <a:noAutofit/>
          </a:bodyPr>
          <a:lstStyle>
            <a:lvl1pPr lvl="0" algn="l">
              <a:lnSpc>
                <a:spcPct val="90000"/>
              </a:lnSpc>
              <a:spcBef>
                <a:spcPts val="0"/>
              </a:spcBef>
              <a:spcAft>
                <a:spcPts val="0"/>
              </a:spcAft>
              <a:buClr>
                <a:schemeClr val="lt2"/>
              </a:buClr>
              <a:buSzPts val="3600"/>
              <a:buFont typeface="Arial Black"/>
              <a:buNone/>
              <a:defRPr sz="3600"/>
            </a:lvl1pPr>
            <a:lvl2pPr lvl="1">
              <a:spcBef>
                <a:spcPts val="120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7" name="Google Shape;177;p45"/>
          <p:cNvSpPr/>
          <p:nvPr/>
        </p:nvSpPr>
        <p:spPr>
          <a:xfrm>
            <a:off x="7058822" y="1343025"/>
            <a:ext cx="160433" cy="3291840"/>
          </a:xfrm>
          <a:prstGeom prst="rect">
            <a:avLst/>
          </a:prstGeom>
          <a:solidFill>
            <a:srgbClr val="009AD7"/>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78" name="Google Shape;178;p45"/>
          <p:cNvSpPr/>
          <p:nvPr/>
        </p:nvSpPr>
        <p:spPr>
          <a:xfrm>
            <a:off x="1588464" y="1343025"/>
            <a:ext cx="160433" cy="3291840"/>
          </a:xfrm>
          <a:prstGeom prst="rect">
            <a:avLst/>
          </a:prstGeom>
          <a:solidFill>
            <a:srgbClr val="009AD7"/>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Arial"/>
              <a:buNone/>
            </a:pPr>
            <a:endParaRPr sz="1800" b="0" i="0" u="none" strike="noStrike" cap="none">
              <a:solidFill>
                <a:schemeClr val="dk1"/>
              </a:solidFill>
              <a:latin typeface="Arial"/>
              <a:ea typeface="Arial"/>
              <a:cs typeface="Arial"/>
              <a:sym typeface="Arial"/>
            </a:endParaRPr>
          </a:p>
        </p:txBody>
      </p:sp>
      <p:pic>
        <p:nvPicPr>
          <p:cNvPr id="179" name="Google Shape;179;p45"/>
          <p:cNvPicPr preferRelativeResize="0"/>
          <p:nvPr/>
        </p:nvPicPr>
        <p:blipFill rotWithShape="1">
          <a:blip r:embed="rId2">
            <a:alphaModFix/>
          </a:blip>
          <a:srcRect/>
          <a:stretch/>
        </p:blipFill>
        <p:spPr>
          <a:xfrm>
            <a:off x="9686167" y="6055538"/>
            <a:ext cx="2057400" cy="469087"/>
          </a:xfrm>
          <a:prstGeom prst="rect">
            <a:avLst/>
          </a:prstGeom>
          <a:noFill/>
          <a:ln>
            <a:noFill/>
          </a:ln>
        </p:spPr>
      </p:pic>
      <p:sp>
        <p:nvSpPr>
          <p:cNvPr id="180" name="Google Shape;180;p45"/>
          <p:cNvSpPr txBox="1"/>
          <p:nvPr/>
        </p:nvSpPr>
        <p:spPr>
          <a:xfrm>
            <a:off x="460256" y="6201460"/>
            <a:ext cx="7098135" cy="323165"/>
          </a:xfrm>
          <a:prstGeom prst="rect">
            <a:avLst/>
          </a:prstGeom>
          <a:noFill/>
          <a:ln>
            <a:noFill/>
          </a:ln>
        </p:spPr>
        <p:txBody>
          <a:bodyPr spcFirstLastPara="1" wrap="square" lIns="0" tIns="0" rIns="0" bIns="0" anchor="t" anchorCtr="0">
            <a:spAutoFit/>
          </a:bodyPr>
          <a:lstStyle/>
          <a:p>
            <a:pPr marL="0" marR="0" lvl="0" indent="0" algn="l" rtl="0">
              <a:lnSpc>
                <a:spcPct val="100000"/>
              </a:lnSpc>
              <a:spcBef>
                <a:spcPts val="0"/>
              </a:spcBef>
              <a:spcAft>
                <a:spcPts val="0"/>
              </a:spcAft>
              <a:buNone/>
            </a:pPr>
            <a:r>
              <a:rPr lang="en-US" sz="700" b="0" i="0" u="none" strike="noStrike">
                <a:solidFill>
                  <a:schemeClr val="lt1"/>
                </a:solidFill>
                <a:latin typeface="Arial"/>
                <a:ea typeface="Arial"/>
                <a:cs typeface="Arial"/>
                <a:sym typeface="Arial"/>
              </a:rPr>
              <a:t>© 2019 Gartner, Inc. and/or its affiliates. All rights reserved. Gartner is a registered trademark of Gartner, Inc. or its affiliates. This presentation, including all supporting materials, </a:t>
            </a:r>
            <a:br>
              <a:rPr lang="en-US" sz="700" b="0" i="0" u="none" strike="noStrike">
                <a:solidFill>
                  <a:schemeClr val="lt1"/>
                </a:solidFill>
                <a:latin typeface="Arial"/>
                <a:ea typeface="Arial"/>
                <a:cs typeface="Arial"/>
                <a:sym typeface="Arial"/>
              </a:rPr>
            </a:br>
            <a:r>
              <a:rPr lang="en-US" sz="700" b="0" i="0" u="none" strike="noStrike">
                <a:solidFill>
                  <a:schemeClr val="lt1"/>
                </a:solidFill>
                <a:latin typeface="Arial"/>
                <a:ea typeface="Arial"/>
                <a:cs typeface="Arial"/>
                <a:sym typeface="Arial"/>
              </a:rPr>
              <a:t>is proprietary to Gartner, Inc. and/or its affiliates and is for the sole internal use of the intended recipients. Because this presentation may contain information that is confidential, proprietary or otherwise legally protected, it may not be further copied, distributed or publicly displayed without the express written permission of Gartner, Inc. or its affiliates.</a:t>
            </a:r>
            <a:endParaRPr sz="700">
              <a:solidFill>
                <a:schemeClr val="lt1"/>
              </a:solidFill>
              <a:latin typeface="Arial"/>
              <a:ea typeface="Arial"/>
              <a:cs typeface="Arial"/>
              <a:sym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Divider W1_Lemon">
  <p:cSld name="Divider W1_Lemon">
    <p:spTree>
      <p:nvGrpSpPr>
        <p:cNvPr id="1" name="Shape 412"/>
        <p:cNvGrpSpPr/>
        <p:nvPr/>
      </p:nvGrpSpPr>
      <p:grpSpPr>
        <a:xfrm>
          <a:off x="0" y="0"/>
          <a:ext cx="0" cy="0"/>
          <a:chOff x="0" y="0"/>
          <a:chExt cx="0" cy="0"/>
        </a:xfrm>
      </p:grpSpPr>
      <p:sp>
        <p:nvSpPr>
          <p:cNvPr id="413" name="Google Shape;413;p110"/>
          <p:cNvSpPr/>
          <p:nvPr/>
        </p:nvSpPr>
        <p:spPr>
          <a:xfrm>
            <a:off x="7140899" y="1354039"/>
            <a:ext cx="5051100" cy="3286926"/>
          </a:xfrm>
          <a:prstGeom prst="rect">
            <a:avLst/>
          </a:prstGeom>
          <a:solidFill>
            <a:srgbClr val="FEC10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Arial"/>
              <a:ea typeface="Arial"/>
              <a:cs typeface="Arial"/>
              <a:sym typeface="Arial"/>
            </a:endParaRPr>
          </a:p>
        </p:txBody>
      </p:sp>
      <p:sp>
        <p:nvSpPr>
          <p:cNvPr id="414" name="Google Shape;414;p110"/>
          <p:cNvSpPr/>
          <p:nvPr/>
        </p:nvSpPr>
        <p:spPr>
          <a:xfrm>
            <a:off x="-2" y="1354039"/>
            <a:ext cx="1753954" cy="3286926"/>
          </a:xfrm>
          <a:prstGeom prst="rect">
            <a:avLst/>
          </a:prstGeom>
          <a:solidFill>
            <a:srgbClr val="FEC10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Arial"/>
              <a:ea typeface="Arial"/>
              <a:cs typeface="Arial"/>
              <a:sym typeface="Arial"/>
            </a:endParaRPr>
          </a:p>
        </p:txBody>
      </p:sp>
      <p:sp>
        <p:nvSpPr>
          <p:cNvPr id="415" name="Google Shape;415;p110"/>
          <p:cNvSpPr txBox="1">
            <a:spLocks noGrp="1"/>
          </p:cNvSpPr>
          <p:nvPr>
            <p:ph type="title"/>
          </p:nvPr>
        </p:nvSpPr>
        <p:spPr>
          <a:xfrm>
            <a:off x="2057400" y="1527048"/>
            <a:ext cx="4910328" cy="2935224"/>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Clr>
                <a:schemeClr val="dk2"/>
              </a:buClr>
              <a:buSzPts val="3200"/>
              <a:buFont typeface="Arial Black"/>
              <a:buNone/>
              <a:defRPr sz="3200"/>
            </a:lvl1pPr>
            <a:lvl2pPr lvl="1">
              <a:spcBef>
                <a:spcPts val="120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Divider W1_Rose">
  <p:cSld name="Divider W1_Rose">
    <p:spTree>
      <p:nvGrpSpPr>
        <p:cNvPr id="1" name="Shape 416"/>
        <p:cNvGrpSpPr/>
        <p:nvPr/>
      </p:nvGrpSpPr>
      <p:grpSpPr>
        <a:xfrm>
          <a:off x="0" y="0"/>
          <a:ext cx="0" cy="0"/>
          <a:chOff x="0" y="0"/>
          <a:chExt cx="0" cy="0"/>
        </a:xfrm>
      </p:grpSpPr>
      <p:sp>
        <p:nvSpPr>
          <p:cNvPr id="417" name="Google Shape;417;p111"/>
          <p:cNvSpPr/>
          <p:nvPr/>
        </p:nvSpPr>
        <p:spPr>
          <a:xfrm>
            <a:off x="7140899" y="1354039"/>
            <a:ext cx="5051100" cy="3286926"/>
          </a:xfrm>
          <a:prstGeom prst="rect">
            <a:avLst/>
          </a:prstGeom>
          <a:solidFill>
            <a:srgbClr val="E81159"/>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Arial"/>
              <a:ea typeface="Arial"/>
              <a:cs typeface="Arial"/>
              <a:sym typeface="Arial"/>
            </a:endParaRPr>
          </a:p>
        </p:txBody>
      </p:sp>
      <p:sp>
        <p:nvSpPr>
          <p:cNvPr id="418" name="Google Shape;418;p111"/>
          <p:cNvSpPr/>
          <p:nvPr/>
        </p:nvSpPr>
        <p:spPr>
          <a:xfrm>
            <a:off x="-2" y="1354039"/>
            <a:ext cx="1753954" cy="3286926"/>
          </a:xfrm>
          <a:prstGeom prst="rect">
            <a:avLst/>
          </a:prstGeom>
          <a:solidFill>
            <a:srgbClr val="E81159"/>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Arial"/>
              <a:ea typeface="Arial"/>
              <a:cs typeface="Arial"/>
              <a:sym typeface="Arial"/>
            </a:endParaRPr>
          </a:p>
        </p:txBody>
      </p:sp>
      <p:sp>
        <p:nvSpPr>
          <p:cNvPr id="419" name="Google Shape;419;p111"/>
          <p:cNvSpPr txBox="1">
            <a:spLocks noGrp="1"/>
          </p:cNvSpPr>
          <p:nvPr>
            <p:ph type="title"/>
          </p:nvPr>
        </p:nvSpPr>
        <p:spPr>
          <a:xfrm>
            <a:off x="2057400" y="1527048"/>
            <a:ext cx="4910328" cy="2935224"/>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Clr>
                <a:schemeClr val="dk2"/>
              </a:buClr>
              <a:buSzPts val="3200"/>
              <a:buFont typeface="Arial Black"/>
              <a:buNone/>
              <a:defRPr sz="3200"/>
            </a:lvl1pPr>
            <a:lvl2pPr lvl="1">
              <a:spcBef>
                <a:spcPts val="120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Quote W1_Steel">
  <p:cSld name="Quote W1_Steel">
    <p:spTree>
      <p:nvGrpSpPr>
        <p:cNvPr id="1" name="Shape 420"/>
        <p:cNvGrpSpPr/>
        <p:nvPr/>
      </p:nvGrpSpPr>
      <p:grpSpPr>
        <a:xfrm>
          <a:off x="0" y="0"/>
          <a:ext cx="0" cy="0"/>
          <a:chOff x="0" y="0"/>
          <a:chExt cx="0" cy="0"/>
        </a:xfrm>
      </p:grpSpPr>
      <p:sp>
        <p:nvSpPr>
          <p:cNvPr id="421" name="Google Shape;421;p112"/>
          <p:cNvSpPr txBox="1">
            <a:spLocks noGrp="1"/>
          </p:cNvSpPr>
          <p:nvPr>
            <p:ph type="title"/>
          </p:nvPr>
        </p:nvSpPr>
        <p:spPr>
          <a:xfrm>
            <a:off x="1167116" y="920688"/>
            <a:ext cx="7842706" cy="4640295"/>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Clr>
                <a:schemeClr val="dk2"/>
              </a:buClr>
              <a:buSzPts val="3200"/>
              <a:buFont typeface="Arial Black"/>
              <a:buNone/>
              <a:defRPr/>
            </a:lvl1pPr>
            <a:lvl2pPr lvl="1">
              <a:spcBef>
                <a:spcPts val="120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2" name="Google Shape;422;p112"/>
          <p:cNvSpPr/>
          <p:nvPr/>
        </p:nvSpPr>
        <p:spPr>
          <a:xfrm>
            <a:off x="474077" y="920687"/>
            <a:ext cx="246952" cy="5065776"/>
          </a:xfrm>
          <a:prstGeom prst="rect">
            <a:avLst/>
          </a:prstGeom>
          <a:solidFill>
            <a:srgbClr val="6F7878"/>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Arial"/>
              <a:ea typeface="Arial"/>
              <a:cs typeface="Arial"/>
              <a:sym typeface="Arial"/>
            </a:endParaRPr>
          </a:p>
        </p:txBody>
      </p:sp>
      <p:sp>
        <p:nvSpPr>
          <p:cNvPr id="423" name="Google Shape;423;p112"/>
          <p:cNvSpPr/>
          <p:nvPr/>
        </p:nvSpPr>
        <p:spPr>
          <a:xfrm>
            <a:off x="9422804" y="920687"/>
            <a:ext cx="246952" cy="5065776"/>
          </a:xfrm>
          <a:prstGeom prst="rect">
            <a:avLst/>
          </a:prstGeom>
          <a:solidFill>
            <a:srgbClr val="6F7878"/>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Arial"/>
              <a:ea typeface="Arial"/>
              <a:cs typeface="Arial"/>
              <a:sym typeface="Arial"/>
            </a:endParaRPr>
          </a:p>
        </p:txBody>
      </p:sp>
      <p:sp>
        <p:nvSpPr>
          <p:cNvPr id="424" name="Google Shape;424;p112"/>
          <p:cNvSpPr txBox="1">
            <a:spLocks noGrp="1"/>
          </p:cNvSpPr>
          <p:nvPr>
            <p:ph type="body" idx="1"/>
          </p:nvPr>
        </p:nvSpPr>
        <p:spPr>
          <a:xfrm>
            <a:off x="1166813" y="5586984"/>
            <a:ext cx="7845552" cy="402336"/>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chemeClr val="dk1"/>
              </a:buClr>
              <a:buSzPts val="1400"/>
              <a:buNone/>
              <a:defRPr sz="1400"/>
            </a:lvl1pPr>
            <a:lvl2pPr marL="914400" lvl="1" indent="-228600" algn="l">
              <a:lnSpc>
                <a:spcPct val="100000"/>
              </a:lnSpc>
              <a:spcBef>
                <a:spcPts val="1200"/>
              </a:spcBef>
              <a:spcAft>
                <a:spcPts val="0"/>
              </a:spcAft>
              <a:buClr>
                <a:schemeClr val="dk1"/>
              </a:buClr>
              <a:buSzPts val="1260"/>
              <a:buNone/>
              <a:defRPr sz="1400"/>
            </a:lvl2pPr>
            <a:lvl3pPr marL="1371600" lvl="2" indent="-228600" algn="l">
              <a:lnSpc>
                <a:spcPct val="100000"/>
              </a:lnSpc>
              <a:spcBef>
                <a:spcPts val="1200"/>
              </a:spcBef>
              <a:spcAft>
                <a:spcPts val="0"/>
              </a:spcAft>
              <a:buClr>
                <a:schemeClr val="dk1"/>
              </a:buClr>
              <a:buSzPts val="1400"/>
              <a:buNone/>
              <a:defRPr sz="1400"/>
            </a:lvl3pPr>
            <a:lvl4pPr marL="1828800" lvl="3" indent="-228600" algn="l">
              <a:lnSpc>
                <a:spcPct val="100000"/>
              </a:lnSpc>
              <a:spcBef>
                <a:spcPts val="1200"/>
              </a:spcBef>
              <a:spcAft>
                <a:spcPts val="0"/>
              </a:spcAft>
              <a:buClr>
                <a:schemeClr val="dk1"/>
              </a:buClr>
              <a:buSzPts val="1260"/>
              <a:buNone/>
              <a:defRPr sz="1400"/>
            </a:lvl4pPr>
            <a:lvl5pPr marL="2286000" lvl="4" indent="-228600" algn="l">
              <a:lnSpc>
                <a:spcPct val="100000"/>
              </a:lnSpc>
              <a:spcBef>
                <a:spcPts val="1200"/>
              </a:spcBef>
              <a:spcAft>
                <a:spcPts val="0"/>
              </a:spcAft>
              <a:buClr>
                <a:schemeClr val="dk1"/>
              </a:buClr>
              <a:buSzPts val="1400"/>
              <a:buNone/>
              <a:defRPr sz="1400"/>
            </a:lvl5pPr>
            <a:lvl6pPr marL="2743200" lvl="5" indent="-342900" algn="l">
              <a:lnSpc>
                <a:spcPct val="90000"/>
              </a:lnSpc>
              <a:spcBef>
                <a:spcPts val="12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Quote W1_Tang">
  <p:cSld name="Quote W1_Tang">
    <p:spTree>
      <p:nvGrpSpPr>
        <p:cNvPr id="1" name="Shape 425"/>
        <p:cNvGrpSpPr/>
        <p:nvPr/>
      </p:nvGrpSpPr>
      <p:grpSpPr>
        <a:xfrm>
          <a:off x="0" y="0"/>
          <a:ext cx="0" cy="0"/>
          <a:chOff x="0" y="0"/>
          <a:chExt cx="0" cy="0"/>
        </a:xfrm>
      </p:grpSpPr>
      <p:sp>
        <p:nvSpPr>
          <p:cNvPr id="426" name="Google Shape;426;p113"/>
          <p:cNvSpPr txBox="1">
            <a:spLocks noGrp="1"/>
          </p:cNvSpPr>
          <p:nvPr>
            <p:ph type="title"/>
          </p:nvPr>
        </p:nvSpPr>
        <p:spPr>
          <a:xfrm>
            <a:off x="1167116" y="920688"/>
            <a:ext cx="7842706" cy="4640295"/>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Clr>
                <a:schemeClr val="dk2"/>
              </a:buClr>
              <a:buSzPts val="3200"/>
              <a:buFont typeface="Arial Black"/>
              <a:buNone/>
              <a:defRPr/>
            </a:lvl1pPr>
            <a:lvl2pPr lvl="1">
              <a:spcBef>
                <a:spcPts val="120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7" name="Google Shape;427;p113"/>
          <p:cNvSpPr/>
          <p:nvPr/>
        </p:nvSpPr>
        <p:spPr>
          <a:xfrm>
            <a:off x="474077" y="920687"/>
            <a:ext cx="246952" cy="5065776"/>
          </a:xfrm>
          <a:prstGeom prst="rect">
            <a:avLst/>
          </a:prstGeom>
          <a:solidFill>
            <a:srgbClr val="FF540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Arial"/>
              <a:ea typeface="Arial"/>
              <a:cs typeface="Arial"/>
              <a:sym typeface="Arial"/>
            </a:endParaRPr>
          </a:p>
        </p:txBody>
      </p:sp>
      <p:sp>
        <p:nvSpPr>
          <p:cNvPr id="428" name="Google Shape;428;p113"/>
          <p:cNvSpPr/>
          <p:nvPr/>
        </p:nvSpPr>
        <p:spPr>
          <a:xfrm>
            <a:off x="9422804" y="920687"/>
            <a:ext cx="246952" cy="5065776"/>
          </a:xfrm>
          <a:prstGeom prst="rect">
            <a:avLst/>
          </a:prstGeom>
          <a:solidFill>
            <a:srgbClr val="FF540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Arial"/>
              <a:ea typeface="Arial"/>
              <a:cs typeface="Arial"/>
              <a:sym typeface="Arial"/>
            </a:endParaRPr>
          </a:p>
        </p:txBody>
      </p:sp>
      <p:sp>
        <p:nvSpPr>
          <p:cNvPr id="429" name="Google Shape;429;p113"/>
          <p:cNvSpPr txBox="1">
            <a:spLocks noGrp="1"/>
          </p:cNvSpPr>
          <p:nvPr>
            <p:ph type="body" idx="1"/>
          </p:nvPr>
        </p:nvSpPr>
        <p:spPr>
          <a:xfrm>
            <a:off x="1166813" y="5586984"/>
            <a:ext cx="7845552" cy="402336"/>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chemeClr val="dk1"/>
              </a:buClr>
              <a:buSzPts val="1400"/>
              <a:buNone/>
              <a:defRPr sz="1400"/>
            </a:lvl1pPr>
            <a:lvl2pPr marL="914400" lvl="1" indent="-228600" algn="l">
              <a:lnSpc>
                <a:spcPct val="100000"/>
              </a:lnSpc>
              <a:spcBef>
                <a:spcPts val="1200"/>
              </a:spcBef>
              <a:spcAft>
                <a:spcPts val="0"/>
              </a:spcAft>
              <a:buClr>
                <a:schemeClr val="dk1"/>
              </a:buClr>
              <a:buSzPts val="1260"/>
              <a:buNone/>
              <a:defRPr sz="1400"/>
            </a:lvl2pPr>
            <a:lvl3pPr marL="1371600" lvl="2" indent="-228600" algn="l">
              <a:lnSpc>
                <a:spcPct val="100000"/>
              </a:lnSpc>
              <a:spcBef>
                <a:spcPts val="1200"/>
              </a:spcBef>
              <a:spcAft>
                <a:spcPts val="0"/>
              </a:spcAft>
              <a:buClr>
                <a:schemeClr val="dk1"/>
              </a:buClr>
              <a:buSzPts val="1400"/>
              <a:buNone/>
              <a:defRPr sz="1400"/>
            </a:lvl3pPr>
            <a:lvl4pPr marL="1828800" lvl="3" indent="-228600" algn="l">
              <a:lnSpc>
                <a:spcPct val="100000"/>
              </a:lnSpc>
              <a:spcBef>
                <a:spcPts val="1200"/>
              </a:spcBef>
              <a:spcAft>
                <a:spcPts val="0"/>
              </a:spcAft>
              <a:buClr>
                <a:schemeClr val="dk1"/>
              </a:buClr>
              <a:buSzPts val="1260"/>
              <a:buNone/>
              <a:defRPr sz="1400"/>
            </a:lvl4pPr>
            <a:lvl5pPr marL="2286000" lvl="4" indent="-228600" algn="l">
              <a:lnSpc>
                <a:spcPct val="100000"/>
              </a:lnSpc>
              <a:spcBef>
                <a:spcPts val="1200"/>
              </a:spcBef>
              <a:spcAft>
                <a:spcPts val="0"/>
              </a:spcAft>
              <a:buClr>
                <a:schemeClr val="dk1"/>
              </a:buClr>
              <a:buSzPts val="1400"/>
              <a:buNone/>
              <a:defRPr sz="1400"/>
            </a:lvl5pPr>
            <a:lvl6pPr marL="2743200" lvl="5" indent="-342900" algn="l">
              <a:lnSpc>
                <a:spcPct val="90000"/>
              </a:lnSpc>
              <a:spcBef>
                <a:spcPts val="12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Quote W1_Lemon">
  <p:cSld name="Quote W1_Lemon">
    <p:spTree>
      <p:nvGrpSpPr>
        <p:cNvPr id="1" name="Shape 430"/>
        <p:cNvGrpSpPr/>
        <p:nvPr/>
      </p:nvGrpSpPr>
      <p:grpSpPr>
        <a:xfrm>
          <a:off x="0" y="0"/>
          <a:ext cx="0" cy="0"/>
          <a:chOff x="0" y="0"/>
          <a:chExt cx="0" cy="0"/>
        </a:xfrm>
      </p:grpSpPr>
      <p:sp>
        <p:nvSpPr>
          <p:cNvPr id="431" name="Google Shape;431;p114"/>
          <p:cNvSpPr txBox="1">
            <a:spLocks noGrp="1"/>
          </p:cNvSpPr>
          <p:nvPr>
            <p:ph type="title"/>
          </p:nvPr>
        </p:nvSpPr>
        <p:spPr>
          <a:xfrm>
            <a:off x="1167116" y="920688"/>
            <a:ext cx="7842706" cy="4640295"/>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Clr>
                <a:schemeClr val="dk2"/>
              </a:buClr>
              <a:buSzPts val="3200"/>
              <a:buFont typeface="Arial Black"/>
              <a:buNone/>
              <a:defRPr/>
            </a:lvl1pPr>
            <a:lvl2pPr lvl="1">
              <a:spcBef>
                <a:spcPts val="120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32" name="Google Shape;432;p114"/>
          <p:cNvSpPr/>
          <p:nvPr/>
        </p:nvSpPr>
        <p:spPr>
          <a:xfrm>
            <a:off x="474077" y="920687"/>
            <a:ext cx="246952" cy="5065776"/>
          </a:xfrm>
          <a:prstGeom prst="rect">
            <a:avLst/>
          </a:prstGeom>
          <a:solidFill>
            <a:srgbClr val="FEC10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Arial"/>
              <a:ea typeface="Arial"/>
              <a:cs typeface="Arial"/>
              <a:sym typeface="Arial"/>
            </a:endParaRPr>
          </a:p>
        </p:txBody>
      </p:sp>
      <p:sp>
        <p:nvSpPr>
          <p:cNvPr id="433" name="Google Shape;433;p114"/>
          <p:cNvSpPr/>
          <p:nvPr/>
        </p:nvSpPr>
        <p:spPr>
          <a:xfrm>
            <a:off x="9422804" y="920687"/>
            <a:ext cx="246952" cy="5065776"/>
          </a:xfrm>
          <a:prstGeom prst="rect">
            <a:avLst/>
          </a:prstGeom>
          <a:solidFill>
            <a:srgbClr val="FEC10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Arial"/>
              <a:ea typeface="Arial"/>
              <a:cs typeface="Arial"/>
              <a:sym typeface="Arial"/>
            </a:endParaRPr>
          </a:p>
        </p:txBody>
      </p:sp>
      <p:sp>
        <p:nvSpPr>
          <p:cNvPr id="434" name="Google Shape;434;p114"/>
          <p:cNvSpPr txBox="1">
            <a:spLocks noGrp="1"/>
          </p:cNvSpPr>
          <p:nvPr>
            <p:ph type="body" idx="1"/>
          </p:nvPr>
        </p:nvSpPr>
        <p:spPr>
          <a:xfrm>
            <a:off x="1166813" y="5586984"/>
            <a:ext cx="7845552" cy="402336"/>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chemeClr val="dk1"/>
              </a:buClr>
              <a:buSzPts val="1400"/>
              <a:buNone/>
              <a:defRPr sz="1400"/>
            </a:lvl1pPr>
            <a:lvl2pPr marL="914400" lvl="1" indent="-228600" algn="l">
              <a:lnSpc>
                <a:spcPct val="100000"/>
              </a:lnSpc>
              <a:spcBef>
                <a:spcPts val="1200"/>
              </a:spcBef>
              <a:spcAft>
                <a:spcPts val="0"/>
              </a:spcAft>
              <a:buClr>
                <a:schemeClr val="dk1"/>
              </a:buClr>
              <a:buSzPts val="1260"/>
              <a:buNone/>
              <a:defRPr sz="1400"/>
            </a:lvl2pPr>
            <a:lvl3pPr marL="1371600" lvl="2" indent="-228600" algn="l">
              <a:lnSpc>
                <a:spcPct val="100000"/>
              </a:lnSpc>
              <a:spcBef>
                <a:spcPts val="1200"/>
              </a:spcBef>
              <a:spcAft>
                <a:spcPts val="0"/>
              </a:spcAft>
              <a:buClr>
                <a:schemeClr val="dk1"/>
              </a:buClr>
              <a:buSzPts val="1400"/>
              <a:buNone/>
              <a:defRPr sz="1400"/>
            </a:lvl3pPr>
            <a:lvl4pPr marL="1828800" lvl="3" indent="-228600" algn="l">
              <a:lnSpc>
                <a:spcPct val="100000"/>
              </a:lnSpc>
              <a:spcBef>
                <a:spcPts val="1200"/>
              </a:spcBef>
              <a:spcAft>
                <a:spcPts val="0"/>
              </a:spcAft>
              <a:buClr>
                <a:schemeClr val="dk1"/>
              </a:buClr>
              <a:buSzPts val="1260"/>
              <a:buNone/>
              <a:defRPr sz="1400"/>
            </a:lvl4pPr>
            <a:lvl5pPr marL="2286000" lvl="4" indent="-228600" algn="l">
              <a:lnSpc>
                <a:spcPct val="100000"/>
              </a:lnSpc>
              <a:spcBef>
                <a:spcPts val="1200"/>
              </a:spcBef>
              <a:spcAft>
                <a:spcPts val="0"/>
              </a:spcAft>
              <a:buClr>
                <a:schemeClr val="dk1"/>
              </a:buClr>
              <a:buSzPts val="1400"/>
              <a:buNone/>
              <a:defRPr sz="1400"/>
            </a:lvl5pPr>
            <a:lvl6pPr marL="2743200" lvl="5" indent="-342900" algn="l">
              <a:lnSpc>
                <a:spcPct val="90000"/>
              </a:lnSpc>
              <a:spcBef>
                <a:spcPts val="12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Quote W1_Rose">
  <p:cSld name="Quote W1_Rose">
    <p:spTree>
      <p:nvGrpSpPr>
        <p:cNvPr id="1" name="Shape 435"/>
        <p:cNvGrpSpPr/>
        <p:nvPr/>
      </p:nvGrpSpPr>
      <p:grpSpPr>
        <a:xfrm>
          <a:off x="0" y="0"/>
          <a:ext cx="0" cy="0"/>
          <a:chOff x="0" y="0"/>
          <a:chExt cx="0" cy="0"/>
        </a:xfrm>
      </p:grpSpPr>
      <p:sp>
        <p:nvSpPr>
          <p:cNvPr id="436" name="Google Shape;436;p115"/>
          <p:cNvSpPr txBox="1">
            <a:spLocks noGrp="1"/>
          </p:cNvSpPr>
          <p:nvPr>
            <p:ph type="title"/>
          </p:nvPr>
        </p:nvSpPr>
        <p:spPr>
          <a:xfrm>
            <a:off x="1167116" y="920688"/>
            <a:ext cx="7842706" cy="4640295"/>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Clr>
                <a:schemeClr val="dk2"/>
              </a:buClr>
              <a:buSzPts val="3200"/>
              <a:buFont typeface="Arial Black"/>
              <a:buNone/>
              <a:defRPr/>
            </a:lvl1pPr>
            <a:lvl2pPr lvl="1">
              <a:spcBef>
                <a:spcPts val="120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37" name="Google Shape;437;p115"/>
          <p:cNvSpPr/>
          <p:nvPr/>
        </p:nvSpPr>
        <p:spPr>
          <a:xfrm>
            <a:off x="474077" y="920687"/>
            <a:ext cx="246952" cy="5065776"/>
          </a:xfrm>
          <a:prstGeom prst="rect">
            <a:avLst/>
          </a:prstGeom>
          <a:solidFill>
            <a:srgbClr val="E81159"/>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Arial"/>
              <a:ea typeface="Arial"/>
              <a:cs typeface="Arial"/>
              <a:sym typeface="Arial"/>
            </a:endParaRPr>
          </a:p>
        </p:txBody>
      </p:sp>
      <p:sp>
        <p:nvSpPr>
          <p:cNvPr id="438" name="Google Shape;438;p115"/>
          <p:cNvSpPr/>
          <p:nvPr/>
        </p:nvSpPr>
        <p:spPr>
          <a:xfrm>
            <a:off x="9422804" y="920687"/>
            <a:ext cx="246952" cy="5065776"/>
          </a:xfrm>
          <a:prstGeom prst="rect">
            <a:avLst/>
          </a:prstGeom>
          <a:solidFill>
            <a:srgbClr val="E81159"/>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Arial"/>
              <a:ea typeface="Arial"/>
              <a:cs typeface="Arial"/>
              <a:sym typeface="Arial"/>
            </a:endParaRPr>
          </a:p>
        </p:txBody>
      </p:sp>
      <p:sp>
        <p:nvSpPr>
          <p:cNvPr id="439" name="Google Shape;439;p115"/>
          <p:cNvSpPr txBox="1">
            <a:spLocks noGrp="1"/>
          </p:cNvSpPr>
          <p:nvPr>
            <p:ph type="body" idx="1"/>
          </p:nvPr>
        </p:nvSpPr>
        <p:spPr>
          <a:xfrm>
            <a:off x="1166813" y="5586984"/>
            <a:ext cx="7845552" cy="402336"/>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chemeClr val="dk1"/>
              </a:buClr>
              <a:buSzPts val="1400"/>
              <a:buNone/>
              <a:defRPr sz="1400"/>
            </a:lvl1pPr>
            <a:lvl2pPr marL="914400" lvl="1" indent="-228600" algn="l">
              <a:lnSpc>
                <a:spcPct val="100000"/>
              </a:lnSpc>
              <a:spcBef>
                <a:spcPts val="1200"/>
              </a:spcBef>
              <a:spcAft>
                <a:spcPts val="0"/>
              </a:spcAft>
              <a:buClr>
                <a:schemeClr val="dk1"/>
              </a:buClr>
              <a:buSzPts val="1260"/>
              <a:buNone/>
              <a:defRPr sz="1400"/>
            </a:lvl2pPr>
            <a:lvl3pPr marL="1371600" lvl="2" indent="-228600" algn="l">
              <a:lnSpc>
                <a:spcPct val="100000"/>
              </a:lnSpc>
              <a:spcBef>
                <a:spcPts val="1200"/>
              </a:spcBef>
              <a:spcAft>
                <a:spcPts val="0"/>
              </a:spcAft>
              <a:buClr>
                <a:schemeClr val="dk1"/>
              </a:buClr>
              <a:buSzPts val="1400"/>
              <a:buNone/>
              <a:defRPr sz="1400"/>
            </a:lvl3pPr>
            <a:lvl4pPr marL="1828800" lvl="3" indent="-228600" algn="l">
              <a:lnSpc>
                <a:spcPct val="100000"/>
              </a:lnSpc>
              <a:spcBef>
                <a:spcPts val="1200"/>
              </a:spcBef>
              <a:spcAft>
                <a:spcPts val="0"/>
              </a:spcAft>
              <a:buClr>
                <a:schemeClr val="dk1"/>
              </a:buClr>
              <a:buSzPts val="1260"/>
              <a:buNone/>
              <a:defRPr sz="1400"/>
            </a:lvl4pPr>
            <a:lvl5pPr marL="2286000" lvl="4" indent="-228600" algn="l">
              <a:lnSpc>
                <a:spcPct val="100000"/>
              </a:lnSpc>
              <a:spcBef>
                <a:spcPts val="1200"/>
              </a:spcBef>
              <a:spcAft>
                <a:spcPts val="0"/>
              </a:spcAft>
              <a:buClr>
                <a:schemeClr val="dk1"/>
              </a:buClr>
              <a:buSzPts val="1400"/>
              <a:buNone/>
              <a:defRPr sz="1400"/>
            </a:lvl5pPr>
            <a:lvl6pPr marL="2743200" lvl="5" indent="-342900" algn="l">
              <a:lnSpc>
                <a:spcPct val="90000"/>
              </a:lnSpc>
              <a:spcBef>
                <a:spcPts val="12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Quote W2_Steel with photo">
  <p:cSld name="Quote W2_Steel with photo">
    <p:spTree>
      <p:nvGrpSpPr>
        <p:cNvPr id="1" name="Shape 440"/>
        <p:cNvGrpSpPr/>
        <p:nvPr/>
      </p:nvGrpSpPr>
      <p:grpSpPr>
        <a:xfrm>
          <a:off x="0" y="0"/>
          <a:ext cx="0" cy="0"/>
          <a:chOff x="0" y="0"/>
          <a:chExt cx="0" cy="0"/>
        </a:xfrm>
      </p:grpSpPr>
      <p:sp>
        <p:nvSpPr>
          <p:cNvPr id="441" name="Google Shape;441;p116"/>
          <p:cNvSpPr>
            <a:spLocks noGrp="1"/>
          </p:cNvSpPr>
          <p:nvPr>
            <p:ph type="pic" idx="2"/>
          </p:nvPr>
        </p:nvSpPr>
        <p:spPr>
          <a:xfrm>
            <a:off x="7043912" y="1343025"/>
            <a:ext cx="4689182" cy="4298950"/>
          </a:xfrm>
          <a:prstGeom prst="rect">
            <a:avLst/>
          </a:prstGeom>
          <a:noFill/>
          <a:ln>
            <a:noFill/>
          </a:ln>
        </p:spPr>
      </p:sp>
      <p:sp>
        <p:nvSpPr>
          <p:cNvPr id="442" name="Google Shape;442;p116"/>
          <p:cNvSpPr txBox="1">
            <a:spLocks noGrp="1"/>
          </p:cNvSpPr>
          <p:nvPr>
            <p:ph type="title"/>
          </p:nvPr>
        </p:nvSpPr>
        <p:spPr>
          <a:xfrm>
            <a:off x="1092085" y="923926"/>
            <a:ext cx="4962768" cy="4545804"/>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Clr>
                <a:schemeClr val="dk2"/>
              </a:buClr>
              <a:buSzPts val="3200"/>
              <a:buFont typeface="Arial Black"/>
              <a:buNone/>
              <a:defRPr/>
            </a:lvl1pPr>
            <a:lvl2pPr lvl="1">
              <a:spcBef>
                <a:spcPts val="120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43" name="Google Shape;443;p116"/>
          <p:cNvSpPr/>
          <p:nvPr/>
        </p:nvSpPr>
        <p:spPr>
          <a:xfrm>
            <a:off x="6426219" y="920687"/>
            <a:ext cx="246952" cy="5065776"/>
          </a:xfrm>
          <a:prstGeom prst="rect">
            <a:avLst/>
          </a:prstGeom>
          <a:solidFill>
            <a:srgbClr val="6F7878"/>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Arial"/>
              <a:ea typeface="Arial"/>
              <a:cs typeface="Arial"/>
              <a:sym typeface="Arial"/>
            </a:endParaRPr>
          </a:p>
        </p:txBody>
      </p:sp>
      <p:sp>
        <p:nvSpPr>
          <p:cNvPr id="444" name="Google Shape;444;p116"/>
          <p:cNvSpPr/>
          <p:nvPr/>
        </p:nvSpPr>
        <p:spPr>
          <a:xfrm>
            <a:off x="473765" y="920687"/>
            <a:ext cx="246952" cy="5065776"/>
          </a:xfrm>
          <a:prstGeom prst="rect">
            <a:avLst/>
          </a:prstGeom>
          <a:solidFill>
            <a:srgbClr val="6F7878"/>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Arial"/>
              <a:ea typeface="Arial"/>
              <a:cs typeface="Arial"/>
              <a:sym typeface="Arial"/>
            </a:endParaRPr>
          </a:p>
        </p:txBody>
      </p:sp>
      <p:sp>
        <p:nvSpPr>
          <p:cNvPr id="445" name="Google Shape;445;p116"/>
          <p:cNvSpPr txBox="1">
            <a:spLocks noGrp="1"/>
          </p:cNvSpPr>
          <p:nvPr>
            <p:ph type="body" idx="1"/>
          </p:nvPr>
        </p:nvSpPr>
        <p:spPr>
          <a:xfrm>
            <a:off x="1092085" y="5468112"/>
            <a:ext cx="4962768" cy="347472"/>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chemeClr val="dk1"/>
              </a:buClr>
              <a:buSzPts val="1400"/>
              <a:buNone/>
              <a:defRPr sz="1400"/>
            </a:lvl1pPr>
            <a:lvl2pPr marL="914400" lvl="1" indent="-228600" algn="l">
              <a:lnSpc>
                <a:spcPct val="100000"/>
              </a:lnSpc>
              <a:spcBef>
                <a:spcPts val="1200"/>
              </a:spcBef>
              <a:spcAft>
                <a:spcPts val="0"/>
              </a:spcAft>
              <a:buClr>
                <a:schemeClr val="dk1"/>
              </a:buClr>
              <a:buSzPts val="1260"/>
              <a:buNone/>
              <a:defRPr sz="1400"/>
            </a:lvl2pPr>
            <a:lvl3pPr marL="1371600" lvl="2" indent="-228600" algn="l">
              <a:lnSpc>
                <a:spcPct val="100000"/>
              </a:lnSpc>
              <a:spcBef>
                <a:spcPts val="1200"/>
              </a:spcBef>
              <a:spcAft>
                <a:spcPts val="0"/>
              </a:spcAft>
              <a:buClr>
                <a:schemeClr val="dk1"/>
              </a:buClr>
              <a:buSzPts val="1400"/>
              <a:buNone/>
              <a:defRPr sz="1400"/>
            </a:lvl3pPr>
            <a:lvl4pPr marL="1828800" lvl="3" indent="-228600" algn="l">
              <a:lnSpc>
                <a:spcPct val="100000"/>
              </a:lnSpc>
              <a:spcBef>
                <a:spcPts val="1200"/>
              </a:spcBef>
              <a:spcAft>
                <a:spcPts val="0"/>
              </a:spcAft>
              <a:buClr>
                <a:schemeClr val="dk1"/>
              </a:buClr>
              <a:buSzPts val="1260"/>
              <a:buNone/>
              <a:defRPr sz="1400"/>
            </a:lvl4pPr>
            <a:lvl5pPr marL="2286000" lvl="4" indent="-228600" algn="l">
              <a:lnSpc>
                <a:spcPct val="100000"/>
              </a:lnSpc>
              <a:spcBef>
                <a:spcPts val="1200"/>
              </a:spcBef>
              <a:spcAft>
                <a:spcPts val="0"/>
              </a:spcAft>
              <a:buClr>
                <a:schemeClr val="dk1"/>
              </a:buClr>
              <a:buSzPts val="1400"/>
              <a:buNone/>
              <a:defRPr sz="1400"/>
            </a:lvl5pPr>
            <a:lvl6pPr marL="2743200" lvl="5" indent="-342900" algn="l">
              <a:lnSpc>
                <a:spcPct val="90000"/>
              </a:lnSpc>
              <a:spcBef>
                <a:spcPts val="12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Quote W2_Tang with photo">
  <p:cSld name="Quote W2_Tang with photo">
    <p:spTree>
      <p:nvGrpSpPr>
        <p:cNvPr id="1" name="Shape 446"/>
        <p:cNvGrpSpPr/>
        <p:nvPr/>
      </p:nvGrpSpPr>
      <p:grpSpPr>
        <a:xfrm>
          <a:off x="0" y="0"/>
          <a:ext cx="0" cy="0"/>
          <a:chOff x="0" y="0"/>
          <a:chExt cx="0" cy="0"/>
        </a:xfrm>
      </p:grpSpPr>
      <p:sp>
        <p:nvSpPr>
          <p:cNvPr id="447" name="Google Shape;447;p117"/>
          <p:cNvSpPr>
            <a:spLocks noGrp="1"/>
          </p:cNvSpPr>
          <p:nvPr>
            <p:ph type="pic" idx="2"/>
          </p:nvPr>
        </p:nvSpPr>
        <p:spPr>
          <a:xfrm>
            <a:off x="7043912" y="1343025"/>
            <a:ext cx="4689182" cy="4298950"/>
          </a:xfrm>
          <a:prstGeom prst="rect">
            <a:avLst/>
          </a:prstGeom>
          <a:noFill/>
          <a:ln>
            <a:noFill/>
          </a:ln>
        </p:spPr>
      </p:sp>
      <p:sp>
        <p:nvSpPr>
          <p:cNvPr id="448" name="Google Shape;448;p117"/>
          <p:cNvSpPr txBox="1">
            <a:spLocks noGrp="1"/>
          </p:cNvSpPr>
          <p:nvPr>
            <p:ph type="title"/>
          </p:nvPr>
        </p:nvSpPr>
        <p:spPr>
          <a:xfrm>
            <a:off x="1092085" y="923926"/>
            <a:ext cx="4962768" cy="4545804"/>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Clr>
                <a:schemeClr val="dk2"/>
              </a:buClr>
              <a:buSzPts val="3200"/>
              <a:buFont typeface="Arial Black"/>
              <a:buNone/>
              <a:defRPr/>
            </a:lvl1pPr>
            <a:lvl2pPr lvl="1">
              <a:spcBef>
                <a:spcPts val="120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49" name="Google Shape;449;p117"/>
          <p:cNvSpPr/>
          <p:nvPr/>
        </p:nvSpPr>
        <p:spPr>
          <a:xfrm>
            <a:off x="6426219" y="920687"/>
            <a:ext cx="246952" cy="5065776"/>
          </a:xfrm>
          <a:prstGeom prst="rect">
            <a:avLst/>
          </a:prstGeom>
          <a:solidFill>
            <a:srgbClr val="FF540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Arial"/>
              <a:ea typeface="Arial"/>
              <a:cs typeface="Arial"/>
              <a:sym typeface="Arial"/>
            </a:endParaRPr>
          </a:p>
        </p:txBody>
      </p:sp>
      <p:sp>
        <p:nvSpPr>
          <p:cNvPr id="450" name="Google Shape;450;p117"/>
          <p:cNvSpPr/>
          <p:nvPr/>
        </p:nvSpPr>
        <p:spPr>
          <a:xfrm>
            <a:off x="473765" y="920687"/>
            <a:ext cx="246952" cy="5065776"/>
          </a:xfrm>
          <a:prstGeom prst="rect">
            <a:avLst/>
          </a:prstGeom>
          <a:solidFill>
            <a:srgbClr val="FF540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Arial"/>
              <a:ea typeface="Arial"/>
              <a:cs typeface="Arial"/>
              <a:sym typeface="Arial"/>
            </a:endParaRPr>
          </a:p>
        </p:txBody>
      </p:sp>
      <p:sp>
        <p:nvSpPr>
          <p:cNvPr id="451" name="Google Shape;451;p117"/>
          <p:cNvSpPr txBox="1">
            <a:spLocks noGrp="1"/>
          </p:cNvSpPr>
          <p:nvPr>
            <p:ph type="body" idx="1"/>
          </p:nvPr>
        </p:nvSpPr>
        <p:spPr>
          <a:xfrm>
            <a:off x="1092085" y="5468112"/>
            <a:ext cx="4962768" cy="347472"/>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chemeClr val="dk1"/>
              </a:buClr>
              <a:buSzPts val="1400"/>
              <a:buNone/>
              <a:defRPr sz="1400"/>
            </a:lvl1pPr>
            <a:lvl2pPr marL="914400" lvl="1" indent="-228600" algn="l">
              <a:lnSpc>
                <a:spcPct val="100000"/>
              </a:lnSpc>
              <a:spcBef>
                <a:spcPts val="1200"/>
              </a:spcBef>
              <a:spcAft>
                <a:spcPts val="0"/>
              </a:spcAft>
              <a:buClr>
                <a:schemeClr val="dk1"/>
              </a:buClr>
              <a:buSzPts val="1260"/>
              <a:buNone/>
              <a:defRPr sz="1400"/>
            </a:lvl2pPr>
            <a:lvl3pPr marL="1371600" lvl="2" indent="-228600" algn="l">
              <a:lnSpc>
                <a:spcPct val="100000"/>
              </a:lnSpc>
              <a:spcBef>
                <a:spcPts val="1200"/>
              </a:spcBef>
              <a:spcAft>
                <a:spcPts val="0"/>
              </a:spcAft>
              <a:buClr>
                <a:schemeClr val="dk1"/>
              </a:buClr>
              <a:buSzPts val="1400"/>
              <a:buNone/>
              <a:defRPr sz="1400"/>
            </a:lvl3pPr>
            <a:lvl4pPr marL="1828800" lvl="3" indent="-228600" algn="l">
              <a:lnSpc>
                <a:spcPct val="100000"/>
              </a:lnSpc>
              <a:spcBef>
                <a:spcPts val="1200"/>
              </a:spcBef>
              <a:spcAft>
                <a:spcPts val="0"/>
              </a:spcAft>
              <a:buClr>
                <a:schemeClr val="dk1"/>
              </a:buClr>
              <a:buSzPts val="1260"/>
              <a:buNone/>
              <a:defRPr sz="1400"/>
            </a:lvl4pPr>
            <a:lvl5pPr marL="2286000" lvl="4" indent="-228600" algn="l">
              <a:lnSpc>
                <a:spcPct val="100000"/>
              </a:lnSpc>
              <a:spcBef>
                <a:spcPts val="1200"/>
              </a:spcBef>
              <a:spcAft>
                <a:spcPts val="0"/>
              </a:spcAft>
              <a:buClr>
                <a:schemeClr val="dk1"/>
              </a:buClr>
              <a:buSzPts val="1400"/>
              <a:buNone/>
              <a:defRPr sz="1400"/>
            </a:lvl5pPr>
            <a:lvl6pPr marL="2743200" lvl="5" indent="-342900" algn="l">
              <a:lnSpc>
                <a:spcPct val="90000"/>
              </a:lnSpc>
              <a:spcBef>
                <a:spcPts val="12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Quote W2_Lemon with photo">
  <p:cSld name="Quote W2_Lemon with photo">
    <p:spTree>
      <p:nvGrpSpPr>
        <p:cNvPr id="1" name="Shape 452"/>
        <p:cNvGrpSpPr/>
        <p:nvPr/>
      </p:nvGrpSpPr>
      <p:grpSpPr>
        <a:xfrm>
          <a:off x="0" y="0"/>
          <a:ext cx="0" cy="0"/>
          <a:chOff x="0" y="0"/>
          <a:chExt cx="0" cy="0"/>
        </a:xfrm>
      </p:grpSpPr>
      <p:sp>
        <p:nvSpPr>
          <p:cNvPr id="453" name="Google Shape;453;p118"/>
          <p:cNvSpPr>
            <a:spLocks noGrp="1"/>
          </p:cNvSpPr>
          <p:nvPr>
            <p:ph type="pic" idx="2"/>
          </p:nvPr>
        </p:nvSpPr>
        <p:spPr>
          <a:xfrm>
            <a:off x="7043912" y="1343025"/>
            <a:ext cx="4689182" cy="4298950"/>
          </a:xfrm>
          <a:prstGeom prst="rect">
            <a:avLst/>
          </a:prstGeom>
          <a:noFill/>
          <a:ln>
            <a:noFill/>
          </a:ln>
        </p:spPr>
      </p:sp>
      <p:sp>
        <p:nvSpPr>
          <p:cNvPr id="454" name="Google Shape;454;p118"/>
          <p:cNvSpPr txBox="1">
            <a:spLocks noGrp="1"/>
          </p:cNvSpPr>
          <p:nvPr>
            <p:ph type="title"/>
          </p:nvPr>
        </p:nvSpPr>
        <p:spPr>
          <a:xfrm>
            <a:off x="1092085" y="923926"/>
            <a:ext cx="4962768" cy="4545804"/>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Clr>
                <a:schemeClr val="dk2"/>
              </a:buClr>
              <a:buSzPts val="3200"/>
              <a:buFont typeface="Arial Black"/>
              <a:buNone/>
              <a:defRPr/>
            </a:lvl1pPr>
            <a:lvl2pPr lvl="1">
              <a:spcBef>
                <a:spcPts val="120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55" name="Google Shape;455;p118"/>
          <p:cNvSpPr/>
          <p:nvPr/>
        </p:nvSpPr>
        <p:spPr>
          <a:xfrm>
            <a:off x="6426219" y="920687"/>
            <a:ext cx="246952" cy="5065776"/>
          </a:xfrm>
          <a:prstGeom prst="rect">
            <a:avLst/>
          </a:prstGeom>
          <a:solidFill>
            <a:srgbClr val="FEC10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Arial"/>
              <a:ea typeface="Arial"/>
              <a:cs typeface="Arial"/>
              <a:sym typeface="Arial"/>
            </a:endParaRPr>
          </a:p>
        </p:txBody>
      </p:sp>
      <p:sp>
        <p:nvSpPr>
          <p:cNvPr id="456" name="Google Shape;456;p118"/>
          <p:cNvSpPr/>
          <p:nvPr/>
        </p:nvSpPr>
        <p:spPr>
          <a:xfrm>
            <a:off x="473765" y="920687"/>
            <a:ext cx="246952" cy="5065776"/>
          </a:xfrm>
          <a:prstGeom prst="rect">
            <a:avLst/>
          </a:prstGeom>
          <a:solidFill>
            <a:srgbClr val="FEC10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Arial"/>
              <a:ea typeface="Arial"/>
              <a:cs typeface="Arial"/>
              <a:sym typeface="Arial"/>
            </a:endParaRPr>
          </a:p>
        </p:txBody>
      </p:sp>
      <p:sp>
        <p:nvSpPr>
          <p:cNvPr id="457" name="Google Shape;457;p118"/>
          <p:cNvSpPr txBox="1">
            <a:spLocks noGrp="1"/>
          </p:cNvSpPr>
          <p:nvPr>
            <p:ph type="body" idx="1"/>
          </p:nvPr>
        </p:nvSpPr>
        <p:spPr>
          <a:xfrm>
            <a:off x="1092085" y="5468112"/>
            <a:ext cx="4962768" cy="347472"/>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chemeClr val="dk1"/>
              </a:buClr>
              <a:buSzPts val="1400"/>
              <a:buNone/>
              <a:defRPr sz="1400"/>
            </a:lvl1pPr>
            <a:lvl2pPr marL="914400" lvl="1" indent="-228600" algn="l">
              <a:lnSpc>
                <a:spcPct val="100000"/>
              </a:lnSpc>
              <a:spcBef>
                <a:spcPts val="1200"/>
              </a:spcBef>
              <a:spcAft>
                <a:spcPts val="0"/>
              </a:spcAft>
              <a:buClr>
                <a:schemeClr val="dk1"/>
              </a:buClr>
              <a:buSzPts val="1260"/>
              <a:buNone/>
              <a:defRPr sz="1400"/>
            </a:lvl2pPr>
            <a:lvl3pPr marL="1371600" lvl="2" indent="-228600" algn="l">
              <a:lnSpc>
                <a:spcPct val="100000"/>
              </a:lnSpc>
              <a:spcBef>
                <a:spcPts val="1200"/>
              </a:spcBef>
              <a:spcAft>
                <a:spcPts val="0"/>
              </a:spcAft>
              <a:buClr>
                <a:schemeClr val="dk1"/>
              </a:buClr>
              <a:buSzPts val="1400"/>
              <a:buNone/>
              <a:defRPr sz="1400"/>
            </a:lvl3pPr>
            <a:lvl4pPr marL="1828800" lvl="3" indent="-228600" algn="l">
              <a:lnSpc>
                <a:spcPct val="100000"/>
              </a:lnSpc>
              <a:spcBef>
                <a:spcPts val="1200"/>
              </a:spcBef>
              <a:spcAft>
                <a:spcPts val="0"/>
              </a:spcAft>
              <a:buClr>
                <a:schemeClr val="dk1"/>
              </a:buClr>
              <a:buSzPts val="1260"/>
              <a:buNone/>
              <a:defRPr sz="1400"/>
            </a:lvl4pPr>
            <a:lvl5pPr marL="2286000" lvl="4" indent="-228600" algn="l">
              <a:lnSpc>
                <a:spcPct val="100000"/>
              </a:lnSpc>
              <a:spcBef>
                <a:spcPts val="1200"/>
              </a:spcBef>
              <a:spcAft>
                <a:spcPts val="0"/>
              </a:spcAft>
              <a:buClr>
                <a:schemeClr val="dk1"/>
              </a:buClr>
              <a:buSzPts val="1400"/>
              <a:buNone/>
              <a:defRPr sz="1400"/>
            </a:lvl5pPr>
            <a:lvl6pPr marL="2743200" lvl="5" indent="-342900" algn="l">
              <a:lnSpc>
                <a:spcPct val="90000"/>
              </a:lnSpc>
              <a:spcBef>
                <a:spcPts val="12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Quote W2_Rose with photo">
  <p:cSld name="Quote W2_Rose with photo">
    <p:spTree>
      <p:nvGrpSpPr>
        <p:cNvPr id="1" name="Shape 458"/>
        <p:cNvGrpSpPr/>
        <p:nvPr/>
      </p:nvGrpSpPr>
      <p:grpSpPr>
        <a:xfrm>
          <a:off x="0" y="0"/>
          <a:ext cx="0" cy="0"/>
          <a:chOff x="0" y="0"/>
          <a:chExt cx="0" cy="0"/>
        </a:xfrm>
      </p:grpSpPr>
      <p:sp>
        <p:nvSpPr>
          <p:cNvPr id="459" name="Google Shape;459;p119"/>
          <p:cNvSpPr>
            <a:spLocks noGrp="1"/>
          </p:cNvSpPr>
          <p:nvPr>
            <p:ph type="pic" idx="2"/>
          </p:nvPr>
        </p:nvSpPr>
        <p:spPr>
          <a:xfrm>
            <a:off x="7043912" y="1343025"/>
            <a:ext cx="4689182" cy="4298950"/>
          </a:xfrm>
          <a:prstGeom prst="rect">
            <a:avLst/>
          </a:prstGeom>
          <a:noFill/>
          <a:ln>
            <a:noFill/>
          </a:ln>
        </p:spPr>
      </p:sp>
      <p:sp>
        <p:nvSpPr>
          <p:cNvPr id="460" name="Google Shape;460;p119"/>
          <p:cNvSpPr txBox="1">
            <a:spLocks noGrp="1"/>
          </p:cNvSpPr>
          <p:nvPr>
            <p:ph type="title"/>
          </p:nvPr>
        </p:nvSpPr>
        <p:spPr>
          <a:xfrm>
            <a:off x="1092085" y="923926"/>
            <a:ext cx="4962768" cy="4545804"/>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Clr>
                <a:schemeClr val="dk2"/>
              </a:buClr>
              <a:buSzPts val="3200"/>
              <a:buFont typeface="Arial Black"/>
              <a:buNone/>
              <a:defRPr/>
            </a:lvl1pPr>
            <a:lvl2pPr lvl="1">
              <a:spcBef>
                <a:spcPts val="120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61" name="Google Shape;461;p119"/>
          <p:cNvSpPr/>
          <p:nvPr/>
        </p:nvSpPr>
        <p:spPr>
          <a:xfrm>
            <a:off x="6426219" y="920687"/>
            <a:ext cx="246952" cy="5065776"/>
          </a:xfrm>
          <a:prstGeom prst="rect">
            <a:avLst/>
          </a:prstGeom>
          <a:solidFill>
            <a:srgbClr val="E81159"/>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Arial"/>
              <a:ea typeface="Arial"/>
              <a:cs typeface="Arial"/>
              <a:sym typeface="Arial"/>
            </a:endParaRPr>
          </a:p>
        </p:txBody>
      </p:sp>
      <p:sp>
        <p:nvSpPr>
          <p:cNvPr id="462" name="Google Shape;462;p119"/>
          <p:cNvSpPr/>
          <p:nvPr/>
        </p:nvSpPr>
        <p:spPr>
          <a:xfrm>
            <a:off x="473765" y="920687"/>
            <a:ext cx="246952" cy="5065776"/>
          </a:xfrm>
          <a:prstGeom prst="rect">
            <a:avLst/>
          </a:prstGeom>
          <a:solidFill>
            <a:srgbClr val="E81159"/>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Arial"/>
              <a:ea typeface="Arial"/>
              <a:cs typeface="Arial"/>
              <a:sym typeface="Arial"/>
            </a:endParaRPr>
          </a:p>
        </p:txBody>
      </p:sp>
      <p:sp>
        <p:nvSpPr>
          <p:cNvPr id="463" name="Google Shape;463;p119"/>
          <p:cNvSpPr txBox="1">
            <a:spLocks noGrp="1"/>
          </p:cNvSpPr>
          <p:nvPr>
            <p:ph type="body" idx="1"/>
          </p:nvPr>
        </p:nvSpPr>
        <p:spPr>
          <a:xfrm>
            <a:off x="1092085" y="5468112"/>
            <a:ext cx="4962768" cy="347472"/>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chemeClr val="dk1"/>
              </a:buClr>
              <a:buSzPts val="1400"/>
              <a:buNone/>
              <a:defRPr sz="1400"/>
            </a:lvl1pPr>
            <a:lvl2pPr marL="914400" lvl="1" indent="-228600" algn="l">
              <a:lnSpc>
                <a:spcPct val="100000"/>
              </a:lnSpc>
              <a:spcBef>
                <a:spcPts val="1200"/>
              </a:spcBef>
              <a:spcAft>
                <a:spcPts val="0"/>
              </a:spcAft>
              <a:buClr>
                <a:schemeClr val="dk1"/>
              </a:buClr>
              <a:buSzPts val="1260"/>
              <a:buNone/>
              <a:defRPr sz="1400"/>
            </a:lvl2pPr>
            <a:lvl3pPr marL="1371600" lvl="2" indent="-228600" algn="l">
              <a:lnSpc>
                <a:spcPct val="100000"/>
              </a:lnSpc>
              <a:spcBef>
                <a:spcPts val="1200"/>
              </a:spcBef>
              <a:spcAft>
                <a:spcPts val="0"/>
              </a:spcAft>
              <a:buClr>
                <a:schemeClr val="dk1"/>
              </a:buClr>
              <a:buSzPts val="1400"/>
              <a:buNone/>
              <a:defRPr sz="1400"/>
            </a:lvl3pPr>
            <a:lvl4pPr marL="1828800" lvl="3" indent="-228600" algn="l">
              <a:lnSpc>
                <a:spcPct val="100000"/>
              </a:lnSpc>
              <a:spcBef>
                <a:spcPts val="1200"/>
              </a:spcBef>
              <a:spcAft>
                <a:spcPts val="0"/>
              </a:spcAft>
              <a:buClr>
                <a:schemeClr val="dk1"/>
              </a:buClr>
              <a:buSzPts val="1260"/>
              <a:buNone/>
              <a:defRPr sz="1400"/>
            </a:lvl4pPr>
            <a:lvl5pPr marL="2286000" lvl="4" indent="-228600" algn="l">
              <a:lnSpc>
                <a:spcPct val="100000"/>
              </a:lnSpc>
              <a:spcBef>
                <a:spcPts val="1200"/>
              </a:spcBef>
              <a:spcAft>
                <a:spcPts val="0"/>
              </a:spcAft>
              <a:buClr>
                <a:schemeClr val="dk1"/>
              </a:buClr>
              <a:buSzPts val="1400"/>
              <a:buNone/>
              <a:defRPr sz="1400"/>
            </a:lvl5pPr>
            <a:lvl6pPr marL="2743200" lvl="5" indent="-342900" algn="l">
              <a:lnSpc>
                <a:spcPct val="90000"/>
              </a:lnSpc>
              <a:spcBef>
                <a:spcPts val="12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Title Slide 2">
  <p:cSld name="Title Slide 2">
    <p:bg>
      <p:bgPr>
        <a:solidFill>
          <a:schemeClr val="lt1"/>
        </a:solidFill>
        <a:effectLst/>
      </p:bgPr>
    </p:bg>
    <p:spTree>
      <p:nvGrpSpPr>
        <p:cNvPr id="1" name="Shape 181"/>
        <p:cNvGrpSpPr/>
        <p:nvPr/>
      </p:nvGrpSpPr>
      <p:grpSpPr>
        <a:xfrm>
          <a:off x="0" y="0"/>
          <a:ext cx="0" cy="0"/>
          <a:chOff x="0" y="0"/>
          <a:chExt cx="0" cy="0"/>
        </a:xfrm>
      </p:grpSpPr>
      <p:sp>
        <p:nvSpPr>
          <p:cNvPr id="182" name="Google Shape;182;p67"/>
          <p:cNvSpPr txBox="1">
            <a:spLocks noGrp="1"/>
          </p:cNvSpPr>
          <p:nvPr>
            <p:ph type="body" idx="1"/>
          </p:nvPr>
        </p:nvSpPr>
        <p:spPr>
          <a:xfrm>
            <a:off x="2166861" y="3804785"/>
            <a:ext cx="4545024" cy="553998"/>
          </a:xfrm>
          <a:prstGeom prst="rect">
            <a:avLst/>
          </a:prstGeom>
          <a:noFill/>
          <a:ln>
            <a:noFill/>
          </a:ln>
        </p:spPr>
        <p:txBody>
          <a:bodyPr spcFirstLastPara="1" wrap="square" lIns="0" tIns="0" rIns="0" bIns="0" anchor="t" anchorCtr="0">
            <a:spAutoFit/>
          </a:bodyPr>
          <a:lstStyle>
            <a:lvl1pPr marL="457200" lvl="0" indent="-228600" algn="l">
              <a:lnSpc>
                <a:spcPct val="100000"/>
              </a:lnSpc>
              <a:spcBef>
                <a:spcPts val="0"/>
              </a:spcBef>
              <a:spcAft>
                <a:spcPts val="0"/>
              </a:spcAft>
              <a:buClr>
                <a:schemeClr val="accent1"/>
              </a:buClr>
              <a:buSzPts val="1800"/>
              <a:buNone/>
              <a:defRPr sz="1800">
                <a:solidFill>
                  <a:schemeClr val="accent1"/>
                </a:solidFill>
              </a:defRPr>
            </a:lvl1pPr>
            <a:lvl2pPr marL="914400" lvl="1" indent="-228600" algn="l">
              <a:lnSpc>
                <a:spcPct val="100000"/>
              </a:lnSpc>
              <a:spcBef>
                <a:spcPts val="0"/>
              </a:spcBef>
              <a:spcAft>
                <a:spcPts val="0"/>
              </a:spcAft>
              <a:buClr>
                <a:schemeClr val="dk1"/>
              </a:buClr>
              <a:buSzPts val="2160"/>
              <a:buNone/>
              <a:defRPr/>
            </a:lvl2pPr>
            <a:lvl3pPr marL="1371600" lvl="2" indent="-228600" algn="l">
              <a:lnSpc>
                <a:spcPct val="100000"/>
              </a:lnSpc>
              <a:spcBef>
                <a:spcPts val="1200"/>
              </a:spcBef>
              <a:spcAft>
                <a:spcPts val="0"/>
              </a:spcAft>
              <a:buClr>
                <a:schemeClr val="dk1"/>
              </a:buClr>
              <a:buSzPts val="2400"/>
              <a:buNone/>
              <a:defRPr/>
            </a:lvl3pPr>
            <a:lvl4pPr marL="1828800" lvl="3" indent="-228600" algn="l">
              <a:lnSpc>
                <a:spcPct val="100000"/>
              </a:lnSpc>
              <a:spcBef>
                <a:spcPts val="1200"/>
              </a:spcBef>
              <a:spcAft>
                <a:spcPts val="0"/>
              </a:spcAft>
              <a:buClr>
                <a:schemeClr val="dk1"/>
              </a:buClr>
              <a:buSzPts val="2160"/>
              <a:buNone/>
              <a:defRPr/>
            </a:lvl4pPr>
            <a:lvl5pPr marL="2286000" lvl="4" indent="-228600" algn="l">
              <a:lnSpc>
                <a:spcPct val="100000"/>
              </a:lnSpc>
              <a:spcBef>
                <a:spcPts val="1200"/>
              </a:spcBef>
              <a:spcAft>
                <a:spcPts val="0"/>
              </a:spcAft>
              <a:buClr>
                <a:schemeClr val="dk1"/>
              </a:buClr>
              <a:buSzPts val="2400"/>
              <a:buNone/>
              <a:defRPr/>
            </a:lvl5pPr>
            <a:lvl6pPr marL="2743200" lvl="5" indent="-342900" algn="l">
              <a:lnSpc>
                <a:spcPct val="90000"/>
              </a:lnSpc>
              <a:spcBef>
                <a:spcPts val="12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83" name="Google Shape;183;p67"/>
          <p:cNvSpPr txBox="1">
            <a:spLocks noGrp="1"/>
          </p:cNvSpPr>
          <p:nvPr>
            <p:ph type="ctrTitle"/>
          </p:nvPr>
        </p:nvSpPr>
        <p:spPr>
          <a:xfrm>
            <a:off x="2166861" y="1687986"/>
            <a:ext cx="4545024" cy="1994392"/>
          </a:xfrm>
          <a:prstGeom prst="rect">
            <a:avLst/>
          </a:prstGeom>
          <a:noFill/>
          <a:ln>
            <a:noFill/>
          </a:ln>
        </p:spPr>
        <p:txBody>
          <a:bodyPr spcFirstLastPara="1" wrap="square" lIns="0" tIns="0" rIns="0" bIns="0" anchor="ctr" anchorCtr="0">
            <a:noAutofit/>
          </a:bodyPr>
          <a:lstStyle>
            <a:lvl1pPr lvl="0" algn="l">
              <a:lnSpc>
                <a:spcPct val="90000"/>
              </a:lnSpc>
              <a:spcBef>
                <a:spcPts val="0"/>
              </a:spcBef>
              <a:spcAft>
                <a:spcPts val="0"/>
              </a:spcAft>
              <a:buClr>
                <a:schemeClr val="dk2"/>
              </a:buClr>
              <a:buSzPts val="3600"/>
              <a:buFont typeface="Arial Black"/>
              <a:buNone/>
              <a:defRPr sz="3600"/>
            </a:lvl1pPr>
            <a:lvl2pPr lvl="1">
              <a:spcBef>
                <a:spcPts val="120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4" name="Google Shape;184;p67"/>
          <p:cNvSpPr/>
          <p:nvPr/>
        </p:nvSpPr>
        <p:spPr>
          <a:xfrm>
            <a:off x="7058822" y="1343025"/>
            <a:ext cx="160433" cy="3291840"/>
          </a:xfrm>
          <a:prstGeom prst="rect">
            <a:avLst/>
          </a:prstGeom>
          <a:solidFill>
            <a:srgbClr val="009AD7"/>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Arial"/>
              <a:ea typeface="Arial"/>
              <a:cs typeface="Arial"/>
              <a:sym typeface="Arial"/>
            </a:endParaRPr>
          </a:p>
        </p:txBody>
      </p:sp>
      <p:sp>
        <p:nvSpPr>
          <p:cNvPr id="185" name="Google Shape;185;p67"/>
          <p:cNvSpPr/>
          <p:nvPr/>
        </p:nvSpPr>
        <p:spPr>
          <a:xfrm>
            <a:off x="1588464" y="1343025"/>
            <a:ext cx="160433" cy="3291840"/>
          </a:xfrm>
          <a:prstGeom prst="rect">
            <a:avLst/>
          </a:prstGeom>
          <a:solidFill>
            <a:srgbClr val="009AD7"/>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Arial"/>
              <a:ea typeface="Arial"/>
              <a:cs typeface="Arial"/>
              <a:sym typeface="Arial"/>
            </a:endParaRPr>
          </a:p>
        </p:txBody>
      </p:sp>
      <p:pic>
        <p:nvPicPr>
          <p:cNvPr id="186" name="Google Shape;186;p67"/>
          <p:cNvPicPr preferRelativeResize="0"/>
          <p:nvPr/>
        </p:nvPicPr>
        <p:blipFill rotWithShape="1">
          <a:blip r:embed="rId2">
            <a:alphaModFix/>
          </a:blip>
          <a:srcRect/>
          <a:stretch/>
        </p:blipFill>
        <p:spPr>
          <a:xfrm>
            <a:off x="9689540" y="6055538"/>
            <a:ext cx="2050653" cy="469087"/>
          </a:xfrm>
          <a:prstGeom prst="rect">
            <a:avLst/>
          </a:prstGeom>
          <a:noFill/>
          <a:ln>
            <a:noFill/>
          </a:ln>
        </p:spPr>
      </p:pic>
      <p:sp>
        <p:nvSpPr>
          <p:cNvPr id="187" name="Google Shape;187;p67"/>
          <p:cNvSpPr txBox="1"/>
          <p:nvPr/>
        </p:nvSpPr>
        <p:spPr>
          <a:xfrm>
            <a:off x="460256" y="6201460"/>
            <a:ext cx="7098135" cy="323165"/>
          </a:xfrm>
          <a:prstGeom prst="rect">
            <a:avLst/>
          </a:prstGeom>
          <a:noFill/>
          <a:ln>
            <a:noFill/>
          </a:ln>
        </p:spPr>
        <p:txBody>
          <a:bodyPr spcFirstLastPara="1" wrap="square" lIns="0" tIns="0" rIns="0" bIns="0" anchor="t" anchorCtr="0">
            <a:spAutoFit/>
          </a:bodyPr>
          <a:lstStyle/>
          <a:p>
            <a:pPr marL="0" marR="0" lvl="0" indent="0" algn="l" rtl="0">
              <a:lnSpc>
                <a:spcPct val="100000"/>
              </a:lnSpc>
              <a:spcBef>
                <a:spcPts val="0"/>
              </a:spcBef>
              <a:spcAft>
                <a:spcPts val="0"/>
              </a:spcAft>
              <a:buNone/>
            </a:pPr>
            <a:r>
              <a:rPr lang="en-US" sz="700" b="0" i="0" u="none" strike="noStrike">
                <a:solidFill>
                  <a:schemeClr val="dk1"/>
                </a:solidFill>
                <a:latin typeface="Arial"/>
                <a:ea typeface="Arial"/>
                <a:cs typeface="Arial"/>
                <a:sym typeface="Arial"/>
              </a:rPr>
              <a:t>© 2019 Gartner, Inc. and/or its affiliates. All rights reserved. Gartner is a registered trademark of Gartner, Inc. or its affiliates. This presentation, including all supporting materials, </a:t>
            </a:r>
            <a:br>
              <a:rPr lang="en-US" sz="700" b="0" i="0" u="none" strike="noStrike">
                <a:solidFill>
                  <a:schemeClr val="dk1"/>
                </a:solidFill>
                <a:latin typeface="Arial"/>
                <a:ea typeface="Arial"/>
                <a:cs typeface="Arial"/>
                <a:sym typeface="Arial"/>
              </a:rPr>
            </a:br>
            <a:r>
              <a:rPr lang="en-US" sz="700" b="0" i="0" u="none" strike="noStrike">
                <a:solidFill>
                  <a:schemeClr val="dk1"/>
                </a:solidFill>
                <a:latin typeface="Arial"/>
                <a:ea typeface="Arial"/>
                <a:cs typeface="Arial"/>
                <a:sym typeface="Arial"/>
              </a:rPr>
              <a:t>is proprietary to Gartner, Inc. and/or its affiliates and is for the sole internal use of the intended recipients. Because this presentation may contain information that is confidential, proprietary or otherwise legally protected, it may not be further copied, distributed or publicly displayed without the express written permission of Gartner, Inc. or its affiliates.</a:t>
            </a:r>
            <a:endParaRPr sz="700">
              <a:solidFill>
                <a:schemeClr val="dk1"/>
              </a:solidFill>
              <a:latin typeface="Arial"/>
              <a:ea typeface="Arial"/>
              <a:cs typeface="Arial"/>
              <a:sym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lumn graphics right">
  <p:cSld name="Two column graphics right">
    <p:spTree>
      <p:nvGrpSpPr>
        <p:cNvPr id="1" name="Shape 188"/>
        <p:cNvGrpSpPr/>
        <p:nvPr/>
      </p:nvGrpSpPr>
      <p:grpSpPr>
        <a:xfrm>
          <a:off x="0" y="0"/>
          <a:ext cx="0" cy="0"/>
          <a:chOff x="0" y="0"/>
          <a:chExt cx="0" cy="0"/>
        </a:xfrm>
      </p:grpSpPr>
      <p:sp>
        <p:nvSpPr>
          <p:cNvPr id="189" name="Google Shape;189;p68"/>
          <p:cNvSpPr txBox="1">
            <a:spLocks noGrp="1"/>
          </p:cNvSpPr>
          <p:nvPr>
            <p:ph type="title"/>
          </p:nvPr>
        </p:nvSpPr>
        <p:spPr>
          <a:xfrm>
            <a:off x="457200" y="366713"/>
            <a:ext cx="11276013" cy="443198"/>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dk2"/>
              </a:buClr>
              <a:buSzPts val="1800"/>
              <a:buNone/>
              <a:defRPr/>
            </a:lvl1pPr>
            <a:lvl2pPr lvl="1">
              <a:spcBef>
                <a:spcPts val="120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0" name="Google Shape;190;p68"/>
          <p:cNvSpPr txBox="1">
            <a:spLocks noGrp="1"/>
          </p:cNvSpPr>
          <p:nvPr>
            <p:ph type="body" idx="1"/>
          </p:nvPr>
        </p:nvSpPr>
        <p:spPr>
          <a:xfrm>
            <a:off x="457201" y="1527174"/>
            <a:ext cx="5499100" cy="4460875"/>
          </a:xfrm>
          <a:prstGeom prst="rect">
            <a:avLst/>
          </a:prstGeom>
          <a:noFill/>
          <a:ln>
            <a:noFill/>
          </a:ln>
        </p:spPr>
        <p:txBody>
          <a:bodyPr spcFirstLastPara="1" wrap="square" lIns="0" tIns="0" rIns="0" bIns="0" anchor="t" anchorCtr="0">
            <a:noAutofit/>
          </a:bodyPr>
          <a:lstStyle>
            <a:lvl1pPr marL="457200" lvl="0" indent="-355600" algn="l">
              <a:lnSpc>
                <a:spcPct val="100000"/>
              </a:lnSpc>
              <a:spcBef>
                <a:spcPts val="0"/>
              </a:spcBef>
              <a:spcAft>
                <a:spcPts val="0"/>
              </a:spcAft>
              <a:buClr>
                <a:schemeClr val="dk1"/>
              </a:buClr>
              <a:buSzPts val="2000"/>
              <a:buChar char="•"/>
              <a:defRPr sz="2000"/>
            </a:lvl1pPr>
            <a:lvl2pPr marL="914400" lvl="1" indent="-342900" algn="l">
              <a:lnSpc>
                <a:spcPct val="100000"/>
              </a:lnSpc>
              <a:spcBef>
                <a:spcPts val="1200"/>
              </a:spcBef>
              <a:spcAft>
                <a:spcPts val="0"/>
              </a:spcAft>
              <a:buClr>
                <a:schemeClr val="dk1"/>
              </a:buClr>
              <a:buSzPts val="1800"/>
              <a:buChar char="–"/>
              <a:defRPr sz="2000"/>
            </a:lvl2pPr>
            <a:lvl3pPr marL="1371600" lvl="2" indent="-355600" algn="l">
              <a:lnSpc>
                <a:spcPct val="100000"/>
              </a:lnSpc>
              <a:spcBef>
                <a:spcPts val="1200"/>
              </a:spcBef>
              <a:spcAft>
                <a:spcPts val="0"/>
              </a:spcAft>
              <a:buClr>
                <a:schemeClr val="dk1"/>
              </a:buClr>
              <a:buSzPts val="2000"/>
              <a:buChar char="•"/>
              <a:defRPr sz="2000"/>
            </a:lvl3pPr>
            <a:lvl4pPr marL="1828800" lvl="3" indent="-342900" algn="l">
              <a:lnSpc>
                <a:spcPct val="100000"/>
              </a:lnSpc>
              <a:spcBef>
                <a:spcPts val="1200"/>
              </a:spcBef>
              <a:spcAft>
                <a:spcPts val="0"/>
              </a:spcAft>
              <a:buClr>
                <a:schemeClr val="dk1"/>
              </a:buClr>
              <a:buSzPts val="1800"/>
              <a:buChar char="–"/>
              <a:defRPr sz="2000"/>
            </a:lvl4pPr>
            <a:lvl5pPr marL="2286000" lvl="4" indent="-355600" algn="l">
              <a:lnSpc>
                <a:spcPct val="100000"/>
              </a:lnSpc>
              <a:spcBef>
                <a:spcPts val="1200"/>
              </a:spcBef>
              <a:spcAft>
                <a:spcPts val="0"/>
              </a:spcAft>
              <a:buClr>
                <a:schemeClr val="dk1"/>
              </a:buClr>
              <a:buSzPts val="2000"/>
              <a:buChar char="•"/>
              <a:defRPr sz="2000"/>
            </a:lvl5pPr>
            <a:lvl6pPr marL="2743200" lvl="5" indent="-342900" algn="l">
              <a:lnSpc>
                <a:spcPct val="90000"/>
              </a:lnSpc>
              <a:spcBef>
                <a:spcPts val="12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hree column">
  <p:cSld name="Three column">
    <p:spTree>
      <p:nvGrpSpPr>
        <p:cNvPr id="1" name="Shape 191"/>
        <p:cNvGrpSpPr/>
        <p:nvPr/>
      </p:nvGrpSpPr>
      <p:grpSpPr>
        <a:xfrm>
          <a:off x="0" y="0"/>
          <a:ext cx="0" cy="0"/>
          <a:chOff x="0" y="0"/>
          <a:chExt cx="0" cy="0"/>
        </a:xfrm>
      </p:grpSpPr>
      <p:sp>
        <p:nvSpPr>
          <p:cNvPr id="192" name="Google Shape;192;p69"/>
          <p:cNvSpPr txBox="1">
            <a:spLocks noGrp="1"/>
          </p:cNvSpPr>
          <p:nvPr>
            <p:ph type="body" idx="1"/>
          </p:nvPr>
        </p:nvSpPr>
        <p:spPr>
          <a:xfrm>
            <a:off x="460544" y="1527175"/>
            <a:ext cx="3336925" cy="4460875"/>
          </a:xfrm>
          <a:prstGeom prst="rect">
            <a:avLst/>
          </a:prstGeom>
          <a:noFill/>
          <a:ln>
            <a:noFill/>
          </a:ln>
        </p:spPr>
        <p:txBody>
          <a:bodyPr spcFirstLastPara="1" wrap="square" lIns="0" tIns="0" rIns="0" bIns="0" anchor="t" anchorCtr="0">
            <a:noAutofit/>
          </a:bodyPr>
          <a:lstStyle>
            <a:lvl1pPr marL="457200" lvl="0" indent="-355600" algn="l">
              <a:lnSpc>
                <a:spcPct val="100000"/>
              </a:lnSpc>
              <a:spcBef>
                <a:spcPts val="0"/>
              </a:spcBef>
              <a:spcAft>
                <a:spcPts val="0"/>
              </a:spcAft>
              <a:buClr>
                <a:schemeClr val="dk1"/>
              </a:buClr>
              <a:buSzPts val="2000"/>
              <a:buChar char="•"/>
              <a:defRPr sz="2000"/>
            </a:lvl1pPr>
            <a:lvl2pPr marL="914400" lvl="1" indent="-342900" algn="l">
              <a:lnSpc>
                <a:spcPct val="100000"/>
              </a:lnSpc>
              <a:spcBef>
                <a:spcPts val="1200"/>
              </a:spcBef>
              <a:spcAft>
                <a:spcPts val="0"/>
              </a:spcAft>
              <a:buClr>
                <a:schemeClr val="dk1"/>
              </a:buClr>
              <a:buSzPts val="1800"/>
              <a:buChar char="–"/>
              <a:defRPr sz="2000" b="0"/>
            </a:lvl2pPr>
            <a:lvl3pPr marL="1371600" lvl="2" indent="-355600" algn="l">
              <a:lnSpc>
                <a:spcPct val="100000"/>
              </a:lnSpc>
              <a:spcBef>
                <a:spcPts val="1200"/>
              </a:spcBef>
              <a:spcAft>
                <a:spcPts val="0"/>
              </a:spcAft>
              <a:buClr>
                <a:schemeClr val="dk1"/>
              </a:buClr>
              <a:buSzPts val="2000"/>
              <a:buChar char="•"/>
              <a:defRPr sz="2000" b="0"/>
            </a:lvl3pPr>
            <a:lvl4pPr marL="1828800" lvl="3" indent="-342900" algn="l">
              <a:lnSpc>
                <a:spcPct val="100000"/>
              </a:lnSpc>
              <a:spcBef>
                <a:spcPts val="1200"/>
              </a:spcBef>
              <a:spcAft>
                <a:spcPts val="0"/>
              </a:spcAft>
              <a:buClr>
                <a:schemeClr val="dk1"/>
              </a:buClr>
              <a:buSzPts val="1800"/>
              <a:buChar char="–"/>
              <a:defRPr sz="2000" b="0"/>
            </a:lvl4pPr>
            <a:lvl5pPr marL="2286000" lvl="4" indent="-355600" algn="l">
              <a:lnSpc>
                <a:spcPct val="100000"/>
              </a:lnSpc>
              <a:spcBef>
                <a:spcPts val="1200"/>
              </a:spcBef>
              <a:spcAft>
                <a:spcPts val="0"/>
              </a:spcAft>
              <a:buClr>
                <a:schemeClr val="dk1"/>
              </a:buClr>
              <a:buSzPts val="2000"/>
              <a:buChar char="•"/>
              <a:defRPr sz="2000" b="0"/>
            </a:lvl5pPr>
            <a:lvl6pPr marL="2743200" lvl="5" indent="-355600" algn="l">
              <a:lnSpc>
                <a:spcPct val="100000"/>
              </a:lnSpc>
              <a:spcBef>
                <a:spcPts val="1200"/>
              </a:spcBef>
              <a:spcAft>
                <a:spcPts val="0"/>
              </a:spcAft>
              <a:buClr>
                <a:schemeClr val="dk1"/>
              </a:buClr>
              <a:buSzPts val="2000"/>
              <a:buChar char="•"/>
              <a:defRPr sz="2000"/>
            </a:lvl6pPr>
            <a:lvl7pPr marL="3200400" lvl="6" indent="-342900" algn="l">
              <a:lnSpc>
                <a:spcPct val="90000"/>
              </a:lnSpc>
              <a:spcBef>
                <a:spcPts val="12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93" name="Google Shape;193;p69"/>
          <p:cNvSpPr txBox="1">
            <a:spLocks noGrp="1"/>
          </p:cNvSpPr>
          <p:nvPr>
            <p:ph type="body" idx="2"/>
          </p:nvPr>
        </p:nvSpPr>
        <p:spPr>
          <a:xfrm>
            <a:off x="4427537" y="1527175"/>
            <a:ext cx="3336925" cy="4460875"/>
          </a:xfrm>
          <a:prstGeom prst="rect">
            <a:avLst/>
          </a:prstGeom>
          <a:noFill/>
          <a:ln>
            <a:noFill/>
          </a:ln>
        </p:spPr>
        <p:txBody>
          <a:bodyPr spcFirstLastPara="1" wrap="square" lIns="0" tIns="0" rIns="0" bIns="0" anchor="t" anchorCtr="0">
            <a:noAutofit/>
          </a:bodyPr>
          <a:lstStyle>
            <a:lvl1pPr marL="457200" lvl="0" indent="-355600" algn="l">
              <a:lnSpc>
                <a:spcPct val="100000"/>
              </a:lnSpc>
              <a:spcBef>
                <a:spcPts val="0"/>
              </a:spcBef>
              <a:spcAft>
                <a:spcPts val="0"/>
              </a:spcAft>
              <a:buClr>
                <a:schemeClr val="dk1"/>
              </a:buClr>
              <a:buSzPts val="2000"/>
              <a:buChar char="•"/>
              <a:defRPr sz="2000"/>
            </a:lvl1pPr>
            <a:lvl2pPr marL="914400" lvl="1" indent="-342900" algn="l">
              <a:lnSpc>
                <a:spcPct val="100000"/>
              </a:lnSpc>
              <a:spcBef>
                <a:spcPts val="1200"/>
              </a:spcBef>
              <a:spcAft>
                <a:spcPts val="0"/>
              </a:spcAft>
              <a:buClr>
                <a:schemeClr val="dk1"/>
              </a:buClr>
              <a:buSzPts val="1800"/>
              <a:buChar char="–"/>
              <a:defRPr sz="2000" b="0"/>
            </a:lvl2pPr>
            <a:lvl3pPr marL="1371600" lvl="2" indent="-355600" algn="l">
              <a:lnSpc>
                <a:spcPct val="100000"/>
              </a:lnSpc>
              <a:spcBef>
                <a:spcPts val="1200"/>
              </a:spcBef>
              <a:spcAft>
                <a:spcPts val="0"/>
              </a:spcAft>
              <a:buClr>
                <a:schemeClr val="dk1"/>
              </a:buClr>
              <a:buSzPts val="2000"/>
              <a:buChar char="•"/>
              <a:defRPr sz="2000" b="0"/>
            </a:lvl3pPr>
            <a:lvl4pPr marL="1828800" lvl="3" indent="-342900" algn="l">
              <a:lnSpc>
                <a:spcPct val="100000"/>
              </a:lnSpc>
              <a:spcBef>
                <a:spcPts val="1200"/>
              </a:spcBef>
              <a:spcAft>
                <a:spcPts val="0"/>
              </a:spcAft>
              <a:buClr>
                <a:schemeClr val="dk1"/>
              </a:buClr>
              <a:buSzPts val="1800"/>
              <a:buChar char="–"/>
              <a:defRPr sz="2000" b="0"/>
            </a:lvl4pPr>
            <a:lvl5pPr marL="2286000" lvl="4" indent="-355600" algn="l">
              <a:lnSpc>
                <a:spcPct val="100000"/>
              </a:lnSpc>
              <a:spcBef>
                <a:spcPts val="1200"/>
              </a:spcBef>
              <a:spcAft>
                <a:spcPts val="0"/>
              </a:spcAft>
              <a:buClr>
                <a:schemeClr val="dk1"/>
              </a:buClr>
              <a:buSzPts val="2000"/>
              <a:buChar char="•"/>
              <a:defRPr sz="2000" b="0"/>
            </a:lvl5pPr>
            <a:lvl6pPr marL="2743200" lvl="5" indent="-355600" algn="l">
              <a:lnSpc>
                <a:spcPct val="100000"/>
              </a:lnSpc>
              <a:spcBef>
                <a:spcPts val="1200"/>
              </a:spcBef>
              <a:spcAft>
                <a:spcPts val="0"/>
              </a:spcAft>
              <a:buClr>
                <a:schemeClr val="dk1"/>
              </a:buClr>
              <a:buSzPts val="2000"/>
              <a:buChar char="•"/>
              <a:defRPr sz="2000"/>
            </a:lvl6pPr>
            <a:lvl7pPr marL="3200400" lvl="6" indent="-342900" algn="l">
              <a:lnSpc>
                <a:spcPct val="90000"/>
              </a:lnSpc>
              <a:spcBef>
                <a:spcPts val="12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94" name="Google Shape;194;p69"/>
          <p:cNvSpPr txBox="1">
            <a:spLocks noGrp="1"/>
          </p:cNvSpPr>
          <p:nvPr>
            <p:ph type="body" idx="3"/>
          </p:nvPr>
        </p:nvSpPr>
        <p:spPr>
          <a:xfrm>
            <a:off x="8391186" y="1527175"/>
            <a:ext cx="3336925" cy="4460875"/>
          </a:xfrm>
          <a:prstGeom prst="rect">
            <a:avLst/>
          </a:prstGeom>
          <a:noFill/>
          <a:ln>
            <a:noFill/>
          </a:ln>
        </p:spPr>
        <p:txBody>
          <a:bodyPr spcFirstLastPara="1" wrap="square" lIns="0" tIns="0" rIns="0" bIns="0" anchor="t" anchorCtr="0">
            <a:noAutofit/>
          </a:bodyPr>
          <a:lstStyle>
            <a:lvl1pPr marL="457200" lvl="0" indent="-355600" algn="l">
              <a:lnSpc>
                <a:spcPct val="100000"/>
              </a:lnSpc>
              <a:spcBef>
                <a:spcPts val="0"/>
              </a:spcBef>
              <a:spcAft>
                <a:spcPts val="0"/>
              </a:spcAft>
              <a:buClr>
                <a:schemeClr val="dk1"/>
              </a:buClr>
              <a:buSzPts val="2000"/>
              <a:buChar char="•"/>
              <a:defRPr sz="2000"/>
            </a:lvl1pPr>
            <a:lvl2pPr marL="914400" lvl="1" indent="-342900" algn="l">
              <a:lnSpc>
                <a:spcPct val="100000"/>
              </a:lnSpc>
              <a:spcBef>
                <a:spcPts val="1200"/>
              </a:spcBef>
              <a:spcAft>
                <a:spcPts val="0"/>
              </a:spcAft>
              <a:buClr>
                <a:schemeClr val="dk1"/>
              </a:buClr>
              <a:buSzPts val="1800"/>
              <a:buChar char="–"/>
              <a:defRPr sz="2000" b="0"/>
            </a:lvl2pPr>
            <a:lvl3pPr marL="1371600" lvl="2" indent="-355600" algn="l">
              <a:lnSpc>
                <a:spcPct val="100000"/>
              </a:lnSpc>
              <a:spcBef>
                <a:spcPts val="1200"/>
              </a:spcBef>
              <a:spcAft>
                <a:spcPts val="0"/>
              </a:spcAft>
              <a:buClr>
                <a:schemeClr val="dk1"/>
              </a:buClr>
              <a:buSzPts val="2000"/>
              <a:buChar char="•"/>
              <a:defRPr sz="2000" b="0"/>
            </a:lvl3pPr>
            <a:lvl4pPr marL="1828800" lvl="3" indent="-342900" algn="l">
              <a:lnSpc>
                <a:spcPct val="100000"/>
              </a:lnSpc>
              <a:spcBef>
                <a:spcPts val="1200"/>
              </a:spcBef>
              <a:spcAft>
                <a:spcPts val="0"/>
              </a:spcAft>
              <a:buClr>
                <a:schemeClr val="dk1"/>
              </a:buClr>
              <a:buSzPts val="1800"/>
              <a:buChar char="–"/>
              <a:defRPr sz="2000" b="0"/>
            </a:lvl4pPr>
            <a:lvl5pPr marL="2286000" lvl="4" indent="-355600" algn="l">
              <a:lnSpc>
                <a:spcPct val="100000"/>
              </a:lnSpc>
              <a:spcBef>
                <a:spcPts val="1200"/>
              </a:spcBef>
              <a:spcAft>
                <a:spcPts val="0"/>
              </a:spcAft>
              <a:buClr>
                <a:schemeClr val="dk1"/>
              </a:buClr>
              <a:buSzPts val="2000"/>
              <a:buChar char="•"/>
              <a:defRPr sz="2000" b="0"/>
            </a:lvl5pPr>
            <a:lvl6pPr marL="2743200" lvl="5" indent="-355600" algn="l">
              <a:lnSpc>
                <a:spcPct val="100000"/>
              </a:lnSpc>
              <a:spcBef>
                <a:spcPts val="1200"/>
              </a:spcBef>
              <a:spcAft>
                <a:spcPts val="0"/>
              </a:spcAft>
              <a:buClr>
                <a:schemeClr val="dk1"/>
              </a:buClr>
              <a:buSzPts val="2000"/>
              <a:buChar char="•"/>
              <a:defRPr sz="2000"/>
            </a:lvl6pPr>
            <a:lvl7pPr marL="3200400" lvl="6" indent="-342900" algn="l">
              <a:lnSpc>
                <a:spcPct val="90000"/>
              </a:lnSpc>
              <a:spcBef>
                <a:spcPts val="12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95" name="Google Shape;195;p69"/>
          <p:cNvSpPr txBox="1">
            <a:spLocks noGrp="1"/>
          </p:cNvSpPr>
          <p:nvPr>
            <p:ph type="title"/>
          </p:nvPr>
        </p:nvSpPr>
        <p:spPr>
          <a:xfrm>
            <a:off x="457200" y="366713"/>
            <a:ext cx="11276013" cy="443198"/>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dk2"/>
              </a:buClr>
              <a:buSzPts val="1800"/>
              <a:buNone/>
              <a:defRPr/>
            </a:lvl1pPr>
            <a:lvl2pPr lvl="1">
              <a:spcBef>
                <a:spcPts val="120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hree column shaded">
  <p:cSld name="Three column shaded">
    <p:spTree>
      <p:nvGrpSpPr>
        <p:cNvPr id="1" name="Shape 196"/>
        <p:cNvGrpSpPr/>
        <p:nvPr/>
      </p:nvGrpSpPr>
      <p:grpSpPr>
        <a:xfrm>
          <a:off x="0" y="0"/>
          <a:ext cx="0" cy="0"/>
          <a:chOff x="0" y="0"/>
          <a:chExt cx="0" cy="0"/>
        </a:xfrm>
      </p:grpSpPr>
      <p:sp>
        <p:nvSpPr>
          <p:cNvPr id="197" name="Google Shape;197;p70"/>
          <p:cNvSpPr txBox="1">
            <a:spLocks noGrp="1"/>
          </p:cNvSpPr>
          <p:nvPr>
            <p:ph type="title"/>
          </p:nvPr>
        </p:nvSpPr>
        <p:spPr>
          <a:xfrm>
            <a:off x="457200" y="366713"/>
            <a:ext cx="11276013" cy="443198"/>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dk2"/>
              </a:buClr>
              <a:buSzPts val="1800"/>
              <a:buNone/>
              <a:defRPr/>
            </a:lvl1pPr>
            <a:lvl2pPr lvl="1">
              <a:spcBef>
                <a:spcPts val="120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8" name="Google Shape;198;p70"/>
          <p:cNvSpPr txBox="1">
            <a:spLocks noGrp="1"/>
          </p:cNvSpPr>
          <p:nvPr>
            <p:ph type="body" idx="1"/>
          </p:nvPr>
        </p:nvSpPr>
        <p:spPr>
          <a:xfrm>
            <a:off x="460544" y="1527175"/>
            <a:ext cx="3336925" cy="4460875"/>
          </a:xfrm>
          <a:prstGeom prst="rect">
            <a:avLst/>
          </a:prstGeom>
          <a:solidFill>
            <a:srgbClr val="F4F4F4"/>
          </a:solidFill>
          <a:ln>
            <a:noFill/>
          </a:ln>
        </p:spPr>
        <p:txBody>
          <a:bodyPr spcFirstLastPara="1" wrap="square" lIns="182875" tIns="182875" rIns="91425" bIns="91425" anchor="t" anchorCtr="0">
            <a:noAutofit/>
          </a:bodyPr>
          <a:lstStyle>
            <a:lvl1pPr marL="457200" lvl="0" indent="-355600" algn="l">
              <a:lnSpc>
                <a:spcPct val="100000"/>
              </a:lnSpc>
              <a:spcBef>
                <a:spcPts val="0"/>
              </a:spcBef>
              <a:spcAft>
                <a:spcPts val="0"/>
              </a:spcAft>
              <a:buClr>
                <a:schemeClr val="dk1"/>
              </a:buClr>
              <a:buSzPts val="2000"/>
              <a:buChar char="•"/>
              <a:defRPr sz="2000"/>
            </a:lvl1pPr>
            <a:lvl2pPr marL="914400" lvl="1" indent="-342900" algn="l">
              <a:lnSpc>
                <a:spcPct val="100000"/>
              </a:lnSpc>
              <a:spcBef>
                <a:spcPts val="1200"/>
              </a:spcBef>
              <a:spcAft>
                <a:spcPts val="0"/>
              </a:spcAft>
              <a:buClr>
                <a:schemeClr val="dk1"/>
              </a:buClr>
              <a:buSzPts val="1800"/>
              <a:buChar char="–"/>
              <a:defRPr sz="2000" b="0"/>
            </a:lvl2pPr>
            <a:lvl3pPr marL="1371600" lvl="2" indent="-355600" algn="l">
              <a:lnSpc>
                <a:spcPct val="100000"/>
              </a:lnSpc>
              <a:spcBef>
                <a:spcPts val="1200"/>
              </a:spcBef>
              <a:spcAft>
                <a:spcPts val="0"/>
              </a:spcAft>
              <a:buClr>
                <a:schemeClr val="dk1"/>
              </a:buClr>
              <a:buSzPts val="2000"/>
              <a:buChar char="•"/>
              <a:defRPr sz="2000" b="0"/>
            </a:lvl3pPr>
            <a:lvl4pPr marL="1828800" lvl="3" indent="-342900" algn="l">
              <a:lnSpc>
                <a:spcPct val="100000"/>
              </a:lnSpc>
              <a:spcBef>
                <a:spcPts val="1200"/>
              </a:spcBef>
              <a:spcAft>
                <a:spcPts val="0"/>
              </a:spcAft>
              <a:buClr>
                <a:schemeClr val="dk1"/>
              </a:buClr>
              <a:buSzPts val="1800"/>
              <a:buChar char="–"/>
              <a:defRPr sz="2000" b="0"/>
            </a:lvl4pPr>
            <a:lvl5pPr marL="2286000" lvl="4" indent="-355600" algn="l">
              <a:lnSpc>
                <a:spcPct val="100000"/>
              </a:lnSpc>
              <a:spcBef>
                <a:spcPts val="1200"/>
              </a:spcBef>
              <a:spcAft>
                <a:spcPts val="0"/>
              </a:spcAft>
              <a:buClr>
                <a:schemeClr val="dk1"/>
              </a:buClr>
              <a:buSzPts val="2000"/>
              <a:buChar char="•"/>
              <a:defRPr sz="2000" b="0"/>
            </a:lvl5pPr>
            <a:lvl6pPr marL="2743200" lvl="5" indent="-355600" algn="l">
              <a:lnSpc>
                <a:spcPct val="100000"/>
              </a:lnSpc>
              <a:spcBef>
                <a:spcPts val="1200"/>
              </a:spcBef>
              <a:spcAft>
                <a:spcPts val="0"/>
              </a:spcAft>
              <a:buClr>
                <a:schemeClr val="dk1"/>
              </a:buClr>
              <a:buSzPts val="2000"/>
              <a:buChar char="•"/>
              <a:defRPr sz="2000"/>
            </a:lvl6pPr>
            <a:lvl7pPr marL="3200400" lvl="6" indent="-342900" algn="l">
              <a:lnSpc>
                <a:spcPct val="90000"/>
              </a:lnSpc>
              <a:spcBef>
                <a:spcPts val="12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99" name="Google Shape;199;p70"/>
          <p:cNvSpPr txBox="1">
            <a:spLocks noGrp="1"/>
          </p:cNvSpPr>
          <p:nvPr>
            <p:ph type="body" idx="2"/>
          </p:nvPr>
        </p:nvSpPr>
        <p:spPr>
          <a:xfrm>
            <a:off x="4427537" y="1527175"/>
            <a:ext cx="3336925" cy="4460875"/>
          </a:xfrm>
          <a:prstGeom prst="rect">
            <a:avLst/>
          </a:prstGeom>
          <a:solidFill>
            <a:srgbClr val="F4F4F4"/>
          </a:solidFill>
          <a:ln>
            <a:noFill/>
          </a:ln>
        </p:spPr>
        <p:txBody>
          <a:bodyPr spcFirstLastPara="1" wrap="square" lIns="182875" tIns="182875" rIns="91425" bIns="91425" anchor="t" anchorCtr="0">
            <a:noAutofit/>
          </a:bodyPr>
          <a:lstStyle>
            <a:lvl1pPr marL="457200" lvl="0" indent="-355600" algn="l">
              <a:lnSpc>
                <a:spcPct val="100000"/>
              </a:lnSpc>
              <a:spcBef>
                <a:spcPts val="0"/>
              </a:spcBef>
              <a:spcAft>
                <a:spcPts val="0"/>
              </a:spcAft>
              <a:buClr>
                <a:schemeClr val="dk1"/>
              </a:buClr>
              <a:buSzPts val="2000"/>
              <a:buChar char="•"/>
              <a:defRPr sz="2000"/>
            </a:lvl1pPr>
            <a:lvl2pPr marL="914400" lvl="1" indent="-342900" algn="l">
              <a:lnSpc>
                <a:spcPct val="100000"/>
              </a:lnSpc>
              <a:spcBef>
                <a:spcPts val="1200"/>
              </a:spcBef>
              <a:spcAft>
                <a:spcPts val="0"/>
              </a:spcAft>
              <a:buClr>
                <a:schemeClr val="dk1"/>
              </a:buClr>
              <a:buSzPts val="1800"/>
              <a:buChar char="–"/>
              <a:defRPr sz="2000" b="0"/>
            </a:lvl2pPr>
            <a:lvl3pPr marL="1371600" lvl="2" indent="-355600" algn="l">
              <a:lnSpc>
                <a:spcPct val="100000"/>
              </a:lnSpc>
              <a:spcBef>
                <a:spcPts val="1200"/>
              </a:spcBef>
              <a:spcAft>
                <a:spcPts val="0"/>
              </a:spcAft>
              <a:buClr>
                <a:schemeClr val="dk1"/>
              </a:buClr>
              <a:buSzPts val="2000"/>
              <a:buChar char="•"/>
              <a:defRPr sz="2000" b="0"/>
            </a:lvl3pPr>
            <a:lvl4pPr marL="1828800" lvl="3" indent="-342900" algn="l">
              <a:lnSpc>
                <a:spcPct val="100000"/>
              </a:lnSpc>
              <a:spcBef>
                <a:spcPts val="1200"/>
              </a:spcBef>
              <a:spcAft>
                <a:spcPts val="0"/>
              </a:spcAft>
              <a:buClr>
                <a:schemeClr val="dk1"/>
              </a:buClr>
              <a:buSzPts val="1800"/>
              <a:buChar char="–"/>
              <a:defRPr sz="2000" b="0"/>
            </a:lvl4pPr>
            <a:lvl5pPr marL="2286000" lvl="4" indent="-355600" algn="l">
              <a:lnSpc>
                <a:spcPct val="100000"/>
              </a:lnSpc>
              <a:spcBef>
                <a:spcPts val="1200"/>
              </a:spcBef>
              <a:spcAft>
                <a:spcPts val="0"/>
              </a:spcAft>
              <a:buClr>
                <a:schemeClr val="dk1"/>
              </a:buClr>
              <a:buSzPts val="2000"/>
              <a:buChar char="•"/>
              <a:defRPr sz="2000" b="0"/>
            </a:lvl5pPr>
            <a:lvl6pPr marL="2743200" lvl="5" indent="-355600" algn="l">
              <a:lnSpc>
                <a:spcPct val="100000"/>
              </a:lnSpc>
              <a:spcBef>
                <a:spcPts val="1200"/>
              </a:spcBef>
              <a:spcAft>
                <a:spcPts val="0"/>
              </a:spcAft>
              <a:buClr>
                <a:schemeClr val="dk1"/>
              </a:buClr>
              <a:buSzPts val="2000"/>
              <a:buChar char="•"/>
              <a:defRPr sz="2000"/>
            </a:lvl6pPr>
            <a:lvl7pPr marL="3200400" lvl="6" indent="-342900" algn="l">
              <a:lnSpc>
                <a:spcPct val="90000"/>
              </a:lnSpc>
              <a:spcBef>
                <a:spcPts val="12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0" name="Google Shape;200;p70"/>
          <p:cNvSpPr txBox="1">
            <a:spLocks noGrp="1"/>
          </p:cNvSpPr>
          <p:nvPr>
            <p:ph type="body" idx="3"/>
          </p:nvPr>
        </p:nvSpPr>
        <p:spPr>
          <a:xfrm>
            <a:off x="8391186" y="1527175"/>
            <a:ext cx="3336925" cy="4460875"/>
          </a:xfrm>
          <a:prstGeom prst="rect">
            <a:avLst/>
          </a:prstGeom>
          <a:solidFill>
            <a:srgbClr val="F4F4F4"/>
          </a:solidFill>
          <a:ln>
            <a:noFill/>
          </a:ln>
        </p:spPr>
        <p:txBody>
          <a:bodyPr spcFirstLastPara="1" wrap="square" lIns="182875" tIns="182875" rIns="91425" bIns="91425" anchor="t" anchorCtr="0">
            <a:noAutofit/>
          </a:bodyPr>
          <a:lstStyle>
            <a:lvl1pPr marL="457200" lvl="0" indent="-355600" algn="l">
              <a:lnSpc>
                <a:spcPct val="100000"/>
              </a:lnSpc>
              <a:spcBef>
                <a:spcPts val="0"/>
              </a:spcBef>
              <a:spcAft>
                <a:spcPts val="0"/>
              </a:spcAft>
              <a:buClr>
                <a:schemeClr val="dk1"/>
              </a:buClr>
              <a:buSzPts val="2000"/>
              <a:buChar char="•"/>
              <a:defRPr sz="2000"/>
            </a:lvl1pPr>
            <a:lvl2pPr marL="914400" lvl="1" indent="-342900" algn="l">
              <a:lnSpc>
                <a:spcPct val="100000"/>
              </a:lnSpc>
              <a:spcBef>
                <a:spcPts val="1200"/>
              </a:spcBef>
              <a:spcAft>
                <a:spcPts val="0"/>
              </a:spcAft>
              <a:buClr>
                <a:schemeClr val="dk1"/>
              </a:buClr>
              <a:buSzPts val="1800"/>
              <a:buChar char="–"/>
              <a:defRPr sz="2000" b="0"/>
            </a:lvl2pPr>
            <a:lvl3pPr marL="1371600" lvl="2" indent="-355600" algn="l">
              <a:lnSpc>
                <a:spcPct val="100000"/>
              </a:lnSpc>
              <a:spcBef>
                <a:spcPts val="1200"/>
              </a:spcBef>
              <a:spcAft>
                <a:spcPts val="0"/>
              </a:spcAft>
              <a:buClr>
                <a:schemeClr val="dk1"/>
              </a:buClr>
              <a:buSzPts val="2000"/>
              <a:buChar char="•"/>
              <a:defRPr sz="2000" b="0"/>
            </a:lvl3pPr>
            <a:lvl4pPr marL="1828800" lvl="3" indent="-342900" algn="l">
              <a:lnSpc>
                <a:spcPct val="100000"/>
              </a:lnSpc>
              <a:spcBef>
                <a:spcPts val="1200"/>
              </a:spcBef>
              <a:spcAft>
                <a:spcPts val="0"/>
              </a:spcAft>
              <a:buClr>
                <a:schemeClr val="dk1"/>
              </a:buClr>
              <a:buSzPts val="1800"/>
              <a:buChar char="–"/>
              <a:defRPr sz="2000" b="0"/>
            </a:lvl4pPr>
            <a:lvl5pPr marL="2286000" lvl="4" indent="-355600" algn="l">
              <a:lnSpc>
                <a:spcPct val="100000"/>
              </a:lnSpc>
              <a:spcBef>
                <a:spcPts val="1200"/>
              </a:spcBef>
              <a:spcAft>
                <a:spcPts val="0"/>
              </a:spcAft>
              <a:buClr>
                <a:schemeClr val="dk1"/>
              </a:buClr>
              <a:buSzPts val="2000"/>
              <a:buChar char="•"/>
              <a:defRPr sz="2000" b="0"/>
            </a:lvl5pPr>
            <a:lvl6pPr marL="2743200" lvl="5" indent="-355600" algn="l">
              <a:lnSpc>
                <a:spcPct val="100000"/>
              </a:lnSpc>
              <a:spcBef>
                <a:spcPts val="1200"/>
              </a:spcBef>
              <a:spcAft>
                <a:spcPts val="0"/>
              </a:spcAft>
              <a:buClr>
                <a:schemeClr val="dk1"/>
              </a:buClr>
              <a:buSzPts val="2000"/>
              <a:buChar char="•"/>
              <a:defRPr sz="2000"/>
            </a:lvl6pPr>
            <a:lvl7pPr marL="3200400" lvl="6" indent="-342900" algn="l">
              <a:lnSpc>
                <a:spcPct val="90000"/>
              </a:lnSpc>
              <a:spcBef>
                <a:spcPts val="12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Four column">
  <p:cSld name="Four column">
    <p:spTree>
      <p:nvGrpSpPr>
        <p:cNvPr id="1" name="Shape 201"/>
        <p:cNvGrpSpPr/>
        <p:nvPr/>
      </p:nvGrpSpPr>
      <p:grpSpPr>
        <a:xfrm>
          <a:off x="0" y="0"/>
          <a:ext cx="0" cy="0"/>
          <a:chOff x="0" y="0"/>
          <a:chExt cx="0" cy="0"/>
        </a:xfrm>
      </p:grpSpPr>
      <p:sp>
        <p:nvSpPr>
          <p:cNvPr id="202" name="Google Shape;202;p71"/>
          <p:cNvSpPr txBox="1">
            <a:spLocks noGrp="1"/>
          </p:cNvSpPr>
          <p:nvPr>
            <p:ph type="body" idx="1"/>
          </p:nvPr>
        </p:nvSpPr>
        <p:spPr>
          <a:xfrm>
            <a:off x="457200" y="1527175"/>
            <a:ext cx="2563495" cy="4460875"/>
          </a:xfrm>
          <a:prstGeom prst="rect">
            <a:avLst/>
          </a:prstGeom>
          <a:noFill/>
          <a:ln>
            <a:noFill/>
          </a:ln>
        </p:spPr>
        <p:txBody>
          <a:bodyPr spcFirstLastPara="1" wrap="square" lIns="0" tIns="0" rIns="0" bIns="0" anchor="t" anchorCtr="0">
            <a:noAutofit/>
          </a:bodyPr>
          <a:lstStyle>
            <a:lvl1pPr marL="457200" lvl="0" indent="-355600" algn="l">
              <a:lnSpc>
                <a:spcPct val="100000"/>
              </a:lnSpc>
              <a:spcBef>
                <a:spcPts val="0"/>
              </a:spcBef>
              <a:spcAft>
                <a:spcPts val="0"/>
              </a:spcAft>
              <a:buClr>
                <a:schemeClr val="dk1"/>
              </a:buClr>
              <a:buSzPts val="2000"/>
              <a:buChar char="•"/>
              <a:defRPr sz="2000"/>
            </a:lvl1pPr>
            <a:lvl2pPr marL="914400" lvl="1" indent="-342900" algn="l">
              <a:lnSpc>
                <a:spcPct val="100000"/>
              </a:lnSpc>
              <a:spcBef>
                <a:spcPts val="1200"/>
              </a:spcBef>
              <a:spcAft>
                <a:spcPts val="0"/>
              </a:spcAft>
              <a:buClr>
                <a:schemeClr val="dk1"/>
              </a:buClr>
              <a:buSzPts val="1800"/>
              <a:buChar char="–"/>
              <a:defRPr sz="2000" b="0"/>
            </a:lvl2pPr>
            <a:lvl3pPr marL="1371600" lvl="2" indent="-355600" algn="l">
              <a:lnSpc>
                <a:spcPct val="100000"/>
              </a:lnSpc>
              <a:spcBef>
                <a:spcPts val="1200"/>
              </a:spcBef>
              <a:spcAft>
                <a:spcPts val="0"/>
              </a:spcAft>
              <a:buClr>
                <a:schemeClr val="dk1"/>
              </a:buClr>
              <a:buSzPts val="2000"/>
              <a:buChar char="•"/>
              <a:defRPr sz="2000" b="0"/>
            </a:lvl3pPr>
            <a:lvl4pPr marL="1828800" lvl="3" indent="-342900" algn="l">
              <a:lnSpc>
                <a:spcPct val="100000"/>
              </a:lnSpc>
              <a:spcBef>
                <a:spcPts val="1200"/>
              </a:spcBef>
              <a:spcAft>
                <a:spcPts val="0"/>
              </a:spcAft>
              <a:buClr>
                <a:schemeClr val="dk1"/>
              </a:buClr>
              <a:buSzPts val="1800"/>
              <a:buChar char="–"/>
              <a:defRPr sz="2000" b="0"/>
            </a:lvl4pPr>
            <a:lvl5pPr marL="2286000" lvl="4" indent="-355600" algn="l">
              <a:lnSpc>
                <a:spcPct val="100000"/>
              </a:lnSpc>
              <a:spcBef>
                <a:spcPts val="1200"/>
              </a:spcBef>
              <a:spcAft>
                <a:spcPts val="0"/>
              </a:spcAft>
              <a:buClr>
                <a:schemeClr val="dk1"/>
              </a:buClr>
              <a:buSzPts val="2000"/>
              <a:buChar char="•"/>
              <a:defRPr sz="2000" b="0"/>
            </a:lvl5pPr>
            <a:lvl6pPr marL="2743200" lvl="5" indent="-355600" algn="l">
              <a:lnSpc>
                <a:spcPct val="90000"/>
              </a:lnSpc>
              <a:spcBef>
                <a:spcPts val="1200"/>
              </a:spcBef>
              <a:spcAft>
                <a:spcPts val="0"/>
              </a:spcAft>
              <a:buClr>
                <a:schemeClr val="dk1"/>
              </a:buClr>
              <a:buSzPts val="2000"/>
              <a:buChar char="•"/>
              <a:defRPr sz="2000"/>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3" name="Google Shape;203;p71"/>
          <p:cNvSpPr txBox="1">
            <a:spLocks noGrp="1"/>
          </p:cNvSpPr>
          <p:nvPr>
            <p:ph type="body" idx="2"/>
          </p:nvPr>
        </p:nvSpPr>
        <p:spPr>
          <a:xfrm>
            <a:off x="3361373" y="1527175"/>
            <a:ext cx="2563495" cy="4460875"/>
          </a:xfrm>
          <a:prstGeom prst="rect">
            <a:avLst/>
          </a:prstGeom>
          <a:noFill/>
          <a:ln>
            <a:noFill/>
          </a:ln>
        </p:spPr>
        <p:txBody>
          <a:bodyPr spcFirstLastPara="1" wrap="square" lIns="0" tIns="0" rIns="0" bIns="0" anchor="t" anchorCtr="0">
            <a:noAutofit/>
          </a:bodyPr>
          <a:lstStyle>
            <a:lvl1pPr marL="457200" lvl="0" indent="-355600" algn="l">
              <a:lnSpc>
                <a:spcPct val="100000"/>
              </a:lnSpc>
              <a:spcBef>
                <a:spcPts val="0"/>
              </a:spcBef>
              <a:spcAft>
                <a:spcPts val="0"/>
              </a:spcAft>
              <a:buClr>
                <a:schemeClr val="dk1"/>
              </a:buClr>
              <a:buSzPts val="2000"/>
              <a:buChar char="•"/>
              <a:defRPr sz="2000" b="0"/>
            </a:lvl1pPr>
            <a:lvl2pPr marL="914400" lvl="1" indent="-342900" algn="l">
              <a:lnSpc>
                <a:spcPct val="100000"/>
              </a:lnSpc>
              <a:spcBef>
                <a:spcPts val="1200"/>
              </a:spcBef>
              <a:spcAft>
                <a:spcPts val="0"/>
              </a:spcAft>
              <a:buClr>
                <a:schemeClr val="dk1"/>
              </a:buClr>
              <a:buSzPts val="1800"/>
              <a:buChar char="–"/>
              <a:defRPr sz="2000"/>
            </a:lvl2pPr>
            <a:lvl3pPr marL="1371600" lvl="2" indent="-355600" algn="l">
              <a:lnSpc>
                <a:spcPct val="100000"/>
              </a:lnSpc>
              <a:spcBef>
                <a:spcPts val="1200"/>
              </a:spcBef>
              <a:spcAft>
                <a:spcPts val="0"/>
              </a:spcAft>
              <a:buClr>
                <a:schemeClr val="dk1"/>
              </a:buClr>
              <a:buSzPts val="2000"/>
              <a:buChar char="•"/>
              <a:defRPr sz="2000"/>
            </a:lvl3pPr>
            <a:lvl4pPr marL="1828800" lvl="3" indent="-342900" algn="l">
              <a:lnSpc>
                <a:spcPct val="100000"/>
              </a:lnSpc>
              <a:spcBef>
                <a:spcPts val="1200"/>
              </a:spcBef>
              <a:spcAft>
                <a:spcPts val="0"/>
              </a:spcAft>
              <a:buClr>
                <a:schemeClr val="dk1"/>
              </a:buClr>
              <a:buSzPts val="1800"/>
              <a:buChar char="–"/>
              <a:defRPr sz="2000"/>
            </a:lvl4pPr>
            <a:lvl5pPr marL="2286000" lvl="4" indent="-355600" algn="l">
              <a:lnSpc>
                <a:spcPct val="100000"/>
              </a:lnSpc>
              <a:spcBef>
                <a:spcPts val="1200"/>
              </a:spcBef>
              <a:spcAft>
                <a:spcPts val="0"/>
              </a:spcAft>
              <a:buClr>
                <a:schemeClr val="dk1"/>
              </a:buClr>
              <a:buSzPts val="2000"/>
              <a:buChar char="•"/>
              <a:defRPr sz="2000"/>
            </a:lvl5pPr>
            <a:lvl6pPr marL="2743200" lvl="5" indent="-342900" algn="l">
              <a:lnSpc>
                <a:spcPct val="90000"/>
              </a:lnSpc>
              <a:spcBef>
                <a:spcPts val="12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4" name="Google Shape;204;p71"/>
          <p:cNvSpPr txBox="1">
            <a:spLocks noGrp="1"/>
          </p:cNvSpPr>
          <p:nvPr>
            <p:ph type="body" idx="3"/>
          </p:nvPr>
        </p:nvSpPr>
        <p:spPr>
          <a:xfrm>
            <a:off x="6265546" y="1527175"/>
            <a:ext cx="2563495" cy="4460875"/>
          </a:xfrm>
          <a:prstGeom prst="rect">
            <a:avLst/>
          </a:prstGeom>
          <a:noFill/>
          <a:ln>
            <a:noFill/>
          </a:ln>
        </p:spPr>
        <p:txBody>
          <a:bodyPr spcFirstLastPara="1" wrap="square" lIns="0" tIns="0" rIns="0" bIns="0" anchor="t" anchorCtr="0">
            <a:noAutofit/>
          </a:bodyPr>
          <a:lstStyle>
            <a:lvl1pPr marL="457200" lvl="0" indent="-355600" algn="l">
              <a:lnSpc>
                <a:spcPct val="100000"/>
              </a:lnSpc>
              <a:spcBef>
                <a:spcPts val="0"/>
              </a:spcBef>
              <a:spcAft>
                <a:spcPts val="0"/>
              </a:spcAft>
              <a:buClr>
                <a:schemeClr val="dk1"/>
              </a:buClr>
              <a:buSzPts val="2000"/>
              <a:buChar char="•"/>
              <a:defRPr sz="2000"/>
            </a:lvl1pPr>
            <a:lvl2pPr marL="914400" lvl="1" indent="-342900" algn="l">
              <a:lnSpc>
                <a:spcPct val="100000"/>
              </a:lnSpc>
              <a:spcBef>
                <a:spcPts val="1200"/>
              </a:spcBef>
              <a:spcAft>
                <a:spcPts val="0"/>
              </a:spcAft>
              <a:buClr>
                <a:schemeClr val="dk1"/>
              </a:buClr>
              <a:buSzPts val="1800"/>
              <a:buChar char="–"/>
              <a:defRPr sz="2000"/>
            </a:lvl2pPr>
            <a:lvl3pPr marL="1371600" lvl="2" indent="-355600" algn="l">
              <a:lnSpc>
                <a:spcPct val="100000"/>
              </a:lnSpc>
              <a:spcBef>
                <a:spcPts val="1200"/>
              </a:spcBef>
              <a:spcAft>
                <a:spcPts val="0"/>
              </a:spcAft>
              <a:buClr>
                <a:schemeClr val="dk1"/>
              </a:buClr>
              <a:buSzPts val="2000"/>
              <a:buChar char="•"/>
              <a:defRPr sz="2000"/>
            </a:lvl3pPr>
            <a:lvl4pPr marL="1828800" lvl="3" indent="-342900" algn="l">
              <a:lnSpc>
                <a:spcPct val="100000"/>
              </a:lnSpc>
              <a:spcBef>
                <a:spcPts val="1200"/>
              </a:spcBef>
              <a:spcAft>
                <a:spcPts val="0"/>
              </a:spcAft>
              <a:buClr>
                <a:schemeClr val="dk1"/>
              </a:buClr>
              <a:buSzPts val="1800"/>
              <a:buChar char="–"/>
              <a:defRPr sz="2000"/>
            </a:lvl4pPr>
            <a:lvl5pPr marL="2286000" lvl="4" indent="-355600" algn="l">
              <a:lnSpc>
                <a:spcPct val="100000"/>
              </a:lnSpc>
              <a:spcBef>
                <a:spcPts val="1200"/>
              </a:spcBef>
              <a:spcAft>
                <a:spcPts val="0"/>
              </a:spcAft>
              <a:buClr>
                <a:schemeClr val="dk1"/>
              </a:buClr>
              <a:buSzPts val="2000"/>
              <a:buChar char="•"/>
              <a:defRPr sz="2000"/>
            </a:lvl5pPr>
            <a:lvl6pPr marL="2743200" lvl="5" indent="-355600" algn="l">
              <a:lnSpc>
                <a:spcPct val="90000"/>
              </a:lnSpc>
              <a:spcBef>
                <a:spcPts val="1200"/>
              </a:spcBef>
              <a:spcAft>
                <a:spcPts val="0"/>
              </a:spcAft>
              <a:buClr>
                <a:schemeClr val="dk1"/>
              </a:buClr>
              <a:buSzPts val="2000"/>
              <a:buChar char="•"/>
              <a:defRPr sz="2000"/>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5" name="Google Shape;205;p71"/>
          <p:cNvSpPr txBox="1">
            <a:spLocks noGrp="1"/>
          </p:cNvSpPr>
          <p:nvPr>
            <p:ph type="title"/>
          </p:nvPr>
        </p:nvSpPr>
        <p:spPr>
          <a:xfrm>
            <a:off x="457200" y="366713"/>
            <a:ext cx="11276013" cy="443198"/>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dk2"/>
              </a:buClr>
              <a:buSzPts val="1800"/>
              <a:buNone/>
              <a:defRPr/>
            </a:lvl1pPr>
            <a:lvl2pPr lvl="1">
              <a:spcBef>
                <a:spcPts val="120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06" name="Google Shape;206;p71"/>
          <p:cNvSpPr txBox="1">
            <a:spLocks noGrp="1"/>
          </p:cNvSpPr>
          <p:nvPr>
            <p:ph type="body" idx="4"/>
          </p:nvPr>
        </p:nvSpPr>
        <p:spPr>
          <a:xfrm>
            <a:off x="9169718" y="1527175"/>
            <a:ext cx="2563495" cy="4460875"/>
          </a:xfrm>
          <a:prstGeom prst="rect">
            <a:avLst/>
          </a:prstGeom>
          <a:noFill/>
          <a:ln>
            <a:noFill/>
          </a:ln>
        </p:spPr>
        <p:txBody>
          <a:bodyPr spcFirstLastPara="1" wrap="square" lIns="0" tIns="0" rIns="0" bIns="0" anchor="t" anchorCtr="0">
            <a:noAutofit/>
          </a:bodyPr>
          <a:lstStyle>
            <a:lvl1pPr marL="457200" lvl="0" indent="-355600" algn="l">
              <a:lnSpc>
                <a:spcPct val="100000"/>
              </a:lnSpc>
              <a:spcBef>
                <a:spcPts val="0"/>
              </a:spcBef>
              <a:spcAft>
                <a:spcPts val="0"/>
              </a:spcAft>
              <a:buClr>
                <a:schemeClr val="dk1"/>
              </a:buClr>
              <a:buSzPts val="2000"/>
              <a:buChar char="•"/>
              <a:defRPr sz="2000"/>
            </a:lvl1pPr>
            <a:lvl2pPr marL="914400" lvl="1" indent="-342900" algn="l">
              <a:lnSpc>
                <a:spcPct val="100000"/>
              </a:lnSpc>
              <a:spcBef>
                <a:spcPts val="1200"/>
              </a:spcBef>
              <a:spcAft>
                <a:spcPts val="0"/>
              </a:spcAft>
              <a:buClr>
                <a:schemeClr val="dk1"/>
              </a:buClr>
              <a:buSzPts val="1800"/>
              <a:buChar char="–"/>
              <a:defRPr sz="2000"/>
            </a:lvl2pPr>
            <a:lvl3pPr marL="1371600" lvl="2" indent="-355600" algn="l">
              <a:lnSpc>
                <a:spcPct val="100000"/>
              </a:lnSpc>
              <a:spcBef>
                <a:spcPts val="1200"/>
              </a:spcBef>
              <a:spcAft>
                <a:spcPts val="0"/>
              </a:spcAft>
              <a:buClr>
                <a:schemeClr val="dk1"/>
              </a:buClr>
              <a:buSzPts val="2000"/>
              <a:buChar char="•"/>
              <a:defRPr sz="2000"/>
            </a:lvl3pPr>
            <a:lvl4pPr marL="1828800" lvl="3" indent="-342900" algn="l">
              <a:lnSpc>
                <a:spcPct val="100000"/>
              </a:lnSpc>
              <a:spcBef>
                <a:spcPts val="1200"/>
              </a:spcBef>
              <a:spcAft>
                <a:spcPts val="0"/>
              </a:spcAft>
              <a:buClr>
                <a:schemeClr val="dk1"/>
              </a:buClr>
              <a:buSzPts val="1800"/>
              <a:buChar char="–"/>
              <a:defRPr sz="2000"/>
            </a:lvl4pPr>
            <a:lvl5pPr marL="2286000" lvl="4" indent="-355600" algn="l">
              <a:lnSpc>
                <a:spcPct val="100000"/>
              </a:lnSpc>
              <a:spcBef>
                <a:spcPts val="1200"/>
              </a:spcBef>
              <a:spcAft>
                <a:spcPts val="0"/>
              </a:spcAft>
              <a:buClr>
                <a:schemeClr val="dk1"/>
              </a:buClr>
              <a:buSzPts val="2000"/>
              <a:buChar char="•"/>
              <a:defRPr sz="2000"/>
            </a:lvl5pPr>
            <a:lvl6pPr marL="2743200" lvl="5" indent="-355600" algn="l">
              <a:lnSpc>
                <a:spcPct val="90000"/>
              </a:lnSpc>
              <a:spcBef>
                <a:spcPts val="1200"/>
              </a:spcBef>
              <a:spcAft>
                <a:spcPts val="0"/>
              </a:spcAft>
              <a:buClr>
                <a:schemeClr val="dk1"/>
              </a:buClr>
              <a:buSzPts val="2000"/>
              <a:buChar char="•"/>
              <a:defRPr sz="2000"/>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Divider W1_Sky">
  <p:cSld name="Divider W1_Sky">
    <p:spTree>
      <p:nvGrpSpPr>
        <p:cNvPr id="1" name="Shape 207"/>
        <p:cNvGrpSpPr/>
        <p:nvPr/>
      </p:nvGrpSpPr>
      <p:grpSpPr>
        <a:xfrm>
          <a:off x="0" y="0"/>
          <a:ext cx="0" cy="0"/>
          <a:chOff x="0" y="0"/>
          <a:chExt cx="0" cy="0"/>
        </a:xfrm>
      </p:grpSpPr>
      <p:sp>
        <p:nvSpPr>
          <p:cNvPr id="208" name="Google Shape;208;p72"/>
          <p:cNvSpPr/>
          <p:nvPr/>
        </p:nvSpPr>
        <p:spPr>
          <a:xfrm>
            <a:off x="7140899" y="1354039"/>
            <a:ext cx="5051100" cy="3286926"/>
          </a:xfrm>
          <a:prstGeom prst="rect">
            <a:avLst/>
          </a:prstGeom>
          <a:solidFill>
            <a:schemeClr val="accent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Arial"/>
              <a:ea typeface="Arial"/>
              <a:cs typeface="Arial"/>
              <a:sym typeface="Arial"/>
            </a:endParaRPr>
          </a:p>
        </p:txBody>
      </p:sp>
      <p:sp>
        <p:nvSpPr>
          <p:cNvPr id="209" name="Google Shape;209;p72"/>
          <p:cNvSpPr/>
          <p:nvPr/>
        </p:nvSpPr>
        <p:spPr>
          <a:xfrm>
            <a:off x="-2" y="1354039"/>
            <a:ext cx="1753954" cy="3286926"/>
          </a:xfrm>
          <a:prstGeom prst="rect">
            <a:avLst/>
          </a:prstGeom>
          <a:solidFill>
            <a:schemeClr val="accent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Arial"/>
              <a:ea typeface="Arial"/>
              <a:cs typeface="Arial"/>
              <a:sym typeface="Arial"/>
            </a:endParaRPr>
          </a:p>
        </p:txBody>
      </p:sp>
      <p:sp>
        <p:nvSpPr>
          <p:cNvPr id="210" name="Google Shape;210;p72"/>
          <p:cNvSpPr txBox="1">
            <a:spLocks noGrp="1"/>
          </p:cNvSpPr>
          <p:nvPr>
            <p:ph type="title"/>
          </p:nvPr>
        </p:nvSpPr>
        <p:spPr>
          <a:xfrm>
            <a:off x="2057400" y="1527048"/>
            <a:ext cx="4910328" cy="2935224"/>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Clr>
                <a:schemeClr val="dk2"/>
              </a:buClr>
              <a:buSzPts val="3200"/>
              <a:buFont typeface="Arial Black"/>
              <a:buNone/>
              <a:defRPr sz="3200"/>
            </a:lvl1pPr>
            <a:lvl2pPr lvl="1">
              <a:spcBef>
                <a:spcPts val="120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Quote">
  <p:cSld name="Quote">
    <p:spTree>
      <p:nvGrpSpPr>
        <p:cNvPr id="1" name="Shape 211"/>
        <p:cNvGrpSpPr/>
        <p:nvPr/>
      </p:nvGrpSpPr>
      <p:grpSpPr>
        <a:xfrm>
          <a:off x="0" y="0"/>
          <a:ext cx="0" cy="0"/>
          <a:chOff x="0" y="0"/>
          <a:chExt cx="0" cy="0"/>
        </a:xfrm>
      </p:grpSpPr>
      <p:sp>
        <p:nvSpPr>
          <p:cNvPr id="212" name="Google Shape;212;p73"/>
          <p:cNvSpPr txBox="1">
            <a:spLocks noGrp="1"/>
          </p:cNvSpPr>
          <p:nvPr>
            <p:ph type="title"/>
          </p:nvPr>
        </p:nvSpPr>
        <p:spPr>
          <a:xfrm>
            <a:off x="1167116" y="920688"/>
            <a:ext cx="7842706" cy="4640295"/>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Clr>
                <a:schemeClr val="dk2"/>
              </a:buClr>
              <a:buSzPts val="3200"/>
              <a:buFont typeface="Arial Black"/>
              <a:buNone/>
              <a:defRPr/>
            </a:lvl1pPr>
            <a:lvl2pPr lvl="1">
              <a:spcBef>
                <a:spcPts val="120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3" name="Google Shape;213;p73"/>
          <p:cNvSpPr/>
          <p:nvPr/>
        </p:nvSpPr>
        <p:spPr>
          <a:xfrm>
            <a:off x="474077" y="920687"/>
            <a:ext cx="246952" cy="5065776"/>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Arial"/>
              <a:ea typeface="Arial"/>
              <a:cs typeface="Arial"/>
              <a:sym typeface="Arial"/>
            </a:endParaRPr>
          </a:p>
        </p:txBody>
      </p:sp>
      <p:sp>
        <p:nvSpPr>
          <p:cNvPr id="214" name="Google Shape;214;p73"/>
          <p:cNvSpPr/>
          <p:nvPr/>
        </p:nvSpPr>
        <p:spPr>
          <a:xfrm>
            <a:off x="9422804" y="920687"/>
            <a:ext cx="246952" cy="5065776"/>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Arial"/>
              <a:ea typeface="Arial"/>
              <a:cs typeface="Arial"/>
              <a:sym typeface="Arial"/>
            </a:endParaRPr>
          </a:p>
        </p:txBody>
      </p:sp>
      <p:sp>
        <p:nvSpPr>
          <p:cNvPr id="215" name="Google Shape;215;p73"/>
          <p:cNvSpPr txBox="1">
            <a:spLocks noGrp="1"/>
          </p:cNvSpPr>
          <p:nvPr>
            <p:ph type="body" idx="1"/>
          </p:nvPr>
        </p:nvSpPr>
        <p:spPr>
          <a:xfrm>
            <a:off x="1166813" y="5586984"/>
            <a:ext cx="7845552" cy="402336"/>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chemeClr val="dk1"/>
              </a:buClr>
              <a:buSzPts val="1400"/>
              <a:buNone/>
              <a:defRPr sz="1400"/>
            </a:lvl1pPr>
            <a:lvl2pPr marL="914400" lvl="1" indent="-228600" algn="l">
              <a:lnSpc>
                <a:spcPct val="100000"/>
              </a:lnSpc>
              <a:spcBef>
                <a:spcPts val="1200"/>
              </a:spcBef>
              <a:spcAft>
                <a:spcPts val="0"/>
              </a:spcAft>
              <a:buClr>
                <a:schemeClr val="dk1"/>
              </a:buClr>
              <a:buSzPts val="1260"/>
              <a:buNone/>
              <a:defRPr sz="1400"/>
            </a:lvl2pPr>
            <a:lvl3pPr marL="1371600" lvl="2" indent="-228600" algn="l">
              <a:lnSpc>
                <a:spcPct val="100000"/>
              </a:lnSpc>
              <a:spcBef>
                <a:spcPts val="1200"/>
              </a:spcBef>
              <a:spcAft>
                <a:spcPts val="0"/>
              </a:spcAft>
              <a:buClr>
                <a:schemeClr val="dk1"/>
              </a:buClr>
              <a:buSzPts val="1400"/>
              <a:buNone/>
              <a:defRPr sz="1400"/>
            </a:lvl3pPr>
            <a:lvl4pPr marL="1828800" lvl="3" indent="-228600" algn="l">
              <a:lnSpc>
                <a:spcPct val="100000"/>
              </a:lnSpc>
              <a:spcBef>
                <a:spcPts val="1200"/>
              </a:spcBef>
              <a:spcAft>
                <a:spcPts val="0"/>
              </a:spcAft>
              <a:buClr>
                <a:schemeClr val="dk1"/>
              </a:buClr>
              <a:buSzPts val="1260"/>
              <a:buNone/>
              <a:defRPr sz="1400"/>
            </a:lvl4pPr>
            <a:lvl5pPr marL="2286000" lvl="4" indent="-228600" algn="l">
              <a:lnSpc>
                <a:spcPct val="100000"/>
              </a:lnSpc>
              <a:spcBef>
                <a:spcPts val="1200"/>
              </a:spcBef>
              <a:spcAft>
                <a:spcPts val="0"/>
              </a:spcAft>
              <a:buClr>
                <a:schemeClr val="dk1"/>
              </a:buClr>
              <a:buSzPts val="1400"/>
              <a:buNone/>
              <a:defRPr sz="1400"/>
            </a:lvl5pPr>
            <a:lvl6pPr marL="2743200" lvl="5" indent="-342900" algn="l">
              <a:lnSpc>
                <a:spcPct val="90000"/>
              </a:lnSpc>
              <a:spcBef>
                <a:spcPts val="12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18" Type="http://schemas.openxmlformats.org/officeDocument/2006/relationships/image" Target="../media/image1.pn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17" Type="http://schemas.openxmlformats.org/officeDocument/2006/relationships/theme" Target="../theme/theme2.xml"/><Relationship Id="rId2" Type="http://schemas.openxmlformats.org/officeDocument/2006/relationships/slideLayout" Target="../slideLayouts/slideLayout15.xml"/><Relationship Id="rId16" Type="http://schemas.openxmlformats.org/officeDocument/2006/relationships/slideLayout" Target="../slideLayouts/slideLayout29.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slideLayout" Target="../slideLayouts/slideLayout2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2"/>
        <p:cNvGrpSpPr/>
        <p:nvPr/>
      </p:nvGrpSpPr>
      <p:grpSpPr>
        <a:xfrm>
          <a:off x="0" y="0"/>
          <a:ext cx="0" cy="0"/>
          <a:chOff x="0" y="0"/>
          <a:chExt cx="0" cy="0"/>
        </a:xfrm>
      </p:grpSpPr>
      <p:sp>
        <p:nvSpPr>
          <p:cNvPr id="23" name="Google Shape;23;p43"/>
          <p:cNvSpPr txBox="1">
            <a:spLocks noGrp="1"/>
          </p:cNvSpPr>
          <p:nvPr>
            <p:ph type="title"/>
          </p:nvPr>
        </p:nvSpPr>
        <p:spPr>
          <a:xfrm>
            <a:off x="457200" y="366713"/>
            <a:ext cx="11276013" cy="443198"/>
          </a:xfrm>
          <a:prstGeom prst="rect">
            <a:avLst/>
          </a:prstGeom>
          <a:noFill/>
          <a:ln>
            <a:noFill/>
          </a:ln>
        </p:spPr>
        <p:txBody>
          <a:bodyPr spcFirstLastPara="1" wrap="square" lIns="0" tIns="0" rIns="0" bIns="0" anchor="t" anchorCtr="0">
            <a:noAutofit/>
          </a:bodyPr>
          <a:lstStyle>
            <a:lvl1pPr marR="0" lvl="0" algn="l" rtl="0">
              <a:lnSpc>
                <a:spcPct val="90000"/>
              </a:lnSpc>
              <a:spcBef>
                <a:spcPts val="0"/>
              </a:spcBef>
              <a:spcAft>
                <a:spcPts val="0"/>
              </a:spcAft>
              <a:buClr>
                <a:schemeClr val="dk2"/>
              </a:buClr>
              <a:buSzPts val="3200"/>
              <a:buFont typeface="Arial Black"/>
              <a:buNone/>
              <a:defRPr sz="3200" b="0" i="0" u="none" strike="noStrike" cap="none">
                <a:solidFill>
                  <a:schemeClr val="dk2"/>
                </a:solidFill>
                <a:latin typeface="Arial Black"/>
                <a:ea typeface="Arial Black"/>
                <a:cs typeface="Arial Black"/>
                <a:sym typeface="Arial Black"/>
              </a:defRPr>
            </a:lvl1pPr>
            <a:lvl2pPr lvl="1">
              <a:spcBef>
                <a:spcPts val="120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4" name="Google Shape;24;p43"/>
          <p:cNvSpPr txBox="1">
            <a:spLocks noGrp="1"/>
          </p:cNvSpPr>
          <p:nvPr>
            <p:ph type="body" idx="1"/>
          </p:nvPr>
        </p:nvSpPr>
        <p:spPr>
          <a:xfrm>
            <a:off x="457200" y="1527175"/>
            <a:ext cx="11276013" cy="4460873"/>
          </a:xfrm>
          <a:prstGeom prst="rect">
            <a:avLst/>
          </a:prstGeom>
          <a:noFill/>
          <a:ln>
            <a:noFill/>
          </a:ln>
        </p:spPr>
        <p:txBody>
          <a:bodyPr spcFirstLastPara="1" wrap="square" lIns="0" tIns="0" rIns="0" bIns="0" anchor="t" anchorCtr="0">
            <a:noAutofit/>
          </a:bodyPr>
          <a:lstStyle>
            <a:lvl1pPr marL="457200" marR="0" lvl="0" indent="-381000" algn="l" rtl="0">
              <a:lnSpc>
                <a:spcPct val="100000"/>
              </a:lnSpc>
              <a:spcBef>
                <a:spcPts val="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65760" algn="l" rtl="0">
              <a:lnSpc>
                <a:spcPct val="100000"/>
              </a:lnSpc>
              <a:spcBef>
                <a:spcPts val="1200"/>
              </a:spcBef>
              <a:spcAft>
                <a:spcPts val="0"/>
              </a:spcAft>
              <a:buClr>
                <a:schemeClr val="dk1"/>
              </a:buClr>
              <a:buSzPts val="2160"/>
              <a:buFont typeface="Arial"/>
              <a:buChar char="–"/>
              <a:defRPr sz="2400" b="0" i="0" u="none" strike="noStrike" cap="none">
                <a:solidFill>
                  <a:schemeClr val="dk1"/>
                </a:solidFill>
                <a:latin typeface="Arial"/>
                <a:ea typeface="Arial"/>
                <a:cs typeface="Arial"/>
                <a:sym typeface="Arial"/>
              </a:defRPr>
            </a:lvl2pPr>
            <a:lvl3pPr marL="1371600" marR="0" lvl="2" indent="-381000" algn="l" rtl="0">
              <a:lnSpc>
                <a:spcPct val="100000"/>
              </a:lnSpc>
              <a:spcBef>
                <a:spcPts val="12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65760" algn="l" rtl="0">
              <a:lnSpc>
                <a:spcPct val="100000"/>
              </a:lnSpc>
              <a:spcBef>
                <a:spcPts val="1200"/>
              </a:spcBef>
              <a:spcAft>
                <a:spcPts val="0"/>
              </a:spcAft>
              <a:buClr>
                <a:schemeClr val="dk1"/>
              </a:buClr>
              <a:buSzPts val="2160"/>
              <a:buFont typeface="Arial"/>
              <a:buChar char="–"/>
              <a:defRPr sz="2400" b="0" i="0" u="none" strike="noStrike" cap="none">
                <a:solidFill>
                  <a:schemeClr val="dk1"/>
                </a:solidFill>
                <a:latin typeface="Arial"/>
                <a:ea typeface="Arial"/>
                <a:cs typeface="Arial"/>
                <a:sym typeface="Arial"/>
              </a:defRPr>
            </a:lvl4pPr>
            <a:lvl5pPr marL="2286000" marR="0" lvl="4" indent="-381000" algn="l" rtl="0">
              <a:lnSpc>
                <a:spcPct val="100000"/>
              </a:lnSpc>
              <a:spcBef>
                <a:spcPts val="12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5pPr>
            <a:lvl6pPr marL="2743200" marR="0" lvl="5" indent="-342900" algn="l" rtl="0">
              <a:lnSpc>
                <a:spcPct val="90000"/>
              </a:lnSpc>
              <a:spcBef>
                <a:spcPts val="12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pic>
        <p:nvPicPr>
          <p:cNvPr id="25" name="Google Shape;25;p43"/>
          <p:cNvPicPr preferRelativeResize="0"/>
          <p:nvPr/>
        </p:nvPicPr>
        <p:blipFill rotWithShape="1">
          <a:blip r:embed="rId15">
            <a:alphaModFix/>
          </a:blip>
          <a:srcRect/>
          <a:stretch/>
        </p:blipFill>
        <p:spPr>
          <a:xfrm>
            <a:off x="10452994" y="6241458"/>
            <a:ext cx="1280218" cy="292850"/>
          </a:xfrm>
          <a:prstGeom prst="rect">
            <a:avLst/>
          </a:prstGeom>
          <a:noFill/>
          <a:ln>
            <a:noFill/>
          </a:ln>
        </p:spPr>
      </p:pic>
      <p:sp>
        <p:nvSpPr>
          <p:cNvPr id="26" name="Google Shape;26;p43"/>
          <p:cNvSpPr txBox="1"/>
          <p:nvPr/>
        </p:nvSpPr>
        <p:spPr>
          <a:xfrm>
            <a:off x="457201" y="6393120"/>
            <a:ext cx="7306732" cy="153888"/>
          </a:xfrm>
          <a:prstGeom prst="rect">
            <a:avLst/>
          </a:prstGeom>
          <a:noFill/>
          <a:ln>
            <a:noFill/>
          </a:ln>
        </p:spPr>
        <p:txBody>
          <a:bodyPr spcFirstLastPara="1" wrap="square" lIns="0" tIns="0" rIns="0" bIns="0" anchor="b" anchorCtr="0">
            <a:spAutoFit/>
          </a:bodyPr>
          <a:lstStyle/>
          <a:p>
            <a:pPr marL="228600" marR="0" lvl="0" indent="-228600" algn="l" rtl="0">
              <a:lnSpc>
                <a:spcPct val="100000"/>
              </a:lnSpc>
              <a:spcBef>
                <a:spcPts val="0"/>
              </a:spcBef>
              <a:spcAft>
                <a:spcPts val="0"/>
              </a:spcAft>
              <a:buClr>
                <a:schemeClr val="dk1"/>
              </a:buClr>
              <a:buSzPts val="1000"/>
              <a:buFont typeface="Arial"/>
              <a:buNone/>
            </a:pPr>
            <a:fld id="{00000000-1234-1234-1234-123412341234}" type="slidenum">
              <a:rPr lang="en-US" sz="1000" b="0" i="0" u="none" strike="noStrike" cap="none">
                <a:solidFill>
                  <a:schemeClr val="dk1"/>
                </a:solidFill>
                <a:latin typeface="Arial"/>
                <a:ea typeface="Arial"/>
                <a:cs typeface="Arial"/>
                <a:sym typeface="Arial"/>
              </a:rPr>
              <a:t>‹#›</a:t>
            </a:fld>
            <a:r>
              <a:rPr lang="en-US" sz="700" b="0" i="0" u="none" strike="noStrike" cap="none">
                <a:solidFill>
                  <a:schemeClr val="dk1"/>
                </a:solidFill>
                <a:latin typeface="Arial"/>
                <a:ea typeface="Arial"/>
                <a:cs typeface="Arial"/>
                <a:sym typeface="Arial"/>
              </a:rPr>
              <a:t>	© 2019 Gartner, Inc. and/or its affiliates. All rights reserved.</a:t>
            </a:r>
            <a:endParaRPr/>
          </a:p>
        </p:txBody>
      </p:sp>
      <p:sp>
        <p:nvSpPr>
          <p:cNvPr id="27" name="Google Shape;27;p43"/>
          <p:cNvSpPr txBox="1"/>
          <p:nvPr/>
        </p:nvSpPr>
        <p:spPr>
          <a:xfrm>
            <a:off x="692741" y="6297997"/>
            <a:ext cx="2314812" cy="107722"/>
          </a:xfrm>
          <a:prstGeom prst="rect">
            <a:avLst/>
          </a:prstGeom>
          <a:noFill/>
          <a:ln>
            <a:noFill/>
          </a:ln>
        </p:spPr>
        <p:txBody>
          <a:bodyPr spcFirstLastPara="1" wrap="square" lIns="0" tIns="0" rIns="0" bIns="0" anchor="b" anchorCtr="0">
            <a:spAutoFit/>
          </a:bodyPr>
          <a:lstStyle/>
          <a:p>
            <a:pPr marL="228600" marR="0" lvl="0" indent="-228600" algn="l" rtl="0">
              <a:lnSpc>
                <a:spcPct val="100000"/>
              </a:lnSpc>
              <a:spcBef>
                <a:spcPts val="0"/>
              </a:spcBef>
              <a:spcAft>
                <a:spcPts val="0"/>
              </a:spcAft>
              <a:buClr>
                <a:schemeClr val="dk1"/>
              </a:buClr>
              <a:buSzPts val="700"/>
              <a:buFont typeface="Arial"/>
              <a:buNone/>
            </a:pPr>
            <a:r>
              <a:rPr lang="en-US" sz="700" b="1" i="0" u="none" strike="noStrike" cap="none">
                <a:solidFill>
                  <a:schemeClr val="dk1"/>
                </a:solidFill>
                <a:latin typeface="Arial"/>
                <a:ea typeface="Arial"/>
                <a:cs typeface="Arial"/>
                <a:sym typeface="Arial"/>
              </a:rPr>
              <a:t>RESTRICTED DISTRIBUTION</a:t>
            </a:r>
            <a:endParaRPr/>
          </a:p>
        </p:txBody>
      </p:sp>
    </p:spTree>
  </p:cSld>
  <p:clrMap bg1="lt1" tx1="dk1" bg2="dk2" tx2="lt2" accent1="accent1" accent2="accent2" accent3="accent3" accent4="accent4" accent5="accent5" accent6="accent6" hlink="hlink" folHlink="folHlink"/>
  <p:sldLayoutIdLst>
    <p:sldLayoutId id="2147483654"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 id="2147483725" r:id="rId1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pos="3840">
          <p15:clr>
            <a:srgbClr val="A4A3A4"/>
          </p15:clr>
        </p15:guide>
        <p15:guide id="2" pos="288">
          <p15:clr>
            <a:srgbClr val="5ACBF0"/>
          </p15:clr>
        </p15:guide>
        <p15:guide id="3" orient="horz" pos="2160">
          <p15:clr>
            <a:srgbClr val="A4A3A4"/>
          </p15:clr>
        </p15:guide>
        <p15:guide id="4" orient="horz" pos="231">
          <p15:clr>
            <a:srgbClr val="5ACBF0"/>
          </p15:clr>
        </p15:guide>
        <p15:guide id="5" pos="7391">
          <p15:clr>
            <a:srgbClr val="5ACBF0"/>
          </p15:clr>
        </p15:guide>
        <p15:guide id="6" orient="horz" pos="3772">
          <p15:clr>
            <a:srgbClr val="FBAE40"/>
          </p15:clr>
        </p15:guide>
        <p15:guide id="7" orient="horz" pos="4110">
          <p15:clr>
            <a:srgbClr val="5ACBF0"/>
          </p15:clr>
        </p15:guide>
        <p15:guide id="8" orient="horz" pos="537">
          <p15:clr>
            <a:srgbClr val="FDE53C"/>
          </p15:clr>
        </p15:guide>
        <p15:guide id="9" orient="horz" pos="846">
          <p15:clr>
            <a:srgbClr val="FDE53C"/>
          </p15:clr>
        </p15:guide>
        <p15:guide id="10" orient="horz" pos="962">
          <p15:clr>
            <a:srgbClr val="5ACBF0"/>
          </p15:clr>
        </p15:guide>
        <p15:guide id="11" orient="horz" pos="4002">
          <p15:clr>
            <a:srgbClr val="5ACBF0"/>
          </p15:clr>
        </p15:guide>
        <p15:guide id="12" pos="3752">
          <p15:clr>
            <a:srgbClr val="5ACBF0"/>
          </p15:clr>
        </p15:guide>
        <p15:guide id="13" pos="3927">
          <p15:clr>
            <a:srgbClr val="5ACBF0"/>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70"/>
        <p:cNvGrpSpPr/>
        <p:nvPr/>
      </p:nvGrpSpPr>
      <p:grpSpPr>
        <a:xfrm>
          <a:off x="0" y="0"/>
          <a:ext cx="0" cy="0"/>
          <a:chOff x="0" y="0"/>
          <a:chExt cx="0" cy="0"/>
        </a:xfrm>
      </p:grpSpPr>
      <p:sp>
        <p:nvSpPr>
          <p:cNvPr id="371" name="Google Shape;371;p103"/>
          <p:cNvSpPr txBox="1">
            <a:spLocks noGrp="1"/>
          </p:cNvSpPr>
          <p:nvPr>
            <p:ph type="title"/>
          </p:nvPr>
        </p:nvSpPr>
        <p:spPr>
          <a:xfrm>
            <a:off x="457200" y="366713"/>
            <a:ext cx="11276013" cy="443198"/>
          </a:xfrm>
          <a:prstGeom prst="rect">
            <a:avLst/>
          </a:prstGeom>
          <a:noFill/>
          <a:ln>
            <a:noFill/>
          </a:ln>
        </p:spPr>
        <p:txBody>
          <a:bodyPr spcFirstLastPara="1" wrap="square" lIns="0" tIns="0" rIns="0" bIns="0" anchor="t" anchorCtr="0">
            <a:noAutofit/>
          </a:bodyPr>
          <a:lstStyle>
            <a:lvl1pPr marR="0" lvl="0" algn="l" rtl="0">
              <a:lnSpc>
                <a:spcPct val="90000"/>
              </a:lnSpc>
              <a:spcBef>
                <a:spcPts val="0"/>
              </a:spcBef>
              <a:spcAft>
                <a:spcPts val="0"/>
              </a:spcAft>
              <a:buClr>
                <a:schemeClr val="dk2"/>
              </a:buClr>
              <a:buSzPts val="3200"/>
              <a:buFont typeface="Arial Black"/>
              <a:buNone/>
              <a:defRPr sz="3200" b="0" i="0" u="none" strike="noStrike" cap="none">
                <a:solidFill>
                  <a:schemeClr val="dk2"/>
                </a:solidFill>
                <a:latin typeface="Arial Black"/>
                <a:ea typeface="Arial Black"/>
                <a:cs typeface="Arial Black"/>
                <a:sym typeface="Arial Black"/>
              </a:defRPr>
            </a:lvl1pPr>
            <a:lvl2pPr lvl="1">
              <a:spcBef>
                <a:spcPts val="120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72" name="Google Shape;372;p103"/>
          <p:cNvSpPr txBox="1">
            <a:spLocks noGrp="1"/>
          </p:cNvSpPr>
          <p:nvPr>
            <p:ph type="body" idx="1"/>
          </p:nvPr>
        </p:nvSpPr>
        <p:spPr>
          <a:xfrm>
            <a:off x="457200" y="1527175"/>
            <a:ext cx="11276013" cy="4460873"/>
          </a:xfrm>
          <a:prstGeom prst="rect">
            <a:avLst/>
          </a:prstGeom>
          <a:noFill/>
          <a:ln>
            <a:noFill/>
          </a:ln>
        </p:spPr>
        <p:txBody>
          <a:bodyPr spcFirstLastPara="1" wrap="square" lIns="0" tIns="0" rIns="0" bIns="0" anchor="t" anchorCtr="0">
            <a:noAutofit/>
          </a:bodyPr>
          <a:lstStyle>
            <a:lvl1pPr marL="457200" marR="0" lvl="0" indent="-381000" algn="l" rtl="0">
              <a:lnSpc>
                <a:spcPct val="100000"/>
              </a:lnSpc>
              <a:spcBef>
                <a:spcPts val="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65760" algn="l" rtl="0">
              <a:lnSpc>
                <a:spcPct val="100000"/>
              </a:lnSpc>
              <a:spcBef>
                <a:spcPts val="1200"/>
              </a:spcBef>
              <a:spcAft>
                <a:spcPts val="0"/>
              </a:spcAft>
              <a:buClr>
                <a:schemeClr val="dk1"/>
              </a:buClr>
              <a:buSzPts val="2160"/>
              <a:buFont typeface="Arial"/>
              <a:buChar char="–"/>
              <a:defRPr sz="2400" b="0" i="0" u="none" strike="noStrike" cap="none">
                <a:solidFill>
                  <a:schemeClr val="dk1"/>
                </a:solidFill>
                <a:latin typeface="Arial"/>
                <a:ea typeface="Arial"/>
                <a:cs typeface="Arial"/>
                <a:sym typeface="Arial"/>
              </a:defRPr>
            </a:lvl2pPr>
            <a:lvl3pPr marL="1371600" marR="0" lvl="2" indent="-381000" algn="l" rtl="0">
              <a:lnSpc>
                <a:spcPct val="100000"/>
              </a:lnSpc>
              <a:spcBef>
                <a:spcPts val="12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65760" algn="l" rtl="0">
              <a:lnSpc>
                <a:spcPct val="100000"/>
              </a:lnSpc>
              <a:spcBef>
                <a:spcPts val="1200"/>
              </a:spcBef>
              <a:spcAft>
                <a:spcPts val="0"/>
              </a:spcAft>
              <a:buClr>
                <a:schemeClr val="dk1"/>
              </a:buClr>
              <a:buSzPts val="2160"/>
              <a:buFont typeface="Arial"/>
              <a:buChar char="–"/>
              <a:defRPr sz="2400" b="0" i="0" u="none" strike="noStrike" cap="none">
                <a:solidFill>
                  <a:schemeClr val="dk1"/>
                </a:solidFill>
                <a:latin typeface="Arial"/>
                <a:ea typeface="Arial"/>
                <a:cs typeface="Arial"/>
                <a:sym typeface="Arial"/>
              </a:defRPr>
            </a:lvl4pPr>
            <a:lvl5pPr marL="2286000" marR="0" lvl="4" indent="-381000" algn="l" rtl="0">
              <a:lnSpc>
                <a:spcPct val="100000"/>
              </a:lnSpc>
              <a:spcBef>
                <a:spcPts val="12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5pPr>
            <a:lvl6pPr marL="2743200" marR="0" lvl="5" indent="-342900" algn="l" rtl="0">
              <a:lnSpc>
                <a:spcPct val="90000"/>
              </a:lnSpc>
              <a:spcBef>
                <a:spcPts val="12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pic>
        <p:nvPicPr>
          <p:cNvPr id="373" name="Google Shape;373;p103"/>
          <p:cNvPicPr preferRelativeResize="0"/>
          <p:nvPr/>
        </p:nvPicPr>
        <p:blipFill rotWithShape="1">
          <a:blip r:embed="rId18">
            <a:alphaModFix/>
          </a:blip>
          <a:srcRect/>
          <a:stretch/>
        </p:blipFill>
        <p:spPr>
          <a:xfrm>
            <a:off x="10452994" y="6241458"/>
            <a:ext cx="1280218" cy="292850"/>
          </a:xfrm>
          <a:prstGeom prst="rect">
            <a:avLst/>
          </a:prstGeom>
          <a:noFill/>
          <a:ln>
            <a:noFill/>
          </a:ln>
        </p:spPr>
      </p:pic>
      <p:sp>
        <p:nvSpPr>
          <p:cNvPr id="374" name="Google Shape;374;p103"/>
          <p:cNvSpPr txBox="1"/>
          <p:nvPr/>
        </p:nvSpPr>
        <p:spPr>
          <a:xfrm>
            <a:off x="457201" y="6393120"/>
            <a:ext cx="7181849" cy="153888"/>
          </a:xfrm>
          <a:prstGeom prst="rect">
            <a:avLst/>
          </a:prstGeom>
          <a:noFill/>
          <a:ln>
            <a:noFill/>
          </a:ln>
        </p:spPr>
        <p:txBody>
          <a:bodyPr spcFirstLastPara="1" wrap="square" lIns="0" tIns="0" rIns="0" bIns="0" anchor="b" anchorCtr="0">
            <a:spAutoFit/>
          </a:bodyPr>
          <a:lstStyle/>
          <a:p>
            <a:pPr marL="228600" marR="0" lvl="0" indent="-228600" algn="l" rtl="0">
              <a:lnSpc>
                <a:spcPct val="100000"/>
              </a:lnSpc>
              <a:spcBef>
                <a:spcPts val="0"/>
              </a:spcBef>
              <a:spcAft>
                <a:spcPts val="0"/>
              </a:spcAft>
              <a:buClr>
                <a:schemeClr val="dk1"/>
              </a:buClr>
              <a:buSzPts val="1000"/>
              <a:buFont typeface="Arial"/>
              <a:buNone/>
            </a:pPr>
            <a:fld id="{00000000-1234-1234-1234-123412341234}" type="slidenum">
              <a:rPr lang="en-US" sz="1000">
                <a:solidFill>
                  <a:schemeClr val="dk1"/>
                </a:solidFill>
                <a:latin typeface="Arial"/>
                <a:ea typeface="Arial"/>
                <a:cs typeface="Arial"/>
                <a:sym typeface="Arial"/>
              </a:rPr>
              <a:t>‹#›</a:t>
            </a:fld>
            <a:r>
              <a:rPr lang="en-US" sz="700">
                <a:solidFill>
                  <a:schemeClr val="dk1"/>
                </a:solidFill>
                <a:latin typeface="Arial"/>
                <a:ea typeface="Arial"/>
                <a:cs typeface="Arial"/>
                <a:sym typeface="Arial"/>
              </a:rPr>
              <a:t>	© 2019 Gartner, Inc. and/or its affiliates. All rights reserved.</a:t>
            </a:r>
            <a:endParaRPr/>
          </a:p>
        </p:txBody>
      </p:sp>
      <p:sp>
        <p:nvSpPr>
          <p:cNvPr id="375" name="Google Shape;375;p103"/>
          <p:cNvSpPr txBox="1"/>
          <p:nvPr/>
        </p:nvSpPr>
        <p:spPr>
          <a:xfrm>
            <a:off x="692741" y="6297997"/>
            <a:ext cx="2314812" cy="107722"/>
          </a:xfrm>
          <a:prstGeom prst="rect">
            <a:avLst/>
          </a:prstGeom>
          <a:noFill/>
          <a:ln>
            <a:noFill/>
          </a:ln>
        </p:spPr>
        <p:txBody>
          <a:bodyPr spcFirstLastPara="1" wrap="square" lIns="0" tIns="0" rIns="0" bIns="0" anchor="b" anchorCtr="0">
            <a:spAutoFit/>
          </a:bodyPr>
          <a:lstStyle/>
          <a:p>
            <a:pPr marL="228600" marR="0" lvl="0" indent="-228600" algn="l" rtl="0">
              <a:lnSpc>
                <a:spcPct val="100000"/>
              </a:lnSpc>
              <a:spcBef>
                <a:spcPts val="0"/>
              </a:spcBef>
              <a:spcAft>
                <a:spcPts val="0"/>
              </a:spcAft>
              <a:buClr>
                <a:schemeClr val="dk1"/>
              </a:buClr>
              <a:buSzPts val="700"/>
              <a:buFont typeface="Arial"/>
              <a:buNone/>
            </a:pPr>
            <a:r>
              <a:rPr lang="en-US" sz="700" b="1">
                <a:solidFill>
                  <a:schemeClr val="dk1"/>
                </a:solidFill>
                <a:latin typeface="Arial"/>
                <a:ea typeface="Arial"/>
                <a:cs typeface="Arial"/>
                <a:sym typeface="Arial"/>
              </a:rPr>
              <a:t>RESTRICTED DISTRIBUTION</a:t>
            </a:r>
            <a:endParaRPr/>
          </a:p>
        </p:txBody>
      </p:sp>
    </p:spTree>
  </p:cSld>
  <p:clrMap bg1="lt1" tx1="dk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pos="3840">
          <p15:clr>
            <a:srgbClr val="A4A3A4"/>
          </p15:clr>
        </p15:guide>
        <p15:guide id="2" pos="288">
          <p15:clr>
            <a:srgbClr val="5ACBF0"/>
          </p15:clr>
        </p15:guide>
        <p15:guide id="3" orient="horz" pos="2160">
          <p15:clr>
            <a:srgbClr val="A4A3A4"/>
          </p15:clr>
        </p15:guide>
        <p15:guide id="4" orient="horz" pos="231">
          <p15:clr>
            <a:srgbClr val="5ACBF0"/>
          </p15:clr>
        </p15:guide>
        <p15:guide id="5" pos="7391">
          <p15:clr>
            <a:srgbClr val="5ACBF0"/>
          </p15:clr>
        </p15:guide>
        <p15:guide id="6" orient="horz" pos="3772">
          <p15:clr>
            <a:srgbClr val="FBAE40"/>
          </p15:clr>
        </p15:guide>
        <p15:guide id="7" orient="horz" pos="4110">
          <p15:clr>
            <a:srgbClr val="5ACBF0"/>
          </p15:clr>
        </p15:guide>
        <p15:guide id="8" orient="horz" pos="537">
          <p15:clr>
            <a:srgbClr val="FDE53C"/>
          </p15:clr>
        </p15:guide>
        <p15:guide id="9" orient="horz" pos="846">
          <p15:clr>
            <a:srgbClr val="FDE53C"/>
          </p15:clr>
        </p15:guide>
        <p15:guide id="10" orient="horz" pos="962">
          <p15:clr>
            <a:srgbClr val="5ACBF0"/>
          </p15:clr>
        </p15:guide>
        <p15:guide id="11" orient="horz" pos="4002">
          <p15:clr>
            <a:srgbClr val="5ACBF0"/>
          </p15:clr>
        </p15:guide>
        <p15:guide id="12" pos="3752">
          <p15:clr>
            <a:srgbClr val="5ACBF0"/>
          </p15:clr>
        </p15:guide>
        <p15:guide id="13" pos="3927">
          <p15:clr>
            <a:srgbClr val="5ACBF0"/>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8" Type="http://schemas.openxmlformats.org/officeDocument/2006/relationships/hyperlink" Target="https://www.gartner.com/document/3982987?ref=solrResearch&amp;refval=299873865" TargetMode="External"/><Relationship Id="rId13" Type="http://schemas.openxmlformats.org/officeDocument/2006/relationships/hyperlink" Target="https://www.gartner.com/document/3982736?ref=solrResearch&amp;refval=299874143" TargetMode="External"/><Relationship Id="rId18" Type="http://schemas.openxmlformats.org/officeDocument/2006/relationships/hyperlink" Target="https://www.gartner.com/document/3913276?ref=solrResearch&amp;refval=299874328" TargetMode="External"/><Relationship Id="rId26" Type="http://schemas.openxmlformats.org/officeDocument/2006/relationships/hyperlink" Target="https://www.gartner.com/document/3982537?ref=solrResearch&amp;refval=299874874" TargetMode="External"/><Relationship Id="rId3" Type="http://schemas.openxmlformats.org/officeDocument/2006/relationships/hyperlink" Target="https://www.gartner.com/document/4004102?ref=future-of-work-reinvented" TargetMode="External"/><Relationship Id="rId21" Type="http://schemas.openxmlformats.org/officeDocument/2006/relationships/hyperlink" Target="https://www.gartner.com/document/4001085?ref=solrResearch&amp;refval=299874426" TargetMode="External"/><Relationship Id="rId7" Type="http://schemas.openxmlformats.org/officeDocument/2006/relationships/hyperlink" Target="https://www.gartner.com/document/3998883?ref=solrResearch&amp;refval=299873754" TargetMode="External"/><Relationship Id="rId12" Type="http://schemas.openxmlformats.org/officeDocument/2006/relationships/hyperlink" Target="https://www.gartner.com/document/3987884?ref=solrResearch&amp;refval=299874037" TargetMode="External"/><Relationship Id="rId17" Type="http://schemas.openxmlformats.org/officeDocument/2006/relationships/hyperlink" Target="https://www.gartner.com/document/4005122?ref=solrResearch&amp;refval=299874231" TargetMode="External"/><Relationship Id="rId25" Type="http://schemas.openxmlformats.org/officeDocument/2006/relationships/hyperlink" Target="https://www.gartner.com/document/3993324?ref=solrResearch&amp;refval=299874802" TargetMode="External"/><Relationship Id="rId2" Type="http://schemas.openxmlformats.org/officeDocument/2006/relationships/notesSlide" Target="../notesSlides/notesSlide3.xml"/><Relationship Id="rId16" Type="http://schemas.openxmlformats.org/officeDocument/2006/relationships/hyperlink" Target="https://www.gartner.com/document/4002091?ref=solrResearch&amp;refval=299874231" TargetMode="External"/><Relationship Id="rId20" Type="http://schemas.openxmlformats.org/officeDocument/2006/relationships/hyperlink" Target="https://www.gartner.com/document/3981481?ref=solrResearch&amp;refval=299874328" TargetMode="External"/><Relationship Id="rId1" Type="http://schemas.openxmlformats.org/officeDocument/2006/relationships/slideLayout" Target="../slideLayouts/slideLayout13.xml"/><Relationship Id="rId6" Type="http://schemas.openxmlformats.org/officeDocument/2006/relationships/hyperlink" Target="https://www.gartner.com/document/3996867?ref=solrResearch&amp;refval=299873754" TargetMode="External"/><Relationship Id="rId11" Type="http://schemas.openxmlformats.org/officeDocument/2006/relationships/hyperlink" Target="https://www.gartner.com/document/4003518?ref=solrResearch&amp;refval=299873946" TargetMode="External"/><Relationship Id="rId24" Type="http://schemas.openxmlformats.org/officeDocument/2006/relationships/hyperlink" Target="https://www.gartner.com/document/3982395?ref=solrResearch&amp;refval=299874802" TargetMode="External"/><Relationship Id="rId5" Type="http://schemas.openxmlformats.org/officeDocument/2006/relationships/hyperlink" Target="https://www.gartner.com/document/3999778?ref=solrResearch&amp;refval=299873754" TargetMode="External"/><Relationship Id="rId15" Type="http://schemas.openxmlformats.org/officeDocument/2006/relationships/hyperlink" Target="https://www.gartner.com/document/3983692?ref=solrResearch&amp;refval=299874143" TargetMode="External"/><Relationship Id="rId23" Type="http://schemas.openxmlformats.org/officeDocument/2006/relationships/hyperlink" Target="https://www.gartner.com/document/3982517?ref=solrResearch&amp;refval=299874747" TargetMode="External"/><Relationship Id="rId10" Type="http://schemas.openxmlformats.org/officeDocument/2006/relationships/hyperlink" Target="https://www.gartner.com/document/4001280?ref=solrResearch&amp;refval=299873865" TargetMode="External"/><Relationship Id="rId19" Type="http://schemas.openxmlformats.org/officeDocument/2006/relationships/hyperlink" Target="https://www.gartner.com/document/3981777?ref=solrResearch&amp;refval=299874426" TargetMode="External"/><Relationship Id="rId4" Type="http://schemas.openxmlformats.org/officeDocument/2006/relationships/hyperlink" Target="https://www.gartner.com/document/4004103?ref=future-of-work-reinvented" TargetMode="External"/><Relationship Id="rId9" Type="http://schemas.openxmlformats.org/officeDocument/2006/relationships/hyperlink" Target="https://www.gartner.com/document/4001192?ref=solrResearch&amp;refval=299874037" TargetMode="External"/><Relationship Id="rId14" Type="http://schemas.openxmlformats.org/officeDocument/2006/relationships/hyperlink" Target="https://www.gartner.com/document/3927322?ref=solrResearch&amp;refval=299874143" TargetMode="External"/><Relationship Id="rId22" Type="http://schemas.openxmlformats.org/officeDocument/2006/relationships/hyperlink" Target="https://www.gartner.com/document/4002303?ref=solrResearch&amp;refval=299874645" TargetMode="External"/><Relationship Id="rId27" Type="http://schemas.openxmlformats.org/officeDocument/2006/relationships/hyperlink" Target="https://www.gartner.com/document/4002671?ref=solrResearch&amp;refval=299874906"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27"/>
        <p:cNvGrpSpPr/>
        <p:nvPr/>
      </p:nvGrpSpPr>
      <p:grpSpPr>
        <a:xfrm>
          <a:off x="0" y="0"/>
          <a:ext cx="0" cy="0"/>
          <a:chOff x="0" y="0"/>
          <a:chExt cx="0" cy="0"/>
        </a:xfrm>
      </p:grpSpPr>
      <p:sp>
        <p:nvSpPr>
          <p:cNvPr id="528" name="Google Shape;528;p5"/>
          <p:cNvSpPr/>
          <p:nvPr/>
        </p:nvSpPr>
        <p:spPr>
          <a:xfrm>
            <a:off x="224322" y="633053"/>
            <a:ext cx="11681732" cy="445319"/>
          </a:xfrm>
          <a:prstGeom prst="homePlate">
            <a:avLst>
              <a:gd name="adj" fmla="val 50000"/>
            </a:avLst>
          </a:prstGeom>
          <a:solidFill>
            <a:srgbClr val="06C4B0"/>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1800">
                <a:solidFill>
                  <a:schemeClr val="lt1"/>
                </a:solidFill>
                <a:latin typeface="Arial"/>
                <a:ea typeface="Arial"/>
                <a:cs typeface="Arial"/>
                <a:sym typeface="Arial"/>
              </a:rPr>
              <a:t>Unlimited access to Gartner’s Core Research for all the University’s current Students, Faculty and Staff</a:t>
            </a:r>
            <a:endParaRPr/>
          </a:p>
        </p:txBody>
      </p:sp>
      <p:sp>
        <p:nvSpPr>
          <p:cNvPr id="529" name="Google Shape;529;p5"/>
          <p:cNvSpPr/>
          <p:nvPr/>
        </p:nvSpPr>
        <p:spPr>
          <a:xfrm rot="-5400000">
            <a:off x="-1666448" y="3104736"/>
            <a:ext cx="4148150" cy="381245"/>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E7E6E6"/>
              </a:buClr>
              <a:buSzPts val="1800"/>
              <a:buFont typeface="Calibri"/>
              <a:buNone/>
            </a:pPr>
            <a:r>
              <a:rPr lang="en-US" sz="1800" b="1">
                <a:solidFill>
                  <a:srgbClr val="E7E6E6"/>
                </a:solidFill>
                <a:latin typeface="Calibri"/>
                <a:ea typeface="Calibri"/>
                <a:cs typeface="Calibri"/>
                <a:sym typeface="Calibri"/>
              </a:rPr>
              <a:t>Campus Access Overview</a:t>
            </a:r>
            <a:endParaRPr sz="1800" b="1" i="0" u="none" strike="noStrike" cap="none">
              <a:solidFill>
                <a:srgbClr val="E7E6E6"/>
              </a:solidFill>
              <a:latin typeface="Calibri"/>
              <a:ea typeface="Calibri"/>
              <a:cs typeface="Calibri"/>
              <a:sym typeface="Calibri"/>
            </a:endParaRPr>
          </a:p>
        </p:txBody>
      </p:sp>
      <p:sp>
        <p:nvSpPr>
          <p:cNvPr id="530" name="Google Shape;530;p5"/>
          <p:cNvSpPr/>
          <p:nvPr/>
        </p:nvSpPr>
        <p:spPr>
          <a:xfrm>
            <a:off x="674979" y="1378657"/>
            <a:ext cx="3843558" cy="950207"/>
          </a:xfrm>
          <a:prstGeom prst="rect">
            <a:avLst/>
          </a:prstGeom>
          <a:solidFill>
            <a:srgbClr val="D8D8D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70C0"/>
              </a:buClr>
              <a:buSzPts val="1300"/>
              <a:buFont typeface="Arial"/>
              <a:buNone/>
            </a:pPr>
            <a:r>
              <a:rPr lang="en-US" sz="1300" b="1" i="0" u="none" strike="noStrike" cap="none" dirty="0">
                <a:solidFill>
                  <a:srgbClr val="0070C0"/>
                </a:solidFill>
                <a:latin typeface="Arial"/>
                <a:ea typeface="Arial"/>
                <a:cs typeface="Arial"/>
                <a:sym typeface="Arial"/>
              </a:rPr>
              <a:t>Approximately 75% of Gartner’s IT Research Library: </a:t>
            </a:r>
            <a:r>
              <a:rPr lang="en-US" sz="1300" dirty="0">
                <a:solidFill>
                  <a:srgbClr val="44546A"/>
                </a:solidFill>
                <a:latin typeface="Arial"/>
                <a:ea typeface="Arial"/>
                <a:cs typeface="Arial"/>
                <a:sym typeface="Arial"/>
              </a:rPr>
              <a:t>Including Magic Quadrants, Hype Cycles, Market Guides, Cool Vendors, Vendor Ratings and other IT content.</a:t>
            </a:r>
            <a:endParaRPr sz="1300" dirty="0">
              <a:solidFill>
                <a:srgbClr val="0070C0"/>
              </a:solidFill>
              <a:latin typeface="Arial"/>
              <a:ea typeface="Arial"/>
              <a:cs typeface="Arial"/>
              <a:sym typeface="Arial"/>
            </a:endParaRPr>
          </a:p>
        </p:txBody>
      </p:sp>
      <p:sp>
        <p:nvSpPr>
          <p:cNvPr id="531" name="Google Shape;531;p5"/>
          <p:cNvSpPr/>
          <p:nvPr/>
        </p:nvSpPr>
        <p:spPr>
          <a:xfrm>
            <a:off x="658789" y="2479975"/>
            <a:ext cx="3866154" cy="898421"/>
          </a:xfrm>
          <a:prstGeom prst="rect">
            <a:avLst/>
          </a:prstGeom>
          <a:solidFill>
            <a:srgbClr val="D3D3D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70C0"/>
              </a:buClr>
              <a:buSzPts val="1300"/>
              <a:buFont typeface="Arial"/>
              <a:buNone/>
            </a:pPr>
            <a:r>
              <a:rPr lang="en-US" sz="1300" b="1" i="0" u="none" strike="noStrike" cap="none" dirty="0">
                <a:solidFill>
                  <a:srgbClr val="0070C0"/>
                </a:solidFill>
                <a:latin typeface="Arial"/>
                <a:ea typeface="Arial"/>
                <a:cs typeface="Arial"/>
                <a:sym typeface="Arial"/>
              </a:rPr>
              <a:t>A Global Perspective: </a:t>
            </a:r>
            <a:r>
              <a:rPr lang="en-US" sz="1300" i="0" u="none" strike="noStrike" cap="none" dirty="0">
                <a:solidFill>
                  <a:schemeClr val="dk2"/>
                </a:solidFill>
                <a:latin typeface="Arial"/>
                <a:ea typeface="Arial"/>
                <a:cs typeface="Arial"/>
                <a:sym typeface="Arial"/>
              </a:rPr>
              <a:t>Technology/Market Trends, IT careers and tech-enabled business strategies from across the world</a:t>
            </a:r>
            <a:endParaRPr dirty="0"/>
          </a:p>
        </p:txBody>
      </p:sp>
      <p:sp>
        <p:nvSpPr>
          <p:cNvPr id="532" name="Google Shape;532;p5"/>
          <p:cNvSpPr/>
          <p:nvPr/>
        </p:nvSpPr>
        <p:spPr>
          <a:xfrm>
            <a:off x="667893" y="3575208"/>
            <a:ext cx="3866154" cy="670849"/>
          </a:xfrm>
          <a:prstGeom prst="rect">
            <a:avLst/>
          </a:prstGeom>
          <a:solidFill>
            <a:srgbClr val="D8D8D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70C0"/>
              </a:buClr>
              <a:buSzPts val="1300"/>
              <a:buFont typeface="Arial"/>
              <a:buNone/>
            </a:pPr>
            <a:r>
              <a:rPr lang="en-US" sz="1300" b="1">
                <a:solidFill>
                  <a:srgbClr val="0070C0"/>
                </a:solidFill>
                <a:latin typeface="Arial"/>
                <a:ea typeface="Arial"/>
                <a:cs typeface="Arial"/>
                <a:sym typeface="Arial"/>
              </a:rPr>
              <a:t>24/7 Access: </a:t>
            </a:r>
            <a:r>
              <a:rPr lang="en-US" sz="1300" i="0" u="none" strike="noStrike" cap="none">
                <a:solidFill>
                  <a:schemeClr val="dk2"/>
                </a:solidFill>
                <a:latin typeface="Arial"/>
                <a:ea typeface="Arial"/>
                <a:cs typeface="Arial"/>
                <a:sym typeface="Arial"/>
              </a:rPr>
              <a:t>Access Gartner at any time through a University Portal</a:t>
            </a:r>
            <a:endParaRPr/>
          </a:p>
        </p:txBody>
      </p:sp>
      <p:sp>
        <p:nvSpPr>
          <p:cNvPr id="533" name="Google Shape;533;p5"/>
          <p:cNvSpPr/>
          <p:nvPr/>
        </p:nvSpPr>
        <p:spPr>
          <a:xfrm>
            <a:off x="652382" y="4397168"/>
            <a:ext cx="3866155" cy="755375"/>
          </a:xfrm>
          <a:prstGeom prst="rect">
            <a:avLst/>
          </a:prstGeom>
          <a:solidFill>
            <a:srgbClr val="D8D8D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70C0"/>
              </a:buClr>
              <a:buSzPts val="1300"/>
              <a:buFont typeface="Arial"/>
              <a:buNone/>
            </a:pPr>
            <a:r>
              <a:rPr lang="en-US" sz="1300" b="1" i="0" u="none" strike="noStrike" cap="none">
                <a:solidFill>
                  <a:srgbClr val="0070C0"/>
                </a:solidFill>
                <a:latin typeface="Arial"/>
                <a:ea typeface="Arial"/>
                <a:cs typeface="Arial"/>
                <a:sym typeface="Arial"/>
              </a:rPr>
              <a:t>Exclusive for Higher Education: </a:t>
            </a:r>
            <a:r>
              <a:rPr lang="en-US" sz="1300" i="0" u="none" strike="noStrike" cap="none">
                <a:solidFill>
                  <a:schemeClr val="dk2"/>
                </a:solidFill>
                <a:latin typeface="Arial"/>
                <a:ea typeface="Arial"/>
                <a:cs typeface="Arial"/>
                <a:sym typeface="Arial"/>
              </a:rPr>
              <a:t>Gartner’s Campus Access is </a:t>
            </a:r>
            <a:r>
              <a:rPr lang="en-US" sz="1300">
                <a:solidFill>
                  <a:schemeClr val="dk2"/>
                </a:solidFill>
                <a:latin typeface="Arial"/>
                <a:ea typeface="Arial"/>
                <a:cs typeface="Arial"/>
                <a:sym typeface="Arial"/>
              </a:rPr>
              <a:t>only for Higher Education clients.</a:t>
            </a:r>
            <a:endParaRPr sz="1300" i="0" u="none" strike="noStrike" cap="none">
              <a:solidFill>
                <a:schemeClr val="dk2"/>
              </a:solidFill>
              <a:latin typeface="Arial"/>
              <a:ea typeface="Arial"/>
              <a:cs typeface="Arial"/>
              <a:sym typeface="Arial"/>
            </a:endParaRPr>
          </a:p>
        </p:txBody>
      </p:sp>
      <p:sp>
        <p:nvSpPr>
          <p:cNvPr id="534" name="Google Shape;534;p5"/>
          <p:cNvSpPr/>
          <p:nvPr/>
        </p:nvSpPr>
        <p:spPr>
          <a:xfrm>
            <a:off x="4663164" y="1239100"/>
            <a:ext cx="474787" cy="4148150"/>
          </a:xfrm>
          <a:prstGeom prst="homePlate">
            <a:avLst>
              <a:gd name="adj" fmla="val 50000"/>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5" name="Google Shape;535;p5"/>
          <p:cNvSpPr txBox="1"/>
          <p:nvPr/>
        </p:nvSpPr>
        <p:spPr>
          <a:xfrm rot="-5400000">
            <a:off x="2767120" y="3135130"/>
            <a:ext cx="4148150" cy="356090"/>
          </a:xfrm>
          <a:prstGeom prst="rect">
            <a:avLst/>
          </a:prstGeom>
          <a:noFill/>
          <a:ln>
            <a:noFill/>
          </a:ln>
        </p:spPr>
        <p:txBody>
          <a:bodyPr spcFirstLastPara="1" wrap="square" lIns="91425" tIns="45700" rIns="91425" bIns="45700" anchor="b" anchorCtr="0">
            <a:noAutofit/>
          </a:bodyPr>
          <a:lstStyle/>
          <a:p>
            <a:pPr marL="0" marR="0" lvl="0" indent="0" algn="ctr" rtl="0">
              <a:lnSpc>
                <a:spcPct val="100000"/>
              </a:lnSpc>
              <a:spcBef>
                <a:spcPts val="0"/>
              </a:spcBef>
              <a:spcAft>
                <a:spcPts val="0"/>
              </a:spcAft>
              <a:buClr>
                <a:srgbClr val="E7E6E6"/>
              </a:buClr>
              <a:buSzPts val="1800"/>
              <a:buFont typeface="Calibri"/>
              <a:buNone/>
            </a:pPr>
            <a:r>
              <a:rPr lang="en-US" sz="1800" b="1" i="0" u="none" strike="noStrike" cap="none">
                <a:solidFill>
                  <a:srgbClr val="E7E6E6"/>
                </a:solidFill>
                <a:latin typeface="Calibri"/>
                <a:ea typeface="Calibri"/>
                <a:cs typeface="Calibri"/>
                <a:sym typeface="Calibri"/>
              </a:rPr>
              <a:t>How to Use Campus Access</a:t>
            </a:r>
            <a:endParaRPr/>
          </a:p>
        </p:txBody>
      </p:sp>
      <p:sp>
        <p:nvSpPr>
          <p:cNvPr id="536" name="Google Shape;536;p5"/>
          <p:cNvSpPr/>
          <p:nvPr/>
        </p:nvSpPr>
        <p:spPr>
          <a:xfrm>
            <a:off x="5249527" y="1343112"/>
            <a:ext cx="3038153" cy="1083460"/>
          </a:xfrm>
          <a:prstGeom prst="rect">
            <a:avLst/>
          </a:prstGeom>
          <a:solidFill>
            <a:srgbClr val="D3D3D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70C0"/>
              </a:buClr>
              <a:buSzPts val="1300"/>
              <a:buFont typeface="Arial"/>
              <a:buNone/>
            </a:pPr>
            <a:r>
              <a:rPr lang="en-US" sz="1300" b="1" i="0" u="none" strike="noStrike" cap="none">
                <a:solidFill>
                  <a:srgbClr val="0070C0"/>
                </a:solidFill>
                <a:latin typeface="Arial"/>
                <a:ea typeface="Arial"/>
                <a:cs typeface="Arial"/>
                <a:sym typeface="Arial"/>
              </a:rPr>
              <a:t>Faculty: </a:t>
            </a:r>
            <a:r>
              <a:rPr lang="en-US" sz="1300" b="0" i="0" u="none" strike="noStrike" cap="none">
                <a:solidFill>
                  <a:srgbClr val="002856"/>
                </a:solidFill>
                <a:latin typeface="Arial"/>
                <a:ea typeface="Arial"/>
                <a:cs typeface="Arial"/>
                <a:sym typeface="Arial"/>
              </a:rPr>
              <a:t>are empowered with current trends in information technology allowing them to bring real world complex issues into the classroom</a:t>
            </a:r>
            <a:r>
              <a:rPr lang="en-US" sz="1200" b="0" i="0" u="none" strike="noStrike" cap="none">
                <a:solidFill>
                  <a:srgbClr val="002856"/>
                </a:solidFill>
                <a:latin typeface="Arial"/>
                <a:ea typeface="Arial"/>
                <a:cs typeface="Arial"/>
                <a:sym typeface="Arial"/>
              </a:rPr>
              <a:t>.</a:t>
            </a:r>
            <a:endParaRPr sz="1200" b="0" i="0" u="none" strike="noStrike" cap="none">
              <a:solidFill>
                <a:srgbClr val="44546A"/>
              </a:solidFill>
              <a:latin typeface="Arial"/>
              <a:ea typeface="Arial"/>
              <a:cs typeface="Arial"/>
              <a:sym typeface="Arial"/>
            </a:endParaRPr>
          </a:p>
        </p:txBody>
      </p:sp>
      <p:sp>
        <p:nvSpPr>
          <p:cNvPr id="537" name="Google Shape;537;p5"/>
          <p:cNvSpPr/>
          <p:nvPr/>
        </p:nvSpPr>
        <p:spPr>
          <a:xfrm>
            <a:off x="8556880" y="1237707"/>
            <a:ext cx="474787" cy="4169641"/>
          </a:xfrm>
          <a:prstGeom prst="homePlate">
            <a:avLst>
              <a:gd name="adj" fmla="val 50000"/>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8" name="Google Shape;538;p5"/>
          <p:cNvSpPr txBox="1"/>
          <p:nvPr/>
        </p:nvSpPr>
        <p:spPr>
          <a:xfrm rot="-5400000">
            <a:off x="6650100" y="3144475"/>
            <a:ext cx="4169641" cy="356090"/>
          </a:xfrm>
          <a:prstGeom prst="rect">
            <a:avLst/>
          </a:prstGeom>
          <a:noFill/>
          <a:ln>
            <a:noFill/>
          </a:ln>
        </p:spPr>
        <p:txBody>
          <a:bodyPr spcFirstLastPara="1" wrap="square" lIns="91425" tIns="45700" rIns="91425" bIns="45700" anchor="b" anchorCtr="0">
            <a:noAutofit/>
          </a:bodyPr>
          <a:lstStyle/>
          <a:p>
            <a:pPr marL="0" marR="0" lvl="0" indent="0" algn="ctr" rtl="0">
              <a:lnSpc>
                <a:spcPct val="100000"/>
              </a:lnSpc>
              <a:spcBef>
                <a:spcPts val="0"/>
              </a:spcBef>
              <a:spcAft>
                <a:spcPts val="0"/>
              </a:spcAft>
              <a:buClr>
                <a:srgbClr val="E7E6E6"/>
              </a:buClr>
              <a:buSzPts val="1800"/>
              <a:buFont typeface="Calibri"/>
              <a:buNone/>
            </a:pPr>
            <a:r>
              <a:rPr lang="en-US" sz="1800" b="1" i="0" u="none" strike="noStrike" cap="none">
                <a:solidFill>
                  <a:srgbClr val="E7E6E6"/>
                </a:solidFill>
                <a:latin typeface="Calibri"/>
                <a:ea typeface="Calibri"/>
                <a:cs typeface="Calibri"/>
                <a:sym typeface="Calibri"/>
              </a:rPr>
              <a:t>What We Have Heard</a:t>
            </a:r>
            <a:endParaRPr/>
          </a:p>
        </p:txBody>
      </p:sp>
      <p:sp>
        <p:nvSpPr>
          <p:cNvPr id="539" name="Google Shape;539;p5"/>
          <p:cNvSpPr/>
          <p:nvPr/>
        </p:nvSpPr>
        <p:spPr>
          <a:xfrm>
            <a:off x="145306" y="5594257"/>
            <a:ext cx="11681732" cy="534700"/>
          </a:xfrm>
          <a:prstGeom prst="rect">
            <a:avLst/>
          </a:prstGeom>
          <a:solidFill>
            <a:schemeClr val="dk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40" name="Google Shape;540;p5"/>
          <p:cNvSpPr txBox="1"/>
          <p:nvPr/>
        </p:nvSpPr>
        <p:spPr>
          <a:xfrm>
            <a:off x="243518" y="101127"/>
            <a:ext cx="11272838" cy="535531"/>
          </a:xfrm>
          <a:prstGeom prst="rect">
            <a:avLst/>
          </a:prstGeom>
          <a:noFill/>
          <a:ln>
            <a:noFill/>
          </a:ln>
        </p:spPr>
        <p:txBody>
          <a:bodyPr spcFirstLastPara="1" wrap="square" lIns="0" tIns="0" rIns="0" bIns="0" anchor="t" anchorCtr="0">
            <a:noAutofit/>
          </a:bodyPr>
          <a:lstStyle/>
          <a:p>
            <a:pPr marL="0" marR="0" lvl="0" indent="0" algn="l" rtl="0">
              <a:lnSpc>
                <a:spcPct val="90000"/>
              </a:lnSpc>
              <a:spcBef>
                <a:spcPts val="0"/>
              </a:spcBef>
              <a:spcAft>
                <a:spcPts val="0"/>
              </a:spcAft>
              <a:buClr>
                <a:srgbClr val="002856"/>
              </a:buClr>
              <a:buSzPts val="3200"/>
              <a:buFont typeface="Arial Black"/>
              <a:buNone/>
            </a:pPr>
            <a:r>
              <a:rPr lang="en-US" sz="3200">
                <a:solidFill>
                  <a:srgbClr val="002856"/>
                </a:solidFill>
                <a:latin typeface="Arial Black"/>
                <a:ea typeface="Arial Black"/>
                <a:cs typeface="Arial Black"/>
                <a:sym typeface="Arial Black"/>
              </a:rPr>
              <a:t>Gartner Campus Access for Higher Education</a:t>
            </a:r>
            <a:endParaRPr sz="3200" b="0" i="0" u="none" strike="noStrike" cap="none">
              <a:solidFill>
                <a:srgbClr val="002856"/>
              </a:solidFill>
              <a:latin typeface="Arial Black"/>
              <a:ea typeface="Arial Black"/>
              <a:cs typeface="Arial Black"/>
              <a:sym typeface="Arial Black"/>
            </a:endParaRPr>
          </a:p>
        </p:txBody>
      </p:sp>
      <p:sp>
        <p:nvSpPr>
          <p:cNvPr id="541" name="Google Shape;541;p5"/>
          <p:cNvSpPr/>
          <p:nvPr/>
        </p:nvSpPr>
        <p:spPr>
          <a:xfrm>
            <a:off x="5229629" y="2741905"/>
            <a:ext cx="3100444" cy="1113455"/>
          </a:xfrm>
          <a:prstGeom prst="rect">
            <a:avLst/>
          </a:prstGeom>
          <a:solidFill>
            <a:srgbClr val="D3D3D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59BF"/>
              </a:buClr>
              <a:buSzPts val="1300"/>
              <a:buFont typeface="Arial"/>
              <a:buNone/>
            </a:pPr>
            <a:r>
              <a:rPr lang="en-US" sz="1300" b="1" i="0" u="none" strike="noStrike" cap="none">
                <a:solidFill>
                  <a:srgbClr val="0059BF"/>
                </a:solidFill>
                <a:latin typeface="Arial"/>
                <a:ea typeface="Arial"/>
                <a:cs typeface="Arial"/>
                <a:sym typeface="Arial"/>
              </a:rPr>
              <a:t>Students</a:t>
            </a:r>
            <a:r>
              <a:rPr lang="en-US" sz="1300" b="1" i="0" u="none" strike="noStrike" cap="none">
                <a:solidFill>
                  <a:schemeClr val="dk1"/>
                </a:solidFill>
                <a:latin typeface="Arial"/>
                <a:ea typeface="Arial"/>
                <a:cs typeface="Arial"/>
                <a:sym typeface="Arial"/>
              </a:rPr>
              <a:t>: </a:t>
            </a:r>
            <a:r>
              <a:rPr lang="en-US" sz="1300" i="0" u="none" strike="noStrike" cap="none">
                <a:solidFill>
                  <a:schemeClr val="dk1"/>
                </a:solidFill>
                <a:latin typeface="Arial"/>
                <a:ea typeface="Arial"/>
                <a:cs typeface="Arial"/>
                <a:sym typeface="Arial"/>
              </a:rPr>
              <a:t>access to real world, global resources related to IT and Business for projects, career planning and employment</a:t>
            </a:r>
            <a:r>
              <a:rPr lang="en-US" sz="1200" i="0" u="none" strike="noStrike" cap="none">
                <a:solidFill>
                  <a:schemeClr val="dk1"/>
                </a:solidFill>
                <a:latin typeface="Arial"/>
                <a:ea typeface="Arial"/>
                <a:cs typeface="Arial"/>
                <a:sym typeface="Arial"/>
              </a:rPr>
              <a:t>.</a:t>
            </a:r>
            <a:endParaRPr/>
          </a:p>
        </p:txBody>
      </p:sp>
      <p:sp>
        <p:nvSpPr>
          <p:cNvPr id="542" name="Google Shape;542;p5"/>
          <p:cNvSpPr/>
          <p:nvPr/>
        </p:nvSpPr>
        <p:spPr>
          <a:xfrm>
            <a:off x="5243121" y="4196506"/>
            <a:ext cx="3086952" cy="1056606"/>
          </a:xfrm>
          <a:prstGeom prst="rect">
            <a:avLst/>
          </a:prstGeom>
          <a:solidFill>
            <a:srgbClr val="D3D3D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70C0"/>
              </a:buClr>
              <a:buSzPts val="1300"/>
              <a:buFont typeface="Arial"/>
              <a:buNone/>
            </a:pPr>
            <a:r>
              <a:rPr lang="en-US" sz="1300" b="1" i="0" u="none" strike="noStrike" cap="none">
                <a:solidFill>
                  <a:srgbClr val="0070C0"/>
                </a:solidFill>
                <a:latin typeface="Arial"/>
                <a:ea typeface="Arial"/>
                <a:cs typeface="Arial"/>
                <a:sym typeface="Arial"/>
              </a:rPr>
              <a:t>Leadership &amp; Staff:</a:t>
            </a:r>
            <a:r>
              <a:rPr lang="en-US" sz="1300" b="0" i="0" u="none" strike="noStrike" cap="none">
                <a:solidFill>
                  <a:srgbClr val="7F7F7F"/>
                </a:solidFill>
                <a:latin typeface="Arial"/>
                <a:ea typeface="Arial"/>
                <a:cs typeface="Arial"/>
                <a:sym typeface="Arial"/>
              </a:rPr>
              <a:t> </a:t>
            </a:r>
            <a:r>
              <a:rPr lang="en-US" sz="1300" b="0" i="0" u="none" strike="noStrike" cap="none">
                <a:solidFill>
                  <a:schemeClr val="dk2"/>
                </a:solidFill>
                <a:latin typeface="Arial"/>
                <a:ea typeface="Arial"/>
                <a:cs typeface="Arial"/>
                <a:sym typeface="Arial"/>
              </a:rPr>
              <a:t>understand technology in all facets. Utilize the technology content to </a:t>
            </a:r>
            <a:r>
              <a:rPr lang="en-US" sz="1300">
                <a:solidFill>
                  <a:schemeClr val="dk2"/>
                </a:solidFill>
                <a:latin typeface="Arial"/>
                <a:ea typeface="Arial"/>
                <a:cs typeface="Arial"/>
                <a:sym typeface="Arial"/>
              </a:rPr>
              <a:t>evolve </a:t>
            </a:r>
            <a:r>
              <a:rPr lang="en-US" sz="1300" b="0" i="0" u="none" strike="noStrike" cap="none">
                <a:solidFill>
                  <a:schemeClr val="dk2"/>
                </a:solidFill>
                <a:latin typeface="Arial"/>
                <a:ea typeface="Arial"/>
                <a:cs typeface="Arial"/>
                <a:sym typeface="Arial"/>
              </a:rPr>
              <a:t>and improve student experience. </a:t>
            </a:r>
            <a:endParaRPr sz="1300" b="0" i="0" u="none" strike="noStrike" cap="none">
              <a:solidFill>
                <a:schemeClr val="dk2"/>
              </a:solidFill>
              <a:latin typeface="Arial"/>
              <a:ea typeface="Arial"/>
              <a:cs typeface="Arial"/>
              <a:sym typeface="Arial"/>
            </a:endParaRPr>
          </a:p>
        </p:txBody>
      </p:sp>
      <p:sp>
        <p:nvSpPr>
          <p:cNvPr id="543" name="Google Shape;543;p5"/>
          <p:cNvSpPr/>
          <p:nvPr/>
        </p:nvSpPr>
        <p:spPr>
          <a:xfrm>
            <a:off x="9108397" y="1225790"/>
            <a:ext cx="2718641" cy="2203209"/>
          </a:xfrm>
          <a:prstGeom prst="rect">
            <a:avLst/>
          </a:prstGeom>
          <a:solidFill>
            <a:srgbClr val="D3D3D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70C0"/>
              </a:buClr>
              <a:buSzPts val="1300"/>
              <a:buFont typeface="Arial"/>
              <a:buNone/>
            </a:pPr>
            <a:r>
              <a:rPr lang="en-US" sz="1300" b="1" u="none" strike="noStrike" cap="none">
                <a:solidFill>
                  <a:srgbClr val="0070C0"/>
                </a:solidFill>
                <a:latin typeface="Arial"/>
                <a:ea typeface="Arial"/>
                <a:cs typeface="Arial"/>
                <a:sym typeface="Arial"/>
              </a:rPr>
              <a:t>As a Student: </a:t>
            </a:r>
            <a:r>
              <a:rPr lang="en-US" sz="1300" b="1" u="none" strike="noStrike" cap="none">
                <a:solidFill>
                  <a:schemeClr val="dk2"/>
                </a:solidFill>
                <a:latin typeface="Arial"/>
                <a:ea typeface="Arial"/>
                <a:cs typeface="Arial"/>
                <a:sym typeface="Arial"/>
              </a:rPr>
              <a:t>“</a:t>
            </a:r>
            <a:r>
              <a:rPr lang="en-US" sz="1300" u="none" strike="noStrike" cap="none">
                <a:solidFill>
                  <a:schemeClr val="dk2"/>
                </a:solidFill>
                <a:latin typeface="Arial"/>
                <a:ea typeface="Arial"/>
                <a:cs typeface="Arial"/>
                <a:sym typeface="Arial"/>
              </a:rPr>
              <a:t>In my course </a:t>
            </a:r>
            <a:r>
              <a:rPr lang="en-US" sz="1300" b="0" u="none" strike="noStrike" cap="none">
                <a:solidFill>
                  <a:schemeClr val="dk2"/>
                </a:solidFill>
                <a:latin typeface="Arial"/>
                <a:ea typeface="Arial"/>
                <a:cs typeface="Arial"/>
                <a:sym typeface="Arial"/>
              </a:rPr>
              <a:t>on Strategic Use of IT I used the Gartner publications to research trends in technology, or in particular software, e.g., CRM, or about particular vendors, e.g., SAP. I’m amazed at how much information is available in one place and easy-to-read formats.”</a:t>
            </a:r>
            <a:endParaRPr/>
          </a:p>
        </p:txBody>
      </p:sp>
      <p:sp>
        <p:nvSpPr>
          <p:cNvPr id="544" name="Google Shape;544;p5"/>
          <p:cNvSpPr/>
          <p:nvPr/>
        </p:nvSpPr>
        <p:spPr>
          <a:xfrm>
            <a:off x="9151725" y="3634873"/>
            <a:ext cx="2718641" cy="1618238"/>
          </a:xfrm>
          <a:prstGeom prst="rect">
            <a:avLst/>
          </a:prstGeom>
          <a:solidFill>
            <a:srgbClr val="D3D3D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70C0"/>
              </a:buClr>
              <a:buSzPts val="1300"/>
              <a:buFont typeface="Arial"/>
              <a:buNone/>
            </a:pPr>
            <a:r>
              <a:rPr lang="en-US" sz="1300" b="1" i="0" u="none" strike="noStrike" cap="none">
                <a:solidFill>
                  <a:srgbClr val="0070C0"/>
                </a:solidFill>
                <a:latin typeface="Arial"/>
                <a:ea typeface="Arial"/>
                <a:cs typeface="Arial"/>
                <a:sym typeface="Arial"/>
              </a:rPr>
              <a:t>As a Professor:</a:t>
            </a:r>
            <a:r>
              <a:rPr lang="en-US" sz="1300" b="0" i="1" u="none" strike="noStrike" cap="none">
                <a:solidFill>
                  <a:srgbClr val="7F7F7F"/>
                </a:solidFill>
                <a:latin typeface="Arial"/>
                <a:ea typeface="Arial"/>
                <a:cs typeface="Arial"/>
                <a:sym typeface="Arial"/>
              </a:rPr>
              <a:t> “</a:t>
            </a:r>
            <a:r>
              <a:rPr lang="en-US" sz="1300" b="0" u="none" strike="noStrike" cap="none">
                <a:solidFill>
                  <a:schemeClr val="dk2"/>
                </a:solidFill>
                <a:latin typeface="Arial"/>
                <a:ea typeface="Arial"/>
                <a:cs typeface="Arial"/>
                <a:sym typeface="Arial"/>
              </a:rPr>
              <a:t>I have used Gartner publications to research trends in information technology, new management issues for CIOs, or skills highly sought after in IT departments.”</a:t>
            </a:r>
            <a:endParaRPr sz="1300" b="0" u="none" strike="noStrike" cap="none">
              <a:solidFill>
                <a:schemeClr val="dk2"/>
              </a:solidFill>
              <a:latin typeface="Arial"/>
              <a:ea typeface="Arial"/>
              <a:cs typeface="Arial"/>
              <a:sym typeface="Arial"/>
            </a:endParaRPr>
          </a:p>
        </p:txBody>
      </p:sp>
      <p:sp>
        <p:nvSpPr>
          <p:cNvPr id="545" name="Google Shape;545;p5"/>
          <p:cNvSpPr txBox="1"/>
          <p:nvPr/>
        </p:nvSpPr>
        <p:spPr>
          <a:xfrm>
            <a:off x="762001" y="5667291"/>
            <a:ext cx="8585812"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b="1" i="0" dirty="0">
                <a:solidFill>
                  <a:schemeClr val="lt1"/>
                </a:solidFill>
                <a:latin typeface="Arial"/>
                <a:ea typeface="Arial"/>
                <a:cs typeface="Arial"/>
                <a:sym typeface="Arial"/>
              </a:rPr>
              <a:t>Gartner delivers actionable</a:t>
            </a:r>
            <a:r>
              <a:rPr lang="en-US" sz="2400" b="1" dirty="0">
                <a:solidFill>
                  <a:schemeClr val="lt1"/>
                </a:solidFill>
                <a:latin typeface="Arial"/>
                <a:ea typeface="Arial"/>
                <a:cs typeface="Arial"/>
                <a:sym typeface="Arial"/>
              </a:rPr>
              <a:t> and </a:t>
            </a:r>
            <a:r>
              <a:rPr lang="en-US" sz="2400" b="1" i="0" dirty="0">
                <a:solidFill>
                  <a:schemeClr val="lt1"/>
                </a:solidFill>
                <a:latin typeface="Arial"/>
                <a:ea typeface="Arial"/>
                <a:cs typeface="Arial"/>
                <a:sym typeface="Arial"/>
              </a:rPr>
              <a:t>objective insight</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37"/>
        <p:cNvGrpSpPr/>
        <p:nvPr/>
      </p:nvGrpSpPr>
      <p:grpSpPr>
        <a:xfrm>
          <a:off x="0" y="0"/>
          <a:ext cx="0" cy="0"/>
          <a:chOff x="0" y="0"/>
          <a:chExt cx="0" cy="0"/>
        </a:xfrm>
      </p:grpSpPr>
      <p:sp>
        <p:nvSpPr>
          <p:cNvPr id="738" name="Google Shape;738;p21"/>
          <p:cNvSpPr txBox="1">
            <a:spLocks noGrp="1"/>
          </p:cNvSpPr>
          <p:nvPr>
            <p:ph type="title"/>
          </p:nvPr>
        </p:nvSpPr>
        <p:spPr>
          <a:xfrm>
            <a:off x="457200" y="361950"/>
            <a:ext cx="11274552" cy="451231"/>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dk2"/>
              </a:buClr>
              <a:buSzPts val="2800"/>
              <a:buFont typeface="Arial Black"/>
              <a:buNone/>
            </a:pPr>
            <a:r>
              <a:rPr lang="en-US" sz="2800" u="sng" dirty="0"/>
              <a:t>Gartner Campus Access</a:t>
            </a:r>
            <a:r>
              <a:rPr lang="en-US" sz="2800" dirty="0"/>
              <a:t>: For Students, Faculty and Staff:</a:t>
            </a:r>
            <a:endParaRPr dirty="0"/>
          </a:p>
        </p:txBody>
      </p:sp>
      <p:sp>
        <p:nvSpPr>
          <p:cNvPr id="739" name="Google Shape;739;p21"/>
          <p:cNvSpPr txBox="1">
            <a:spLocks noGrp="1"/>
          </p:cNvSpPr>
          <p:nvPr>
            <p:ph type="body" idx="1"/>
          </p:nvPr>
        </p:nvSpPr>
        <p:spPr>
          <a:xfrm>
            <a:off x="457200" y="1392596"/>
            <a:ext cx="6925733" cy="4704929"/>
          </a:xfrm>
          <a:prstGeom prst="rect">
            <a:avLst/>
          </a:prstGeom>
          <a:noFill/>
          <a:ln>
            <a:noFill/>
          </a:ln>
        </p:spPr>
        <p:txBody>
          <a:bodyPr spcFirstLastPara="1" wrap="square" lIns="0" tIns="0" rIns="0" bIns="0" anchor="t" anchorCtr="0">
            <a:noAutofit/>
          </a:bodyPr>
          <a:lstStyle/>
          <a:p>
            <a:pPr marL="246063" lvl="0" indent="-246063" algn="l" rtl="0">
              <a:lnSpc>
                <a:spcPct val="90000"/>
              </a:lnSpc>
              <a:spcBef>
                <a:spcPts val="0"/>
              </a:spcBef>
              <a:spcAft>
                <a:spcPts val="0"/>
              </a:spcAft>
              <a:buClr>
                <a:schemeClr val="dk1"/>
              </a:buClr>
              <a:buSzPts val="1800"/>
              <a:buChar char="•"/>
            </a:pPr>
            <a:r>
              <a:rPr lang="en-US" sz="1800" dirty="0"/>
              <a:t>Unlimited access to Gartner’s Core Research for all the University’s current Students, Faculty and Staff</a:t>
            </a:r>
            <a:endParaRPr dirty="0"/>
          </a:p>
          <a:p>
            <a:pPr marL="246063" lvl="0" indent="-246063" algn="l" rtl="0">
              <a:lnSpc>
                <a:spcPct val="90000"/>
              </a:lnSpc>
              <a:spcBef>
                <a:spcPts val="1200"/>
              </a:spcBef>
              <a:spcAft>
                <a:spcPts val="0"/>
              </a:spcAft>
              <a:buClr>
                <a:schemeClr val="dk1"/>
              </a:buClr>
              <a:buSzPts val="1800"/>
              <a:buChar char="•"/>
            </a:pPr>
            <a:r>
              <a:rPr lang="en-US" sz="1800" dirty="0"/>
              <a:t>Approximately 75% of Gartner’s Research Library included (Magic Quadrants, Hype Cycles, Market Guides, Cool Vendors, Vendor Rating Reports, and more.)</a:t>
            </a:r>
            <a:endParaRPr dirty="0"/>
          </a:p>
          <a:p>
            <a:pPr marL="246063" lvl="0" indent="-246063" algn="l" rtl="0">
              <a:lnSpc>
                <a:spcPct val="90000"/>
              </a:lnSpc>
              <a:spcBef>
                <a:spcPts val="1200"/>
              </a:spcBef>
              <a:spcAft>
                <a:spcPts val="0"/>
              </a:spcAft>
              <a:buClr>
                <a:schemeClr val="dk1"/>
              </a:buClr>
              <a:buSzPts val="1800"/>
              <a:buChar char="•"/>
            </a:pPr>
            <a:r>
              <a:rPr lang="en-US" sz="1800" dirty="0"/>
              <a:t>Includes insight on technology/market trends, IT careers, and tech-enabled business </a:t>
            </a:r>
            <a:r>
              <a:rPr lang="en-US" sz="1800" b="1" dirty="0"/>
              <a:t>strategies from a global perspective</a:t>
            </a:r>
            <a:endParaRPr dirty="0"/>
          </a:p>
          <a:p>
            <a:pPr marL="246063" lvl="0" indent="-246063" algn="l" rtl="0">
              <a:lnSpc>
                <a:spcPct val="90000"/>
              </a:lnSpc>
              <a:spcBef>
                <a:spcPts val="1200"/>
              </a:spcBef>
              <a:spcAft>
                <a:spcPts val="0"/>
              </a:spcAft>
              <a:buClr>
                <a:schemeClr val="dk1"/>
              </a:buClr>
              <a:buSzPts val="1800"/>
              <a:buChar char="•"/>
            </a:pPr>
            <a:r>
              <a:rPr lang="en-US" sz="1800" dirty="0"/>
              <a:t>A </a:t>
            </a:r>
            <a:r>
              <a:rPr lang="en-US" sz="1800" b="1" dirty="0"/>
              <a:t>professional development </a:t>
            </a:r>
            <a:r>
              <a:rPr lang="en-US" sz="1800" dirty="0"/>
              <a:t>resource</a:t>
            </a:r>
            <a:endParaRPr dirty="0"/>
          </a:p>
          <a:p>
            <a:pPr marL="246063" lvl="0" indent="-246063" algn="l" rtl="0">
              <a:lnSpc>
                <a:spcPct val="90000"/>
              </a:lnSpc>
              <a:spcBef>
                <a:spcPts val="1200"/>
              </a:spcBef>
              <a:spcAft>
                <a:spcPts val="0"/>
              </a:spcAft>
              <a:buClr>
                <a:schemeClr val="dk1"/>
              </a:buClr>
              <a:buSzPts val="1800"/>
              <a:buChar char="•"/>
            </a:pPr>
            <a:r>
              <a:rPr lang="en-US" sz="1800" dirty="0"/>
              <a:t>A </a:t>
            </a:r>
            <a:r>
              <a:rPr lang="en-US" sz="1800" b="1" dirty="0"/>
              <a:t>classroom resource </a:t>
            </a:r>
            <a:r>
              <a:rPr lang="en-US" sz="1800" dirty="0"/>
              <a:t>for projects</a:t>
            </a:r>
            <a:endParaRPr dirty="0"/>
          </a:p>
          <a:p>
            <a:pPr marL="246063" lvl="0" indent="-246063" algn="l" rtl="0">
              <a:lnSpc>
                <a:spcPct val="90000"/>
              </a:lnSpc>
              <a:spcBef>
                <a:spcPts val="1200"/>
              </a:spcBef>
              <a:spcAft>
                <a:spcPts val="0"/>
              </a:spcAft>
              <a:buClr>
                <a:schemeClr val="dk1"/>
              </a:buClr>
              <a:buSzPts val="1800"/>
              <a:buChar char="•"/>
            </a:pPr>
            <a:r>
              <a:rPr lang="en-US" sz="1800" dirty="0"/>
              <a:t>Tool for </a:t>
            </a:r>
            <a:r>
              <a:rPr lang="en-US" sz="1800" b="1" dirty="0"/>
              <a:t>career services </a:t>
            </a:r>
            <a:r>
              <a:rPr lang="en-US" sz="1800" dirty="0"/>
              <a:t>and </a:t>
            </a:r>
            <a:r>
              <a:rPr lang="en-US" sz="1800" b="1" dirty="0"/>
              <a:t>employment placement</a:t>
            </a:r>
            <a:endParaRPr dirty="0"/>
          </a:p>
          <a:p>
            <a:pPr marL="246063" lvl="0" indent="-246063" algn="l" rtl="0">
              <a:lnSpc>
                <a:spcPct val="90000"/>
              </a:lnSpc>
              <a:spcBef>
                <a:spcPts val="1200"/>
              </a:spcBef>
              <a:spcAft>
                <a:spcPts val="0"/>
              </a:spcAft>
              <a:buClr>
                <a:schemeClr val="dk1"/>
              </a:buClr>
              <a:buSzPts val="1800"/>
              <a:buChar char="•"/>
            </a:pPr>
            <a:r>
              <a:rPr lang="en-US" sz="1800" dirty="0"/>
              <a:t>Trend analysis in support of future degree programs</a:t>
            </a:r>
            <a:endParaRPr dirty="0"/>
          </a:p>
          <a:p>
            <a:pPr marL="246063" lvl="0" indent="-246063" algn="l" rtl="0">
              <a:lnSpc>
                <a:spcPct val="90000"/>
              </a:lnSpc>
              <a:spcBef>
                <a:spcPts val="1200"/>
              </a:spcBef>
              <a:spcAft>
                <a:spcPts val="0"/>
              </a:spcAft>
              <a:buClr>
                <a:schemeClr val="dk1"/>
              </a:buClr>
              <a:buSzPts val="1800"/>
              <a:buChar char="•"/>
            </a:pPr>
            <a:r>
              <a:rPr lang="en-US" sz="1800" dirty="0"/>
              <a:t>Access Gartner 24/7 through your </a:t>
            </a:r>
            <a:r>
              <a:rPr lang="en-US" sz="1800" b="1" dirty="0"/>
              <a:t>University Portal</a:t>
            </a:r>
            <a:endParaRPr dirty="0"/>
          </a:p>
          <a:p>
            <a:pPr marL="246063" lvl="0" indent="-246063" algn="l" rtl="0">
              <a:lnSpc>
                <a:spcPct val="90000"/>
              </a:lnSpc>
              <a:spcBef>
                <a:spcPts val="1200"/>
              </a:spcBef>
              <a:spcAft>
                <a:spcPts val="0"/>
              </a:spcAft>
              <a:buClr>
                <a:schemeClr val="dk1"/>
              </a:buClr>
              <a:buSzPts val="1800"/>
              <a:buChar char="•"/>
            </a:pPr>
            <a:r>
              <a:rPr lang="en-US" sz="1800" dirty="0"/>
              <a:t>Only available for our Higher Education Clients</a:t>
            </a:r>
            <a:endParaRPr dirty="0"/>
          </a:p>
        </p:txBody>
      </p:sp>
      <p:sp>
        <p:nvSpPr>
          <p:cNvPr id="740" name="Google Shape;740;p21"/>
          <p:cNvSpPr/>
          <p:nvPr/>
        </p:nvSpPr>
        <p:spPr>
          <a:xfrm>
            <a:off x="7569199" y="1185332"/>
            <a:ext cx="4162552" cy="4912193"/>
          </a:xfrm>
          <a:prstGeom prst="rect">
            <a:avLst/>
          </a:prstGeom>
          <a:solidFill>
            <a:srgbClr val="D8D8D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741" name="Google Shape;741;p21"/>
          <p:cNvSpPr txBox="1"/>
          <p:nvPr/>
        </p:nvSpPr>
        <p:spPr>
          <a:xfrm>
            <a:off x="7569199" y="1392596"/>
            <a:ext cx="4162552" cy="4462272"/>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Clr>
                <a:schemeClr val="dk1"/>
              </a:buClr>
              <a:buSzPts val="1800"/>
              <a:buFont typeface="Arial"/>
              <a:buNone/>
            </a:pPr>
            <a:r>
              <a:rPr lang="en-US" sz="1800" b="1" dirty="0">
                <a:solidFill>
                  <a:schemeClr val="dk1"/>
                </a:solidFill>
                <a:latin typeface="Arial"/>
                <a:ea typeface="Arial"/>
                <a:cs typeface="Arial"/>
                <a:sym typeface="Arial"/>
              </a:rPr>
              <a:t>Current Programs that align:</a:t>
            </a:r>
            <a:endParaRPr dirty="0"/>
          </a:p>
          <a:p>
            <a:pPr marL="246063" marR="0" lvl="0" indent="-246063" algn="ctr" rtl="0">
              <a:lnSpc>
                <a:spcPct val="90000"/>
              </a:lnSpc>
              <a:spcBef>
                <a:spcPts val="1200"/>
              </a:spcBef>
              <a:spcAft>
                <a:spcPts val="0"/>
              </a:spcAft>
              <a:buClr>
                <a:schemeClr val="dk1"/>
              </a:buClr>
              <a:buSzPts val="1800"/>
              <a:buFont typeface="Arial"/>
              <a:buChar char="•"/>
            </a:pPr>
            <a:r>
              <a:rPr lang="en-US" sz="1800" dirty="0">
                <a:solidFill>
                  <a:schemeClr val="dk1"/>
                </a:solidFill>
                <a:highlight>
                  <a:srgbClr val="FFFF00"/>
                </a:highlight>
                <a:latin typeface="Arial"/>
                <a:ea typeface="Arial"/>
                <a:cs typeface="Arial"/>
                <a:sym typeface="Arial"/>
              </a:rPr>
              <a:t>Business</a:t>
            </a:r>
          </a:p>
          <a:p>
            <a:pPr marL="246063" marR="0" lvl="0" indent="-246063" algn="ctr" rtl="0">
              <a:lnSpc>
                <a:spcPct val="90000"/>
              </a:lnSpc>
              <a:spcBef>
                <a:spcPts val="1200"/>
              </a:spcBef>
              <a:spcAft>
                <a:spcPts val="0"/>
              </a:spcAft>
              <a:buClr>
                <a:schemeClr val="dk1"/>
              </a:buClr>
              <a:buSzPts val="1800"/>
              <a:buFont typeface="Arial"/>
              <a:buChar char="•"/>
            </a:pPr>
            <a:r>
              <a:rPr lang="en-US" sz="1800" dirty="0">
                <a:solidFill>
                  <a:schemeClr val="dk1"/>
                </a:solidFill>
                <a:highlight>
                  <a:srgbClr val="FFFF00"/>
                </a:highlight>
              </a:rPr>
              <a:t>Marketing</a:t>
            </a:r>
          </a:p>
          <a:p>
            <a:pPr marL="246063" marR="0" lvl="0" indent="-246063" algn="ctr" rtl="0">
              <a:lnSpc>
                <a:spcPct val="90000"/>
              </a:lnSpc>
              <a:spcBef>
                <a:spcPts val="1200"/>
              </a:spcBef>
              <a:spcAft>
                <a:spcPts val="0"/>
              </a:spcAft>
              <a:buClr>
                <a:schemeClr val="dk1"/>
              </a:buClr>
              <a:buSzPts val="1800"/>
              <a:buFont typeface="Arial"/>
              <a:buChar char="•"/>
            </a:pPr>
            <a:r>
              <a:rPr lang="en-US" sz="1800" dirty="0">
                <a:solidFill>
                  <a:schemeClr val="dk1"/>
                </a:solidFill>
                <a:highlight>
                  <a:srgbClr val="FFFF00"/>
                </a:highlight>
              </a:rPr>
              <a:t>International Studies</a:t>
            </a:r>
          </a:p>
          <a:p>
            <a:pPr marL="246063" marR="0" lvl="0" indent="-246063" algn="ctr" rtl="0">
              <a:lnSpc>
                <a:spcPct val="90000"/>
              </a:lnSpc>
              <a:spcBef>
                <a:spcPts val="1200"/>
              </a:spcBef>
              <a:spcAft>
                <a:spcPts val="0"/>
              </a:spcAft>
              <a:buClr>
                <a:schemeClr val="dk1"/>
              </a:buClr>
              <a:buSzPts val="1800"/>
              <a:buFont typeface="Arial"/>
              <a:buChar char="•"/>
            </a:pPr>
            <a:r>
              <a:rPr lang="en-US" sz="1800" dirty="0">
                <a:solidFill>
                  <a:schemeClr val="dk1"/>
                </a:solidFill>
                <a:highlight>
                  <a:srgbClr val="FFFF00"/>
                </a:highlight>
              </a:rPr>
              <a:t>Technology</a:t>
            </a:r>
          </a:p>
          <a:p>
            <a:pPr marL="246063" marR="0" lvl="0" indent="-246063" algn="ctr" rtl="0">
              <a:lnSpc>
                <a:spcPct val="90000"/>
              </a:lnSpc>
              <a:spcBef>
                <a:spcPts val="1200"/>
              </a:spcBef>
              <a:spcAft>
                <a:spcPts val="0"/>
              </a:spcAft>
              <a:buClr>
                <a:schemeClr val="dk1"/>
              </a:buClr>
              <a:buSzPts val="1800"/>
              <a:buFont typeface="Arial"/>
              <a:buChar char="•"/>
            </a:pPr>
            <a:r>
              <a:rPr lang="en-US" sz="1800" dirty="0">
                <a:solidFill>
                  <a:schemeClr val="dk1"/>
                </a:solidFill>
                <a:highlight>
                  <a:srgbClr val="FFFF00"/>
                </a:highlight>
              </a:rPr>
              <a:t>Data &amp; Analytics</a:t>
            </a:r>
          </a:p>
          <a:p>
            <a:pPr marL="246063" marR="0" lvl="0" indent="-246063" algn="ctr" rtl="0">
              <a:lnSpc>
                <a:spcPct val="90000"/>
              </a:lnSpc>
              <a:spcBef>
                <a:spcPts val="1200"/>
              </a:spcBef>
              <a:spcAft>
                <a:spcPts val="0"/>
              </a:spcAft>
              <a:buClr>
                <a:schemeClr val="dk1"/>
              </a:buClr>
              <a:buSzPts val="1800"/>
              <a:buFont typeface="Arial"/>
              <a:buChar char="•"/>
            </a:pPr>
            <a:r>
              <a:rPr lang="en-US" sz="1800" dirty="0">
                <a:solidFill>
                  <a:schemeClr val="dk1"/>
                </a:solidFill>
                <a:highlight>
                  <a:srgbClr val="FFFF00"/>
                </a:highlight>
              </a:rPr>
              <a:t>Artificial Intelligence</a:t>
            </a:r>
          </a:p>
          <a:p>
            <a:pPr marL="246063" marR="0" lvl="0" indent="-246063" algn="ctr" rtl="0">
              <a:lnSpc>
                <a:spcPct val="90000"/>
              </a:lnSpc>
              <a:spcBef>
                <a:spcPts val="1200"/>
              </a:spcBef>
              <a:spcAft>
                <a:spcPts val="0"/>
              </a:spcAft>
              <a:buClr>
                <a:schemeClr val="dk1"/>
              </a:buClr>
              <a:buSzPts val="1800"/>
              <a:buFont typeface="Arial"/>
              <a:buChar char="•"/>
            </a:pPr>
            <a:r>
              <a:rPr lang="en-US" sz="1800" dirty="0">
                <a:solidFill>
                  <a:schemeClr val="dk1"/>
                </a:solidFill>
                <a:highlight>
                  <a:srgbClr val="FFFF00"/>
                </a:highlight>
              </a:rPr>
              <a:t>Clean Tech &amp; Green Tech</a:t>
            </a:r>
          </a:p>
          <a:p>
            <a:pPr marL="246063" marR="0" lvl="0" indent="-246063" algn="ctr" rtl="0">
              <a:lnSpc>
                <a:spcPct val="90000"/>
              </a:lnSpc>
              <a:spcBef>
                <a:spcPts val="1200"/>
              </a:spcBef>
              <a:spcAft>
                <a:spcPts val="0"/>
              </a:spcAft>
              <a:buClr>
                <a:schemeClr val="dk1"/>
              </a:buClr>
              <a:buSzPts val="1800"/>
              <a:buFont typeface="Arial"/>
              <a:buChar char="•"/>
            </a:pPr>
            <a:r>
              <a:rPr lang="en-US" sz="1800" dirty="0">
                <a:solidFill>
                  <a:schemeClr val="dk1"/>
                </a:solidFill>
                <a:highlight>
                  <a:srgbClr val="FFFF00"/>
                </a:highlight>
              </a:rPr>
              <a:t>Security &amp; Privacy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45"/>
        <p:cNvGrpSpPr/>
        <p:nvPr/>
      </p:nvGrpSpPr>
      <p:grpSpPr>
        <a:xfrm>
          <a:off x="0" y="0"/>
          <a:ext cx="0" cy="0"/>
          <a:chOff x="0" y="0"/>
          <a:chExt cx="0" cy="0"/>
        </a:xfrm>
      </p:grpSpPr>
      <p:sp>
        <p:nvSpPr>
          <p:cNvPr id="746" name="Google Shape;746;p22"/>
          <p:cNvSpPr txBox="1">
            <a:spLocks noGrp="1"/>
          </p:cNvSpPr>
          <p:nvPr>
            <p:ph type="title"/>
          </p:nvPr>
        </p:nvSpPr>
        <p:spPr>
          <a:xfrm>
            <a:off x="457200" y="361950"/>
            <a:ext cx="11274552" cy="451231"/>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dk2"/>
              </a:buClr>
              <a:buSzPts val="2400"/>
              <a:buFont typeface="Arial Black"/>
              <a:buNone/>
            </a:pPr>
            <a:r>
              <a:rPr lang="en-US" sz="2400" dirty="0"/>
              <a:t>How University Senior Leaders Can Use Campus Access:</a:t>
            </a:r>
            <a:endParaRPr dirty="0"/>
          </a:p>
        </p:txBody>
      </p:sp>
      <p:graphicFrame>
        <p:nvGraphicFramePr>
          <p:cNvPr id="747" name="Google Shape;747;p22"/>
          <p:cNvGraphicFramePr/>
          <p:nvPr/>
        </p:nvGraphicFramePr>
        <p:xfrm>
          <a:off x="457200" y="1011657"/>
          <a:ext cx="11184625" cy="5017575"/>
        </p:xfrm>
        <a:graphic>
          <a:graphicData uri="http://schemas.openxmlformats.org/drawingml/2006/table">
            <a:tbl>
              <a:tblPr firstRow="1" bandRow="1">
                <a:noFill/>
              </a:tblPr>
              <a:tblGrid>
                <a:gridCol w="2236925">
                  <a:extLst>
                    <a:ext uri="{9D8B030D-6E8A-4147-A177-3AD203B41FA5}">
                      <a16:colId xmlns:a16="http://schemas.microsoft.com/office/drawing/2014/main" val="20000"/>
                    </a:ext>
                  </a:extLst>
                </a:gridCol>
                <a:gridCol w="2236925">
                  <a:extLst>
                    <a:ext uri="{9D8B030D-6E8A-4147-A177-3AD203B41FA5}">
                      <a16:colId xmlns:a16="http://schemas.microsoft.com/office/drawing/2014/main" val="20001"/>
                    </a:ext>
                  </a:extLst>
                </a:gridCol>
                <a:gridCol w="2236925">
                  <a:extLst>
                    <a:ext uri="{9D8B030D-6E8A-4147-A177-3AD203B41FA5}">
                      <a16:colId xmlns:a16="http://schemas.microsoft.com/office/drawing/2014/main" val="20002"/>
                    </a:ext>
                  </a:extLst>
                </a:gridCol>
                <a:gridCol w="2236925">
                  <a:extLst>
                    <a:ext uri="{9D8B030D-6E8A-4147-A177-3AD203B41FA5}">
                      <a16:colId xmlns:a16="http://schemas.microsoft.com/office/drawing/2014/main" val="20003"/>
                    </a:ext>
                  </a:extLst>
                </a:gridCol>
                <a:gridCol w="2236925">
                  <a:extLst>
                    <a:ext uri="{9D8B030D-6E8A-4147-A177-3AD203B41FA5}">
                      <a16:colId xmlns:a16="http://schemas.microsoft.com/office/drawing/2014/main" val="20004"/>
                    </a:ext>
                  </a:extLst>
                </a:gridCol>
              </a:tblGrid>
              <a:tr h="354125">
                <a:tc>
                  <a:txBody>
                    <a:bodyPr/>
                    <a:lstStyle/>
                    <a:p>
                      <a:pPr marL="0" marR="0" lvl="0" indent="0" algn="l" rtl="0">
                        <a:spcBef>
                          <a:spcPts val="0"/>
                        </a:spcBef>
                        <a:spcAft>
                          <a:spcPts val="0"/>
                        </a:spcAft>
                        <a:buNone/>
                      </a:pPr>
                      <a:r>
                        <a:rPr lang="en-US" sz="1200" b="0">
                          <a:latin typeface="Arial"/>
                          <a:ea typeface="Arial"/>
                          <a:cs typeface="Arial"/>
                          <a:sym typeface="Arial"/>
                        </a:rPr>
                        <a:t>Human Resources</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en-US" sz="1200" b="0">
                          <a:latin typeface="Arial"/>
                          <a:ea typeface="Arial"/>
                          <a:cs typeface="Arial"/>
                          <a:sym typeface="Arial"/>
                        </a:rPr>
                        <a:t>Academic Affairs</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en-US" sz="1200" b="0">
                          <a:latin typeface="Arial"/>
                          <a:ea typeface="Arial"/>
                          <a:cs typeface="Arial"/>
                          <a:sym typeface="Arial"/>
                        </a:rPr>
                        <a:t>Finance</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en-US" sz="1200" b="0">
                          <a:latin typeface="Arial"/>
                          <a:ea typeface="Arial"/>
                          <a:cs typeface="Arial"/>
                          <a:sym typeface="Arial"/>
                        </a:rPr>
                        <a:t>Diversity &amp; Inclusion</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en-US" sz="1200" b="0">
                          <a:latin typeface="Arial"/>
                          <a:ea typeface="Arial"/>
                          <a:cs typeface="Arial"/>
                          <a:sym typeface="Arial"/>
                        </a:rPr>
                        <a:t>Marketing</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354125">
                <a:tc>
                  <a:txBody>
                    <a:bodyPr/>
                    <a:lstStyle/>
                    <a:p>
                      <a:pPr marL="0" marR="0" lvl="0" indent="0" algn="l" rtl="0">
                        <a:spcBef>
                          <a:spcPts val="0"/>
                        </a:spcBef>
                        <a:spcAft>
                          <a:spcPts val="0"/>
                        </a:spcAft>
                        <a:buNone/>
                      </a:pPr>
                      <a:r>
                        <a:rPr lang="en-US" sz="1200" b="1" i="0" u="sng" strike="noStrike">
                          <a:solidFill>
                            <a:srgbClr val="003B80"/>
                          </a:solidFill>
                          <a:latin typeface="Arial"/>
                          <a:ea typeface="Arial"/>
                          <a:cs typeface="Arial"/>
                          <a:sym typeface="Arial"/>
                          <a:hlinkClick r:id="rId3">
                            <a:extLst>
                              <a:ext uri="{A12FA001-AC4F-418D-AE19-62706E023703}">
                                <ahyp:hlinkClr xmlns:ahyp="http://schemas.microsoft.com/office/drawing/2018/hyperlinkcolor" val="tx"/>
                              </a:ext>
                            </a:extLst>
                          </a:hlinkClick>
                        </a:rPr>
                        <a:t>6 Key Gaps Between Leader and Employee Sentiment on the Future Employee Experience</a:t>
                      </a:r>
                      <a:endParaRPr sz="1200" b="1" i="0" u="none" strike="noStrike">
                        <a:solidFill>
                          <a:srgbClr val="003B80"/>
                        </a:solidFill>
                        <a:latin typeface="Arial"/>
                        <a:ea typeface="Arial"/>
                        <a:cs typeface="Arial"/>
                        <a:sym typeface="Arial"/>
                      </a:endParaRPr>
                    </a:p>
                    <a:p>
                      <a:pPr marL="0" marR="0" lvl="0" indent="0" algn="l" rtl="0">
                        <a:spcBef>
                          <a:spcPts val="0"/>
                        </a:spcBef>
                        <a:spcAft>
                          <a:spcPts val="0"/>
                        </a:spcAft>
                        <a:buNone/>
                      </a:pPr>
                      <a:endParaRPr sz="1200" b="1" i="0" u="none" strike="noStrike">
                        <a:solidFill>
                          <a:srgbClr val="003B80"/>
                        </a:solidFill>
                        <a:latin typeface="Arial"/>
                        <a:ea typeface="Arial"/>
                        <a:cs typeface="Arial"/>
                        <a:sym typeface="Arial"/>
                      </a:endParaRPr>
                    </a:p>
                    <a:p>
                      <a:pPr marL="0" marR="0" lvl="0" indent="0" algn="l" rtl="0">
                        <a:spcBef>
                          <a:spcPts val="0"/>
                        </a:spcBef>
                        <a:spcAft>
                          <a:spcPts val="0"/>
                        </a:spcAft>
                        <a:buNone/>
                      </a:pPr>
                      <a:r>
                        <a:rPr lang="en-US" sz="1200" b="1" i="0" u="sng" strike="noStrike">
                          <a:solidFill>
                            <a:srgbClr val="003B80"/>
                          </a:solidFill>
                          <a:latin typeface="Arial"/>
                          <a:ea typeface="Arial"/>
                          <a:cs typeface="Arial"/>
                          <a:sym typeface="Arial"/>
                          <a:hlinkClick r:id="rId4">
                            <a:extLst>
                              <a:ext uri="{A12FA001-AC4F-418D-AE19-62706E023703}">
                                <ahyp:hlinkClr xmlns:ahyp="http://schemas.microsoft.com/office/drawing/2018/hyperlinkcolor" val="tx"/>
                              </a:ext>
                            </a:extLst>
                          </a:hlinkClick>
                        </a:rPr>
                        <a:t>The Future of Hybrid Working</a:t>
                      </a:r>
                      <a:endParaRPr sz="1200" b="1" i="0" u="none" strike="noStrike">
                        <a:solidFill>
                          <a:srgbClr val="003B80"/>
                        </a:solidFill>
                        <a:latin typeface="Arial"/>
                        <a:ea typeface="Arial"/>
                        <a:cs typeface="Arial"/>
                        <a:sym typeface="Arial"/>
                      </a:endParaRPr>
                    </a:p>
                    <a:p>
                      <a:pPr marL="0" marR="0" lvl="0" indent="0" algn="l" rtl="0">
                        <a:spcBef>
                          <a:spcPts val="0"/>
                        </a:spcBef>
                        <a:spcAft>
                          <a:spcPts val="0"/>
                        </a:spcAft>
                        <a:buNone/>
                      </a:pPr>
                      <a:endParaRPr sz="1200" b="1" i="0" u="none" strike="noStrike">
                        <a:solidFill>
                          <a:srgbClr val="003B80"/>
                        </a:solidFill>
                        <a:latin typeface="Arial"/>
                        <a:ea typeface="Arial"/>
                        <a:cs typeface="Arial"/>
                        <a:sym typeface="Arial"/>
                      </a:endParaRPr>
                    </a:p>
                    <a:p>
                      <a:pPr marL="0" marR="0" lvl="0" indent="0" algn="l" rtl="0">
                        <a:lnSpc>
                          <a:spcPct val="100000"/>
                        </a:lnSpc>
                        <a:spcBef>
                          <a:spcPts val="0"/>
                        </a:spcBef>
                        <a:spcAft>
                          <a:spcPts val="0"/>
                        </a:spcAft>
                        <a:buClr>
                          <a:srgbClr val="003B80"/>
                        </a:buClr>
                        <a:buSzPts val="1200"/>
                        <a:buFont typeface="Arial"/>
                        <a:buNone/>
                      </a:pPr>
                      <a:r>
                        <a:rPr lang="en-US" sz="1200" b="1" i="0" u="sng" strike="noStrike">
                          <a:solidFill>
                            <a:srgbClr val="003B80"/>
                          </a:solidFill>
                          <a:latin typeface="Arial"/>
                          <a:ea typeface="Arial"/>
                          <a:cs typeface="Arial"/>
                          <a:sym typeface="Arial"/>
                          <a:hlinkClick r:id="rId5">
                            <a:extLst>
                              <a:ext uri="{A12FA001-AC4F-418D-AE19-62706E023703}">
                                <ahyp:hlinkClr xmlns:ahyp="http://schemas.microsoft.com/office/drawing/2018/hyperlinkcolor" val="tx"/>
                              </a:ext>
                            </a:extLst>
                          </a:hlinkClick>
                        </a:rPr>
                        <a:t>Tool: Employee Redeployment Costs Calculator</a:t>
                      </a:r>
                      <a:endParaRPr sz="1200" b="1" i="0">
                        <a:solidFill>
                          <a:srgbClr val="003B80"/>
                        </a:solidFill>
                        <a:latin typeface="Arial"/>
                        <a:ea typeface="Arial"/>
                        <a:cs typeface="Arial"/>
                        <a:sym typeface="Arial"/>
                      </a:endParaRPr>
                    </a:p>
                    <a:p>
                      <a:pPr marL="0" marR="0" lvl="0" indent="0" algn="l" rtl="0">
                        <a:spcBef>
                          <a:spcPts val="0"/>
                        </a:spcBef>
                        <a:spcAft>
                          <a:spcPts val="0"/>
                        </a:spcAft>
                        <a:buNone/>
                      </a:pPr>
                      <a:endParaRPr sz="1200" b="1">
                        <a:solidFill>
                          <a:srgbClr val="003B80"/>
                        </a:solidFill>
                        <a:latin typeface="Arial"/>
                        <a:ea typeface="Arial"/>
                        <a:cs typeface="Arial"/>
                        <a:sym typeface="Arial"/>
                      </a:endParaRPr>
                    </a:p>
                    <a:p>
                      <a:pPr marL="0" marR="0" lvl="0" indent="0" algn="l" rtl="0">
                        <a:lnSpc>
                          <a:spcPct val="100000"/>
                        </a:lnSpc>
                        <a:spcBef>
                          <a:spcPts val="0"/>
                        </a:spcBef>
                        <a:spcAft>
                          <a:spcPts val="0"/>
                        </a:spcAft>
                        <a:buClr>
                          <a:srgbClr val="003B80"/>
                        </a:buClr>
                        <a:buSzPts val="1200"/>
                        <a:buFont typeface="Arial"/>
                        <a:buNone/>
                      </a:pPr>
                      <a:r>
                        <a:rPr lang="en-US" sz="1200" b="1" i="0" u="sng" strike="noStrike">
                          <a:solidFill>
                            <a:srgbClr val="003B80"/>
                          </a:solidFill>
                          <a:latin typeface="Arial"/>
                          <a:ea typeface="Arial"/>
                          <a:cs typeface="Arial"/>
                          <a:sym typeface="Arial"/>
                          <a:hlinkClick r:id="rId6">
                            <a:extLst>
                              <a:ext uri="{A12FA001-AC4F-418D-AE19-62706E023703}">
                                <ahyp:hlinkClr xmlns:ahyp="http://schemas.microsoft.com/office/drawing/2018/hyperlinkcolor" val="tx"/>
                              </a:ext>
                            </a:extLst>
                          </a:hlinkClick>
                        </a:rPr>
                        <a:t>Support Well-Being in 2021 and Beyond</a:t>
                      </a:r>
                      <a:endParaRPr sz="1200" b="1" i="0">
                        <a:solidFill>
                          <a:srgbClr val="003B80"/>
                        </a:solidFill>
                        <a:latin typeface="Arial"/>
                        <a:ea typeface="Arial"/>
                        <a:cs typeface="Arial"/>
                        <a:sym typeface="Arial"/>
                      </a:endParaRPr>
                    </a:p>
                    <a:p>
                      <a:pPr marL="0" marR="0" lvl="0" indent="0" algn="l" rtl="0">
                        <a:spcBef>
                          <a:spcPts val="0"/>
                        </a:spcBef>
                        <a:spcAft>
                          <a:spcPts val="0"/>
                        </a:spcAft>
                        <a:buNone/>
                      </a:pPr>
                      <a:endParaRPr sz="1200" b="1">
                        <a:solidFill>
                          <a:srgbClr val="003B80"/>
                        </a:solidFill>
                        <a:latin typeface="Arial"/>
                        <a:ea typeface="Arial"/>
                        <a:cs typeface="Arial"/>
                        <a:sym typeface="Arial"/>
                      </a:endParaRPr>
                    </a:p>
                    <a:p>
                      <a:pPr marL="0" marR="0" lvl="0" indent="0" algn="l" rtl="0">
                        <a:lnSpc>
                          <a:spcPct val="100000"/>
                        </a:lnSpc>
                        <a:spcBef>
                          <a:spcPts val="0"/>
                        </a:spcBef>
                        <a:spcAft>
                          <a:spcPts val="0"/>
                        </a:spcAft>
                        <a:buClr>
                          <a:srgbClr val="003B80"/>
                        </a:buClr>
                        <a:buSzPts val="1200"/>
                        <a:buFont typeface="Arial"/>
                        <a:buNone/>
                      </a:pPr>
                      <a:r>
                        <a:rPr lang="en-US" sz="1200" b="1" i="0" u="sng" strike="noStrike">
                          <a:solidFill>
                            <a:srgbClr val="003B80"/>
                          </a:solidFill>
                          <a:latin typeface="Arial"/>
                          <a:ea typeface="Arial"/>
                          <a:cs typeface="Arial"/>
                          <a:sym typeface="Arial"/>
                          <a:hlinkClick r:id="rId7">
                            <a:extLst>
                              <a:ext uri="{A12FA001-AC4F-418D-AE19-62706E023703}">
                                <ahyp:hlinkClr xmlns:ahyp="http://schemas.microsoft.com/office/drawing/2018/hyperlinkcolor" val="tx"/>
                              </a:ext>
                            </a:extLst>
                          </a:hlinkClick>
                        </a:rPr>
                        <a:t>3 Hybrid Work Challenges Driving Employee Fatigue</a:t>
                      </a:r>
                      <a:endParaRPr sz="1200" b="1" i="0">
                        <a:solidFill>
                          <a:srgbClr val="003B80"/>
                        </a:solidFill>
                        <a:latin typeface="Arial"/>
                        <a:ea typeface="Arial"/>
                        <a:cs typeface="Arial"/>
                        <a:sym typeface="Arial"/>
                      </a:endParaRPr>
                    </a:p>
                    <a:p>
                      <a:pPr marL="0" marR="0" lvl="0" indent="0" algn="l" rtl="0">
                        <a:spcBef>
                          <a:spcPts val="0"/>
                        </a:spcBef>
                        <a:spcAft>
                          <a:spcPts val="0"/>
                        </a:spcAft>
                        <a:buNone/>
                      </a:pPr>
                      <a:endParaRPr sz="1200" b="1">
                        <a:solidFill>
                          <a:srgbClr val="003B80"/>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3B80"/>
                        </a:buClr>
                        <a:buSzPts val="1200"/>
                        <a:buFont typeface="Arial"/>
                        <a:buNone/>
                      </a:pPr>
                      <a:r>
                        <a:rPr lang="en-US" sz="1200" b="1" i="0" u="sng" strike="noStrike">
                          <a:solidFill>
                            <a:srgbClr val="003B80"/>
                          </a:solidFill>
                          <a:latin typeface="Arial"/>
                          <a:ea typeface="Arial"/>
                          <a:cs typeface="Arial"/>
                          <a:sym typeface="Arial"/>
                          <a:hlinkClick r:id="rId8">
                            <a:extLst>
                              <a:ext uri="{A12FA001-AC4F-418D-AE19-62706E023703}">
                                <ahyp:hlinkClr xmlns:ahyp="http://schemas.microsoft.com/office/drawing/2018/hyperlinkcolor" val="tx"/>
                              </a:ext>
                            </a:extLst>
                          </a:hlinkClick>
                        </a:rPr>
                        <a:t>A Simple Higher Education ‘Business Opportunity’ Framework for Continuous Learning</a:t>
                      </a:r>
                      <a:endParaRPr sz="1200" b="1" i="0" u="none" strike="noStrike">
                        <a:solidFill>
                          <a:srgbClr val="003B8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200"/>
                        <a:buFont typeface="Arial"/>
                        <a:buNone/>
                      </a:pPr>
                      <a:endParaRPr sz="1200" b="1" i="0" u="none" strike="noStrike">
                        <a:solidFill>
                          <a:srgbClr val="003B80"/>
                        </a:solidFill>
                        <a:latin typeface="Arial"/>
                        <a:ea typeface="Arial"/>
                        <a:cs typeface="Arial"/>
                        <a:sym typeface="Arial"/>
                      </a:endParaRPr>
                    </a:p>
                    <a:p>
                      <a:pPr marL="0" marR="0" lvl="0" indent="0" algn="l" rtl="0">
                        <a:lnSpc>
                          <a:spcPct val="100000"/>
                        </a:lnSpc>
                        <a:spcBef>
                          <a:spcPts val="0"/>
                        </a:spcBef>
                        <a:spcAft>
                          <a:spcPts val="0"/>
                        </a:spcAft>
                        <a:buClr>
                          <a:srgbClr val="003B80"/>
                        </a:buClr>
                        <a:buSzPts val="1200"/>
                        <a:buFont typeface="Arial"/>
                        <a:buNone/>
                      </a:pPr>
                      <a:r>
                        <a:rPr lang="en-US" sz="1200" b="1" i="0" u="sng" strike="noStrike">
                          <a:solidFill>
                            <a:srgbClr val="003B80"/>
                          </a:solidFill>
                          <a:latin typeface="Arial"/>
                          <a:ea typeface="Arial"/>
                          <a:cs typeface="Arial"/>
                          <a:sym typeface="Arial"/>
                          <a:hlinkClick r:id="rId9">
                            <a:extLst>
                              <a:ext uri="{A12FA001-AC4F-418D-AE19-62706E023703}">
                                <ahyp:hlinkClr xmlns:ahyp="http://schemas.microsoft.com/office/drawing/2018/hyperlinkcolor" val="tx"/>
                              </a:ext>
                            </a:extLst>
                          </a:hlinkClick>
                        </a:rPr>
                        <a:t>Where Next For Online Learning in Higher Education</a:t>
                      </a:r>
                      <a:endParaRPr sz="1200" b="1" i="0">
                        <a:solidFill>
                          <a:srgbClr val="003B8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200"/>
                        <a:buFont typeface="Arial"/>
                        <a:buNone/>
                      </a:pPr>
                      <a:endParaRPr sz="1200" b="1" i="0">
                        <a:solidFill>
                          <a:srgbClr val="003B80"/>
                        </a:solidFill>
                        <a:latin typeface="Arial"/>
                        <a:ea typeface="Arial"/>
                        <a:cs typeface="Arial"/>
                        <a:sym typeface="Arial"/>
                      </a:endParaRPr>
                    </a:p>
                    <a:p>
                      <a:pPr marL="0" marR="0" lvl="0" indent="0" algn="l" rtl="0">
                        <a:spcBef>
                          <a:spcPts val="0"/>
                        </a:spcBef>
                        <a:spcAft>
                          <a:spcPts val="0"/>
                        </a:spcAft>
                        <a:buNone/>
                      </a:pPr>
                      <a:endParaRPr sz="1200" b="1">
                        <a:solidFill>
                          <a:srgbClr val="003B80"/>
                        </a:solidFill>
                        <a:latin typeface="Arial"/>
                        <a:ea typeface="Arial"/>
                        <a:cs typeface="Arial"/>
                        <a:sym typeface="Arial"/>
                      </a:endParaRPr>
                    </a:p>
                    <a:p>
                      <a:pPr marL="0" marR="0" lvl="0" indent="0" algn="l" rtl="0">
                        <a:lnSpc>
                          <a:spcPct val="100000"/>
                        </a:lnSpc>
                        <a:spcBef>
                          <a:spcPts val="0"/>
                        </a:spcBef>
                        <a:spcAft>
                          <a:spcPts val="0"/>
                        </a:spcAft>
                        <a:buClr>
                          <a:srgbClr val="003B80"/>
                        </a:buClr>
                        <a:buSzPts val="1200"/>
                        <a:buFont typeface="Arial"/>
                        <a:buNone/>
                      </a:pPr>
                      <a:r>
                        <a:rPr lang="en-US" sz="1200" b="1" i="0" u="sng" strike="noStrike">
                          <a:solidFill>
                            <a:srgbClr val="003B80"/>
                          </a:solidFill>
                          <a:latin typeface="Arial"/>
                          <a:ea typeface="Arial"/>
                          <a:cs typeface="Arial"/>
                          <a:sym typeface="Arial"/>
                          <a:hlinkClick r:id="rId10">
                            <a:extLst>
                              <a:ext uri="{A12FA001-AC4F-418D-AE19-62706E023703}">
                                <ahyp:hlinkClr xmlns:ahyp="http://schemas.microsoft.com/office/drawing/2018/hyperlinkcolor" val="tx"/>
                              </a:ext>
                            </a:extLst>
                          </a:hlinkClick>
                        </a:rPr>
                        <a:t>How a 3-Layered Governance Approach Enables Sustainable Decision Making in Higher Education</a:t>
                      </a:r>
                      <a:endParaRPr sz="1200" b="1" i="0">
                        <a:solidFill>
                          <a:srgbClr val="003B80"/>
                        </a:solidFill>
                        <a:latin typeface="Arial"/>
                        <a:ea typeface="Arial"/>
                        <a:cs typeface="Arial"/>
                        <a:sym typeface="Arial"/>
                      </a:endParaRPr>
                    </a:p>
                    <a:p>
                      <a:pPr marL="0" marR="0" lvl="0" indent="0" algn="l" rtl="0">
                        <a:spcBef>
                          <a:spcPts val="0"/>
                        </a:spcBef>
                        <a:spcAft>
                          <a:spcPts val="0"/>
                        </a:spcAft>
                        <a:buNone/>
                      </a:pPr>
                      <a:endParaRPr sz="1200" b="1">
                        <a:solidFill>
                          <a:srgbClr val="003B80"/>
                        </a:solidFill>
                        <a:latin typeface="Arial"/>
                        <a:ea typeface="Arial"/>
                        <a:cs typeface="Arial"/>
                        <a:sym typeface="Arial"/>
                      </a:endParaRPr>
                    </a:p>
                    <a:p>
                      <a:pPr marL="0" marR="0" lvl="0" indent="0" algn="l" rtl="0">
                        <a:lnSpc>
                          <a:spcPct val="100000"/>
                        </a:lnSpc>
                        <a:spcBef>
                          <a:spcPts val="0"/>
                        </a:spcBef>
                        <a:spcAft>
                          <a:spcPts val="0"/>
                        </a:spcAft>
                        <a:buClr>
                          <a:srgbClr val="003B80"/>
                        </a:buClr>
                        <a:buSzPts val="1200"/>
                        <a:buFont typeface="Arial"/>
                        <a:buNone/>
                      </a:pPr>
                      <a:r>
                        <a:rPr lang="en-US" sz="1200" b="1" i="0" u="sng" strike="noStrike">
                          <a:solidFill>
                            <a:srgbClr val="003B80"/>
                          </a:solidFill>
                          <a:latin typeface="Arial"/>
                          <a:ea typeface="Arial"/>
                          <a:cs typeface="Arial"/>
                          <a:sym typeface="Arial"/>
                          <a:hlinkClick r:id="rId11">
                            <a:extLst>
                              <a:ext uri="{A12FA001-AC4F-418D-AE19-62706E023703}">
                                <ahyp:hlinkClr xmlns:ahyp="http://schemas.microsoft.com/office/drawing/2018/hyperlinkcolor" val="tx"/>
                              </a:ext>
                            </a:extLst>
                          </a:hlinkClick>
                        </a:rPr>
                        <a:t>Hype Cycle for Higher Education, 2021</a:t>
                      </a:r>
                      <a:endParaRPr sz="1200" b="1" i="0" u="none" strike="noStrike">
                        <a:solidFill>
                          <a:srgbClr val="003B8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200"/>
                        <a:buFont typeface="Arial"/>
                        <a:buNone/>
                      </a:pPr>
                      <a:endParaRPr sz="1200" b="1" i="0" u="none" strike="noStrike">
                        <a:solidFill>
                          <a:srgbClr val="003B80"/>
                        </a:solidFill>
                        <a:latin typeface="Arial"/>
                        <a:ea typeface="Arial"/>
                        <a:cs typeface="Arial"/>
                        <a:sym typeface="Arial"/>
                      </a:endParaRPr>
                    </a:p>
                    <a:p>
                      <a:pPr marL="0" marR="0" lvl="0" indent="0" algn="l" rtl="0">
                        <a:lnSpc>
                          <a:spcPct val="100000"/>
                        </a:lnSpc>
                        <a:spcBef>
                          <a:spcPts val="0"/>
                        </a:spcBef>
                        <a:spcAft>
                          <a:spcPts val="0"/>
                        </a:spcAft>
                        <a:buClr>
                          <a:srgbClr val="003B80"/>
                        </a:buClr>
                        <a:buSzPts val="1200"/>
                        <a:buFont typeface="Arial"/>
                        <a:buNone/>
                      </a:pPr>
                      <a:r>
                        <a:rPr lang="en-US" sz="1200" b="1" i="0" u="sng" strike="noStrike">
                          <a:solidFill>
                            <a:srgbClr val="003B80"/>
                          </a:solidFill>
                          <a:latin typeface="Arial"/>
                          <a:ea typeface="Arial"/>
                          <a:cs typeface="Arial"/>
                          <a:sym typeface="Arial"/>
                          <a:hlinkClick r:id="rId12">
                            <a:extLst>
                              <a:ext uri="{A12FA001-AC4F-418D-AE19-62706E023703}">
                                <ahyp:hlinkClr xmlns:ahyp="http://schemas.microsoft.com/office/drawing/2018/hyperlinkcolor" val="tx"/>
                              </a:ext>
                            </a:extLst>
                          </a:hlinkClick>
                        </a:rPr>
                        <a:t>Higher Education Online Learning Maturity Model</a:t>
                      </a:r>
                      <a:endParaRPr sz="1200" b="1" i="0">
                        <a:solidFill>
                          <a:srgbClr val="003B8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200"/>
                        <a:buFont typeface="Arial"/>
                        <a:buNone/>
                      </a:pPr>
                      <a:endParaRPr sz="1200" b="1" i="0">
                        <a:solidFill>
                          <a:srgbClr val="003B80"/>
                        </a:solidFill>
                        <a:latin typeface="Arial"/>
                        <a:ea typeface="Arial"/>
                        <a:cs typeface="Arial"/>
                        <a:sym typeface="Arial"/>
                      </a:endParaRPr>
                    </a:p>
                    <a:p>
                      <a:pPr marL="0" marR="0" lvl="0" indent="0" algn="l" rtl="0">
                        <a:spcBef>
                          <a:spcPts val="0"/>
                        </a:spcBef>
                        <a:spcAft>
                          <a:spcPts val="0"/>
                        </a:spcAft>
                        <a:buNone/>
                      </a:pPr>
                      <a:endParaRPr sz="1200" b="1">
                        <a:solidFill>
                          <a:srgbClr val="003B80"/>
                        </a:solidFill>
                        <a:latin typeface="Arial"/>
                        <a:ea typeface="Arial"/>
                        <a:cs typeface="Arial"/>
                        <a:sym typeface="Arial"/>
                      </a:endParaRPr>
                    </a:p>
                    <a:p>
                      <a:pPr marL="0" marR="0" lvl="0" indent="0" algn="l" rtl="0">
                        <a:spcBef>
                          <a:spcPts val="0"/>
                        </a:spcBef>
                        <a:spcAft>
                          <a:spcPts val="0"/>
                        </a:spcAft>
                        <a:buNone/>
                      </a:pPr>
                      <a:endParaRPr sz="1200" b="1">
                        <a:solidFill>
                          <a:srgbClr val="003B80"/>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3B80"/>
                        </a:buClr>
                        <a:buSzPts val="1200"/>
                        <a:buFont typeface="Arial"/>
                        <a:buNone/>
                      </a:pPr>
                      <a:r>
                        <a:rPr lang="en-US" sz="1200" b="1" i="0" u="sng" strike="noStrike">
                          <a:solidFill>
                            <a:srgbClr val="003B80"/>
                          </a:solidFill>
                          <a:latin typeface="Arial"/>
                          <a:ea typeface="Arial"/>
                          <a:cs typeface="Arial"/>
                          <a:sym typeface="Arial"/>
                          <a:hlinkClick r:id="rId13">
                            <a:extLst>
                              <a:ext uri="{A12FA001-AC4F-418D-AE19-62706E023703}">
                                <ahyp:hlinkClr xmlns:ahyp="http://schemas.microsoft.com/office/drawing/2018/hyperlinkcolor" val="tx"/>
                              </a:ext>
                            </a:extLst>
                          </a:hlinkClick>
                        </a:rPr>
                        <a:t>What CFOs Need to Know About Cash Management in Response to COVID-19</a:t>
                      </a:r>
                      <a:endParaRPr sz="1200" b="1" i="0">
                        <a:solidFill>
                          <a:srgbClr val="003B80"/>
                        </a:solidFill>
                        <a:latin typeface="Arial"/>
                        <a:ea typeface="Arial"/>
                        <a:cs typeface="Arial"/>
                        <a:sym typeface="Arial"/>
                      </a:endParaRPr>
                    </a:p>
                    <a:p>
                      <a:pPr marL="0" marR="0" lvl="0" indent="0" algn="l" rtl="0">
                        <a:spcBef>
                          <a:spcPts val="0"/>
                        </a:spcBef>
                        <a:spcAft>
                          <a:spcPts val="0"/>
                        </a:spcAft>
                        <a:buNone/>
                      </a:pPr>
                      <a:endParaRPr sz="1200" b="1">
                        <a:solidFill>
                          <a:srgbClr val="003B80"/>
                        </a:solidFill>
                        <a:latin typeface="Arial"/>
                        <a:ea typeface="Arial"/>
                        <a:cs typeface="Arial"/>
                        <a:sym typeface="Arial"/>
                      </a:endParaRPr>
                    </a:p>
                    <a:p>
                      <a:pPr marL="0" marR="0" lvl="0" indent="0" algn="l" rtl="0">
                        <a:lnSpc>
                          <a:spcPct val="100000"/>
                        </a:lnSpc>
                        <a:spcBef>
                          <a:spcPts val="0"/>
                        </a:spcBef>
                        <a:spcAft>
                          <a:spcPts val="0"/>
                        </a:spcAft>
                        <a:buClr>
                          <a:srgbClr val="003B80"/>
                        </a:buClr>
                        <a:buSzPts val="1200"/>
                        <a:buFont typeface="Arial"/>
                        <a:buNone/>
                      </a:pPr>
                      <a:r>
                        <a:rPr lang="en-US" sz="1200" b="1" i="0" u="sng" strike="noStrike">
                          <a:solidFill>
                            <a:srgbClr val="003B80"/>
                          </a:solidFill>
                          <a:latin typeface="Arial"/>
                          <a:ea typeface="Arial"/>
                          <a:cs typeface="Arial"/>
                          <a:sym typeface="Arial"/>
                          <a:hlinkClick r:id="rId14">
                            <a:extLst>
                              <a:ext uri="{A12FA001-AC4F-418D-AE19-62706E023703}">
                                <ahyp:hlinkClr xmlns:ahyp="http://schemas.microsoft.com/office/drawing/2018/hyperlinkcolor" val="tx"/>
                              </a:ext>
                            </a:extLst>
                          </a:hlinkClick>
                        </a:rPr>
                        <a:t>The CFO’s Guide to Business Cycle Management</a:t>
                      </a:r>
                      <a:endParaRPr sz="1200" b="1" i="0">
                        <a:solidFill>
                          <a:srgbClr val="003B80"/>
                        </a:solidFill>
                        <a:latin typeface="Arial"/>
                        <a:ea typeface="Arial"/>
                        <a:cs typeface="Arial"/>
                        <a:sym typeface="Arial"/>
                      </a:endParaRPr>
                    </a:p>
                    <a:p>
                      <a:pPr marL="0" marR="0" lvl="0" indent="0" algn="l" rtl="0">
                        <a:spcBef>
                          <a:spcPts val="0"/>
                        </a:spcBef>
                        <a:spcAft>
                          <a:spcPts val="0"/>
                        </a:spcAft>
                        <a:buNone/>
                      </a:pPr>
                      <a:endParaRPr sz="1200" b="1">
                        <a:solidFill>
                          <a:srgbClr val="003B80"/>
                        </a:solidFill>
                        <a:latin typeface="Arial"/>
                        <a:ea typeface="Arial"/>
                        <a:cs typeface="Arial"/>
                        <a:sym typeface="Arial"/>
                      </a:endParaRPr>
                    </a:p>
                    <a:p>
                      <a:pPr marL="0" marR="0" lvl="0" indent="0" algn="l" rtl="0">
                        <a:lnSpc>
                          <a:spcPct val="100000"/>
                        </a:lnSpc>
                        <a:spcBef>
                          <a:spcPts val="0"/>
                        </a:spcBef>
                        <a:spcAft>
                          <a:spcPts val="0"/>
                        </a:spcAft>
                        <a:buClr>
                          <a:srgbClr val="003B80"/>
                        </a:buClr>
                        <a:buSzPts val="1200"/>
                        <a:buFont typeface="Arial"/>
                        <a:buNone/>
                      </a:pPr>
                      <a:r>
                        <a:rPr lang="en-US" sz="1200" b="1" i="0" u="sng" strike="noStrike">
                          <a:solidFill>
                            <a:srgbClr val="003B80"/>
                          </a:solidFill>
                          <a:latin typeface="Arial"/>
                          <a:ea typeface="Arial"/>
                          <a:cs typeface="Arial"/>
                          <a:sym typeface="Arial"/>
                          <a:hlinkClick r:id="rId15">
                            <a:extLst>
                              <a:ext uri="{A12FA001-AC4F-418D-AE19-62706E023703}">
                                <ahyp:hlinkClr xmlns:ahyp="http://schemas.microsoft.com/office/drawing/2018/hyperlinkcolor" val="tx"/>
                              </a:ext>
                            </a:extLst>
                          </a:hlinkClick>
                        </a:rPr>
                        <a:t>Evaluating Your Finance Transformation Program During a Pandemic</a:t>
                      </a:r>
                      <a:endParaRPr sz="1200" b="1" i="0" u="none" strike="noStrike">
                        <a:solidFill>
                          <a:srgbClr val="003B8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200"/>
                        <a:buFont typeface="Arial"/>
                        <a:buNone/>
                      </a:pPr>
                      <a:endParaRPr sz="1200" b="1" i="0">
                        <a:solidFill>
                          <a:srgbClr val="003B80"/>
                        </a:solidFill>
                        <a:latin typeface="Arial"/>
                        <a:ea typeface="Arial"/>
                        <a:cs typeface="Arial"/>
                        <a:sym typeface="Arial"/>
                      </a:endParaRPr>
                    </a:p>
                    <a:p>
                      <a:pPr marL="0" marR="0" lvl="0" indent="0" algn="l" rtl="0">
                        <a:lnSpc>
                          <a:spcPct val="100000"/>
                        </a:lnSpc>
                        <a:spcBef>
                          <a:spcPts val="0"/>
                        </a:spcBef>
                        <a:spcAft>
                          <a:spcPts val="0"/>
                        </a:spcAft>
                        <a:buClr>
                          <a:srgbClr val="003B80"/>
                        </a:buClr>
                        <a:buSzPts val="1200"/>
                        <a:buFont typeface="Arial"/>
                        <a:buNone/>
                      </a:pPr>
                      <a:r>
                        <a:rPr lang="en-US" sz="1200" b="1" i="0" u="sng" strike="noStrike">
                          <a:solidFill>
                            <a:srgbClr val="003B80"/>
                          </a:solidFill>
                          <a:latin typeface="Arial"/>
                          <a:ea typeface="Arial"/>
                          <a:cs typeface="Arial"/>
                          <a:sym typeface="Arial"/>
                          <a:hlinkClick r:id="rId16">
                            <a:extLst>
                              <a:ext uri="{A12FA001-AC4F-418D-AE19-62706E023703}">
                                <ahyp:hlinkClr xmlns:ahyp="http://schemas.microsoft.com/office/drawing/2018/hyperlinkcolor" val="tx"/>
                              </a:ext>
                            </a:extLst>
                          </a:hlinkClick>
                        </a:rPr>
                        <a:t>Expert Insight Video: IT Finance Training — Zero-Based Budgeting</a:t>
                      </a:r>
                      <a:endParaRPr sz="1200" b="1" i="0">
                        <a:solidFill>
                          <a:srgbClr val="003B80"/>
                        </a:solidFill>
                        <a:latin typeface="Arial"/>
                        <a:ea typeface="Arial"/>
                        <a:cs typeface="Arial"/>
                        <a:sym typeface="Arial"/>
                      </a:endParaRPr>
                    </a:p>
                    <a:p>
                      <a:pPr marL="0" marR="0" lvl="0" indent="0" algn="l" rtl="0">
                        <a:spcBef>
                          <a:spcPts val="0"/>
                        </a:spcBef>
                        <a:spcAft>
                          <a:spcPts val="0"/>
                        </a:spcAft>
                        <a:buNone/>
                      </a:pPr>
                      <a:endParaRPr sz="1200" b="1">
                        <a:solidFill>
                          <a:srgbClr val="003B80"/>
                        </a:solidFill>
                        <a:latin typeface="Arial"/>
                        <a:ea typeface="Arial"/>
                        <a:cs typeface="Arial"/>
                        <a:sym typeface="Arial"/>
                      </a:endParaRPr>
                    </a:p>
                    <a:p>
                      <a:pPr marL="0" marR="0" lvl="0" indent="0" algn="l" rtl="0">
                        <a:lnSpc>
                          <a:spcPct val="100000"/>
                        </a:lnSpc>
                        <a:spcBef>
                          <a:spcPts val="0"/>
                        </a:spcBef>
                        <a:spcAft>
                          <a:spcPts val="0"/>
                        </a:spcAft>
                        <a:buClr>
                          <a:srgbClr val="003B80"/>
                        </a:buClr>
                        <a:buSzPts val="1200"/>
                        <a:buFont typeface="Arial"/>
                        <a:buNone/>
                      </a:pPr>
                      <a:r>
                        <a:rPr lang="en-US" sz="1200" b="1" i="0" u="sng" strike="noStrike">
                          <a:solidFill>
                            <a:srgbClr val="003B80"/>
                          </a:solidFill>
                          <a:latin typeface="Arial"/>
                          <a:ea typeface="Arial"/>
                          <a:cs typeface="Arial"/>
                          <a:sym typeface="Arial"/>
                          <a:hlinkClick r:id="rId17">
                            <a:extLst>
                              <a:ext uri="{A12FA001-AC4F-418D-AE19-62706E023703}">
                                <ahyp:hlinkClr xmlns:ahyp="http://schemas.microsoft.com/office/drawing/2018/hyperlinkcolor" val="tx"/>
                              </a:ext>
                            </a:extLst>
                          </a:hlinkClick>
                        </a:rPr>
                        <a:t>Future of Finance Extends FP&amp;A to Include Operational Planning</a:t>
                      </a:r>
                      <a:endParaRPr sz="1200" b="1" i="0">
                        <a:solidFill>
                          <a:srgbClr val="003B80"/>
                        </a:solidFill>
                        <a:latin typeface="Arial"/>
                        <a:ea typeface="Arial"/>
                        <a:cs typeface="Arial"/>
                        <a:sym typeface="Arial"/>
                      </a:endParaRPr>
                    </a:p>
                    <a:p>
                      <a:pPr marL="0" marR="0" lvl="0" indent="0" algn="l" rtl="0">
                        <a:spcBef>
                          <a:spcPts val="0"/>
                        </a:spcBef>
                        <a:spcAft>
                          <a:spcPts val="0"/>
                        </a:spcAft>
                        <a:buNone/>
                      </a:pPr>
                      <a:endParaRPr sz="1200" b="1">
                        <a:solidFill>
                          <a:srgbClr val="003B80"/>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3B80"/>
                        </a:buClr>
                        <a:buSzPts val="1200"/>
                        <a:buFont typeface="Arial"/>
                        <a:buNone/>
                      </a:pPr>
                      <a:r>
                        <a:rPr lang="en-US" sz="1200" b="1" i="0" u="sng" strike="noStrike">
                          <a:solidFill>
                            <a:srgbClr val="003B80"/>
                          </a:solidFill>
                          <a:latin typeface="Arial"/>
                          <a:ea typeface="Arial"/>
                          <a:cs typeface="Arial"/>
                          <a:sym typeface="Arial"/>
                          <a:hlinkClick r:id="rId18">
                            <a:extLst>
                              <a:ext uri="{A12FA001-AC4F-418D-AE19-62706E023703}">
                                <ahyp:hlinkClr xmlns:ahyp="http://schemas.microsoft.com/office/drawing/2018/hyperlinkcolor" val="tx"/>
                              </a:ext>
                            </a:extLst>
                          </a:hlinkClick>
                        </a:rPr>
                        <a:t>Leverage Your Ethnic Diversity to Improve Business Performance</a:t>
                      </a:r>
                      <a:endParaRPr sz="1200" b="1" i="0" u="none" strike="noStrike">
                        <a:solidFill>
                          <a:srgbClr val="003B8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200"/>
                        <a:buFont typeface="Arial"/>
                        <a:buNone/>
                      </a:pPr>
                      <a:endParaRPr sz="1200" b="1" i="0" u="none" strike="noStrike">
                        <a:solidFill>
                          <a:srgbClr val="003B80"/>
                        </a:solidFill>
                        <a:latin typeface="Arial"/>
                        <a:ea typeface="Arial"/>
                        <a:cs typeface="Arial"/>
                        <a:sym typeface="Arial"/>
                      </a:endParaRPr>
                    </a:p>
                    <a:p>
                      <a:pPr marL="0" marR="0" lvl="0" indent="0" algn="l" rtl="0">
                        <a:lnSpc>
                          <a:spcPct val="100000"/>
                        </a:lnSpc>
                        <a:spcBef>
                          <a:spcPts val="0"/>
                        </a:spcBef>
                        <a:spcAft>
                          <a:spcPts val="0"/>
                        </a:spcAft>
                        <a:buClr>
                          <a:srgbClr val="003B80"/>
                        </a:buClr>
                        <a:buSzPts val="1200"/>
                        <a:buFont typeface="Arial"/>
                        <a:buNone/>
                      </a:pPr>
                      <a:r>
                        <a:rPr lang="en-US" sz="1200" b="1" i="0" u="sng" strike="noStrike">
                          <a:solidFill>
                            <a:srgbClr val="003B80"/>
                          </a:solidFill>
                          <a:latin typeface="Arial"/>
                          <a:ea typeface="Arial"/>
                          <a:cs typeface="Arial"/>
                          <a:sym typeface="Arial"/>
                          <a:hlinkClick r:id="rId19">
                            <a:extLst>
                              <a:ext uri="{A12FA001-AC4F-418D-AE19-62706E023703}">
                                <ahyp:hlinkClr xmlns:ahyp="http://schemas.microsoft.com/office/drawing/2018/hyperlinkcolor" val="tx"/>
                              </a:ext>
                            </a:extLst>
                          </a:hlinkClick>
                        </a:rPr>
                        <a:t>Make Diversity and Inclusion a Key Priority</a:t>
                      </a:r>
                      <a:endParaRPr sz="1200" b="1" i="0">
                        <a:solidFill>
                          <a:srgbClr val="003B8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200"/>
                        <a:buFont typeface="Arial"/>
                        <a:buNone/>
                      </a:pPr>
                      <a:endParaRPr sz="1200" b="1" i="0">
                        <a:solidFill>
                          <a:srgbClr val="003B80"/>
                        </a:solidFill>
                        <a:latin typeface="Arial"/>
                        <a:ea typeface="Arial"/>
                        <a:cs typeface="Arial"/>
                        <a:sym typeface="Arial"/>
                      </a:endParaRPr>
                    </a:p>
                    <a:p>
                      <a:pPr marL="0" marR="0" lvl="0" indent="0" algn="l" rtl="0">
                        <a:spcBef>
                          <a:spcPts val="0"/>
                        </a:spcBef>
                        <a:spcAft>
                          <a:spcPts val="0"/>
                        </a:spcAft>
                        <a:buNone/>
                      </a:pPr>
                      <a:endParaRPr sz="1200" b="1">
                        <a:solidFill>
                          <a:srgbClr val="003B80"/>
                        </a:solidFill>
                        <a:latin typeface="Arial"/>
                        <a:ea typeface="Arial"/>
                        <a:cs typeface="Arial"/>
                        <a:sym typeface="Arial"/>
                      </a:endParaRPr>
                    </a:p>
                    <a:p>
                      <a:pPr marL="0" marR="0" lvl="0" indent="0" algn="l" rtl="0">
                        <a:lnSpc>
                          <a:spcPct val="100000"/>
                        </a:lnSpc>
                        <a:spcBef>
                          <a:spcPts val="0"/>
                        </a:spcBef>
                        <a:spcAft>
                          <a:spcPts val="0"/>
                        </a:spcAft>
                        <a:buClr>
                          <a:srgbClr val="003B80"/>
                        </a:buClr>
                        <a:buSzPts val="1200"/>
                        <a:buFont typeface="Arial"/>
                        <a:buNone/>
                      </a:pPr>
                      <a:r>
                        <a:rPr lang="en-US" sz="1200" b="1" i="0" u="sng" strike="noStrike">
                          <a:solidFill>
                            <a:srgbClr val="003B80"/>
                          </a:solidFill>
                          <a:latin typeface="Arial"/>
                          <a:ea typeface="Arial"/>
                          <a:cs typeface="Arial"/>
                          <a:sym typeface="Arial"/>
                          <a:hlinkClick r:id="rId20">
                            <a:extLst>
                              <a:ext uri="{A12FA001-AC4F-418D-AE19-62706E023703}">
                                <ahyp:hlinkClr xmlns:ahyp="http://schemas.microsoft.com/office/drawing/2018/hyperlinkcolor" val="tx"/>
                              </a:ext>
                            </a:extLst>
                          </a:hlinkClick>
                        </a:rPr>
                        <a:t>Survey Analysis: Diversity and Inclusion Programs</a:t>
                      </a:r>
                      <a:endParaRPr sz="1200" b="1" i="0">
                        <a:solidFill>
                          <a:srgbClr val="003B80"/>
                        </a:solidFill>
                        <a:latin typeface="Arial"/>
                        <a:ea typeface="Arial"/>
                        <a:cs typeface="Arial"/>
                        <a:sym typeface="Arial"/>
                      </a:endParaRPr>
                    </a:p>
                    <a:p>
                      <a:pPr marL="0" marR="0" lvl="0" indent="0" algn="l" rtl="0">
                        <a:spcBef>
                          <a:spcPts val="0"/>
                        </a:spcBef>
                        <a:spcAft>
                          <a:spcPts val="0"/>
                        </a:spcAft>
                        <a:buNone/>
                      </a:pPr>
                      <a:endParaRPr sz="1200" b="1">
                        <a:solidFill>
                          <a:srgbClr val="003B80"/>
                        </a:solidFill>
                        <a:latin typeface="Arial"/>
                        <a:ea typeface="Arial"/>
                        <a:cs typeface="Arial"/>
                        <a:sym typeface="Arial"/>
                      </a:endParaRPr>
                    </a:p>
                    <a:p>
                      <a:pPr marL="0" marR="0" lvl="0" indent="0" algn="l" rtl="0">
                        <a:lnSpc>
                          <a:spcPct val="100000"/>
                        </a:lnSpc>
                        <a:spcBef>
                          <a:spcPts val="0"/>
                        </a:spcBef>
                        <a:spcAft>
                          <a:spcPts val="0"/>
                        </a:spcAft>
                        <a:buClr>
                          <a:srgbClr val="003B80"/>
                        </a:buClr>
                        <a:buSzPts val="1200"/>
                        <a:buFont typeface="Arial"/>
                        <a:buNone/>
                      </a:pPr>
                      <a:r>
                        <a:rPr lang="en-US" sz="1200" b="1" i="0" u="sng" strike="noStrike">
                          <a:solidFill>
                            <a:srgbClr val="003B80"/>
                          </a:solidFill>
                          <a:latin typeface="Arial"/>
                          <a:ea typeface="Arial"/>
                          <a:cs typeface="Arial"/>
                          <a:sym typeface="Arial"/>
                          <a:hlinkClick r:id="rId21">
                            <a:extLst>
                              <a:ext uri="{A12FA001-AC4F-418D-AE19-62706E023703}">
                                <ahyp:hlinkClr xmlns:ahyp="http://schemas.microsoft.com/office/drawing/2018/hyperlinkcolor" val="tx"/>
                              </a:ext>
                            </a:extLst>
                          </a:hlinkClick>
                        </a:rPr>
                        <a:t>Innovation Insight for Diversity, Equity and Inclusion Technologies to Power Organizations Beyond Resilience</a:t>
                      </a:r>
                      <a:endParaRPr sz="1200" b="1" i="0">
                        <a:solidFill>
                          <a:srgbClr val="003B80"/>
                        </a:solidFill>
                        <a:latin typeface="Arial"/>
                        <a:ea typeface="Arial"/>
                        <a:cs typeface="Arial"/>
                        <a:sym typeface="Arial"/>
                      </a:endParaRPr>
                    </a:p>
                    <a:p>
                      <a:pPr marL="0" marR="0" lvl="0" indent="0" algn="l" rtl="0">
                        <a:spcBef>
                          <a:spcPts val="0"/>
                        </a:spcBef>
                        <a:spcAft>
                          <a:spcPts val="0"/>
                        </a:spcAft>
                        <a:buNone/>
                      </a:pPr>
                      <a:endParaRPr sz="1200" b="1">
                        <a:solidFill>
                          <a:srgbClr val="003B80"/>
                        </a:solidFill>
                        <a:latin typeface="Arial"/>
                        <a:ea typeface="Arial"/>
                        <a:cs typeface="Arial"/>
                        <a:sym typeface="Arial"/>
                      </a:endParaRPr>
                    </a:p>
                    <a:p>
                      <a:pPr marL="0" marR="0" lvl="0" indent="0" algn="l" rtl="0">
                        <a:lnSpc>
                          <a:spcPct val="100000"/>
                        </a:lnSpc>
                        <a:spcBef>
                          <a:spcPts val="0"/>
                        </a:spcBef>
                        <a:spcAft>
                          <a:spcPts val="0"/>
                        </a:spcAft>
                        <a:buClr>
                          <a:srgbClr val="003B80"/>
                        </a:buClr>
                        <a:buSzPts val="1200"/>
                        <a:buFont typeface="Arial"/>
                        <a:buNone/>
                      </a:pPr>
                      <a:r>
                        <a:rPr lang="en-US" sz="1200" b="1" i="0" u="sng" strike="noStrike">
                          <a:solidFill>
                            <a:srgbClr val="003B80"/>
                          </a:solidFill>
                          <a:latin typeface="Arial"/>
                          <a:ea typeface="Arial"/>
                          <a:cs typeface="Arial"/>
                          <a:sym typeface="Arial"/>
                          <a:hlinkClick r:id="rId22">
                            <a:extLst>
                              <a:ext uri="{A12FA001-AC4F-418D-AE19-62706E023703}">
                                <ahyp:hlinkClr xmlns:ahyp="http://schemas.microsoft.com/office/drawing/2018/hyperlinkcolor" val="tx"/>
                              </a:ext>
                            </a:extLst>
                          </a:hlinkClick>
                        </a:rPr>
                        <a:t>Advancing Diversity, Equity and Inclusion in Society</a:t>
                      </a:r>
                      <a:endParaRPr sz="1200" b="1">
                        <a:solidFill>
                          <a:srgbClr val="003B80"/>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en-US" sz="1200" b="1" i="0" u="sng" strike="noStrike">
                          <a:solidFill>
                            <a:srgbClr val="003B80"/>
                          </a:solidFill>
                          <a:latin typeface="Arial"/>
                          <a:ea typeface="Arial"/>
                          <a:cs typeface="Arial"/>
                          <a:sym typeface="Arial"/>
                          <a:hlinkClick r:id="rId23">
                            <a:extLst>
                              <a:ext uri="{A12FA001-AC4F-418D-AE19-62706E023703}">
                                <ahyp:hlinkClr xmlns:ahyp="http://schemas.microsoft.com/office/drawing/2018/hyperlinkcolor" val="tx"/>
                              </a:ext>
                            </a:extLst>
                          </a:hlinkClick>
                        </a:rPr>
                        <a:t>You Need an Innovation Marketing Strategy to Increase Engagement and Buy-In in Every Situation</a:t>
                      </a:r>
                      <a:endParaRPr sz="1200" b="1" i="0">
                        <a:solidFill>
                          <a:srgbClr val="003B80"/>
                        </a:solidFill>
                        <a:latin typeface="Arial"/>
                        <a:ea typeface="Arial"/>
                        <a:cs typeface="Arial"/>
                        <a:sym typeface="Arial"/>
                      </a:endParaRPr>
                    </a:p>
                    <a:p>
                      <a:pPr marL="0" marR="0" lvl="0" indent="0" algn="l" rtl="0">
                        <a:spcBef>
                          <a:spcPts val="0"/>
                        </a:spcBef>
                        <a:spcAft>
                          <a:spcPts val="0"/>
                        </a:spcAft>
                        <a:buNone/>
                      </a:pPr>
                      <a:endParaRPr sz="1200" b="1">
                        <a:solidFill>
                          <a:srgbClr val="003B80"/>
                        </a:solidFill>
                        <a:latin typeface="Arial"/>
                        <a:ea typeface="Arial"/>
                        <a:cs typeface="Arial"/>
                        <a:sym typeface="Arial"/>
                      </a:endParaRPr>
                    </a:p>
                    <a:p>
                      <a:pPr marL="0" marR="0" lvl="0" indent="0" algn="l" rtl="0">
                        <a:spcBef>
                          <a:spcPts val="0"/>
                        </a:spcBef>
                        <a:spcAft>
                          <a:spcPts val="0"/>
                        </a:spcAft>
                        <a:buNone/>
                      </a:pPr>
                      <a:r>
                        <a:rPr lang="en-US" sz="1200" b="1" i="0" u="sng" strike="noStrike">
                          <a:solidFill>
                            <a:srgbClr val="003B80"/>
                          </a:solidFill>
                          <a:latin typeface="Arial"/>
                          <a:ea typeface="Arial"/>
                          <a:cs typeface="Arial"/>
                          <a:sym typeface="Arial"/>
                          <a:hlinkClick r:id="rId24">
                            <a:extLst>
                              <a:ext uri="{A12FA001-AC4F-418D-AE19-62706E023703}">
                                <ahyp:hlinkClr xmlns:ahyp="http://schemas.microsoft.com/office/drawing/2018/hyperlinkcolor" val="tx"/>
                              </a:ext>
                            </a:extLst>
                          </a:hlinkClick>
                        </a:rPr>
                        <a:t>Video: Marketing in Uncertain Times — Marketing and Agility</a:t>
                      </a:r>
                      <a:endParaRPr sz="1200" b="1" i="0">
                        <a:solidFill>
                          <a:srgbClr val="003B80"/>
                        </a:solidFill>
                        <a:latin typeface="Arial"/>
                        <a:ea typeface="Arial"/>
                        <a:cs typeface="Arial"/>
                        <a:sym typeface="Arial"/>
                      </a:endParaRPr>
                    </a:p>
                    <a:p>
                      <a:pPr marL="0" marR="0" lvl="0" indent="0" algn="l" rtl="0">
                        <a:spcBef>
                          <a:spcPts val="0"/>
                        </a:spcBef>
                        <a:spcAft>
                          <a:spcPts val="0"/>
                        </a:spcAft>
                        <a:buNone/>
                      </a:pPr>
                      <a:endParaRPr sz="1200" b="1">
                        <a:solidFill>
                          <a:srgbClr val="003B80"/>
                        </a:solidFill>
                        <a:latin typeface="Arial"/>
                        <a:ea typeface="Arial"/>
                        <a:cs typeface="Arial"/>
                        <a:sym typeface="Arial"/>
                      </a:endParaRPr>
                    </a:p>
                    <a:p>
                      <a:pPr marL="0" marR="0" lvl="0" indent="0" algn="l" rtl="0">
                        <a:lnSpc>
                          <a:spcPct val="100000"/>
                        </a:lnSpc>
                        <a:spcBef>
                          <a:spcPts val="0"/>
                        </a:spcBef>
                        <a:spcAft>
                          <a:spcPts val="0"/>
                        </a:spcAft>
                        <a:buClr>
                          <a:srgbClr val="003B80"/>
                        </a:buClr>
                        <a:buSzPts val="1200"/>
                        <a:buFont typeface="Arial"/>
                        <a:buNone/>
                      </a:pPr>
                      <a:r>
                        <a:rPr lang="en-US" sz="1200" b="1" i="0" u="sng" strike="noStrike">
                          <a:solidFill>
                            <a:srgbClr val="003B80"/>
                          </a:solidFill>
                          <a:latin typeface="Arial"/>
                          <a:ea typeface="Arial"/>
                          <a:cs typeface="Arial"/>
                          <a:sym typeface="Arial"/>
                          <a:hlinkClick r:id="rId25">
                            <a:extLst>
                              <a:ext uri="{A12FA001-AC4F-418D-AE19-62706E023703}">
                                <ahyp:hlinkClr xmlns:ahyp="http://schemas.microsoft.com/office/drawing/2018/hyperlinkcolor" val="tx"/>
                              </a:ext>
                            </a:extLst>
                          </a:hlinkClick>
                        </a:rPr>
                        <a:t>The Secret to Marketing Through Disruption</a:t>
                      </a:r>
                      <a:endParaRPr sz="1200" b="1" i="0">
                        <a:solidFill>
                          <a:srgbClr val="003B80"/>
                        </a:solidFill>
                        <a:latin typeface="Arial"/>
                        <a:ea typeface="Arial"/>
                        <a:cs typeface="Arial"/>
                        <a:sym typeface="Arial"/>
                      </a:endParaRPr>
                    </a:p>
                    <a:p>
                      <a:pPr marL="0" marR="0" lvl="0" indent="0" algn="l" rtl="0">
                        <a:spcBef>
                          <a:spcPts val="0"/>
                        </a:spcBef>
                        <a:spcAft>
                          <a:spcPts val="0"/>
                        </a:spcAft>
                        <a:buNone/>
                      </a:pPr>
                      <a:endParaRPr sz="1200" b="1">
                        <a:solidFill>
                          <a:srgbClr val="003B80"/>
                        </a:solidFill>
                        <a:latin typeface="Arial"/>
                        <a:ea typeface="Arial"/>
                        <a:cs typeface="Arial"/>
                        <a:sym typeface="Arial"/>
                      </a:endParaRPr>
                    </a:p>
                    <a:p>
                      <a:pPr marL="0" marR="0" lvl="0" indent="0" algn="l" rtl="0">
                        <a:lnSpc>
                          <a:spcPct val="100000"/>
                        </a:lnSpc>
                        <a:spcBef>
                          <a:spcPts val="0"/>
                        </a:spcBef>
                        <a:spcAft>
                          <a:spcPts val="0"/>
                        </a:spcAft>
                        <a:buClr>
                          <a:srgbClr val="003B80"/>
                        </a:buClr>
                        <a:buSzPts val="1200"/>
                        <a:buFont typeface="Arial"/>
                        <a:buNone/>
                      </a:pPr>
                      <a:r>
                        <a:rPr lang="en-US" sz="1200" b="1" i="0" u="sng" strike="noStrike">
                          <a:solidFill>
                            <a:srgbClr val="003B80"/>
                          </a:solidFill>
                          <a:latin typeface="Arial"/>
                          <a:ea typeface="Arial"/>
                          <a:cs typeface="Arial"/>
                          <a:sym typeface="Arial"/>
                          <a:hlinkClick r:id="rId26">
                            <a:extLst>
                              <a:ext uri="{A12FA001-AC4F-418D-AE19-62706E023703}">
                                <ahyp:hlinkClr xmlns:ahyp="http://schemas.microsoft.com/office/drawing/2018/hyperlinkcolor" val="tx"/>
                              </a:ext>
                            </a:extLst>
                          </a:hlinkClick>
                        </a:rPr>
                        <a:t>COVID-19’s Impact on Marketing Budgets: Manage Risk Through Cost Optimization</a:t>
                      </a:r>
                      <a:endParaRPr sz="1200" b="1" i="0">
                        <a:solidFill>
                          <a:srgbClr val="003B80"/>
                        </a:solidFill>
                        <a:latin typeface="Arial"/>
                        <a:ea typeface="Arial"/>
                        <a:cs typeface="Arial"/>
                        <a:sym typeface="Arial"/>
                      </a:endParaRPr>
                    </a:p>
                    <a:p>
                      <a:pPr marL="0" marR="0" lvl="0" indent="0" algn="l" rtl="0">
                        <a:spcBef>
                          <a:spcPts val="0"/>
                        </a:spcBef>
                        <a:spcAft>
                          <a:spcPts val="0"/>
                        </a:spcAft>
                        <a:buNone/>
                      </a:pPr>
                      <a:endParaRPr sz="1200" b="1">
                        <a:solidFill>
                          <a:srgbClr val="003B80"/>
                        </a:solidFill>
                        <a:latin typeface="Arial"/>
                        <a:ea typeface="Arial"/>
                        <a:cs typeface="Arial"/>
                        <a:sym typeface="Arial"/>
                      </a:endParaRPr>
                    </a:p>
                    <a:p>
                      <a:pPr marL="0" marR="0" lvl="0" indent="0" algn="l" rtl="0">
                        <a:spcBef>
                          <a:spcPts val="0"/>
                        </a:spcBef>
                        <a:spcAft>
                          <a:spcPts val="0"/>
                        </a:spcAft>
                        <a:buNone/>
                      </a:pPr>
                      <a:endParaRPr sz="1200" b="1">
                        <a:solidFill>
                          <a:srgbClr val="003B80"/>
                        </a:solidFill>
                        <a:latin typeface="Arial"/>
                        <a:ea typeface="Arial"/>
                        <a:cs typeface="Arial"/>
                        <a:sym typeface="Arial"/>
                      </a:endParaRPr>
                    </a:p>
                    <a:p>
                      <a:pPr marL="0" marR="0" lvl="0" indent="0" algn="l" rtl="0">
                        <a:lnSpc>
                          <a:spcPct val="100000"/>
                        </a:lnSpc>
                        <a:spcBef>
                          <a:spcPts val="0"/>
                        </a:spcBef>
                        <a:spcAft>
                          <a:spcPts val="0"/>
                        </a:spcAft>
                        <a:buClr>
                          <a:srgbClr val="003B80"/>
                        </a:buClr>
                        <a:buSzPts val="1200"/>
                        <a:buFont typeface="Arial"/>
                        <a:buNone/>
                      </a:pPr>
                      <a:r>
                        <a:rPr lang="en-US" sz="1200" b="1" i="0" u="sng" strike="noStrike">
                          <a:solidFill>
                            <a:srgbClr val="003B80"/>
                          </a:solidFill>
                          <a:latin typeface="Arial"/>
                          <a:ea typeface="Arial"/>
                          <a:cs typeface="Arial"/>
                          <a:sym typeface="Arial"/>
                          <a:hlinkClick r:id="rId27">
                            <a:extLst>
                              <a:ext uri="{A12FA001-AC4F-418D-AE19-62706E023703}">
                                <ahyp:hlinkClr xmlns:ahyp="http://schemas.microsoft.com/office/drawing/2018/hyperlinkcolor" val="tx"/>
                              </a:ext>
                            </a:extLst>
                          </a:hlinkClick>
                        </a:rPr>
                        <a:t>What Marketers Can Learn From Enterprise Data and Analytics Initiatives</a:t>
                      </a:r>
                      <a:endParaRPr sz="1200" b="1" i="0">
                        <a:solidFill>
                          <a:srgbClr val="003B80"/>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98"/>
        <p:cNvGrpSpPr/>
        <p:nvPr/>
      </p:nvGrpSpPr>
      <p:grpSpPr>
        <a:xfrm>
          <a:off x="0" y="0"/>
          <a:ext cx="0" cy="0"/>
          <a:chOff x="0" y="0"/>
          <a:chExt cx="0" cy="0"/>
        </a:xfrm>
      </p:grpSpPr>
      <p:sp>
        <p:nvSpPr>
          <p:cNvPr id="1299" name="Google Shape;1299;p130"/>
          <p:cNvSpPr txBox="1">
            <a:spLocks noGrp="1"/>
          </p:cNvSpPr>
          <p:nvPr>
            <p:ph type="title"/>
          </p:nvPr>
        </p:nvSpPr>
        <p:spPr>
          <a:xfrm>
            <a:off x="457080" y="682660"/>
            <a:ext cx="11276013" cy="443198"/>
          </a:xfrm>
          <a:prstGeom prst="rect">
            <a:avLst/>
          </a:prstGeom>
          <a:noFill/>
          <a:ln>
            <a:noFill/>
          </a:ln>
        </p:spPr>
        <p:txBody>
          <a:bodyPr spcFirstLastPara="1" wrap="square" lIns="0" tIns="0" rIns="0" bIns="0" anchor="t" anchorCtr="0">
            <a:normAutofit/>
          </a:bodyPr>
          <a:lstStyle/>
          <a:p>
            <a:pPr marL="0" lvl="0" indent="0" algn="l" rtl="0">
              <a:lnSpc>
                <a:spcPct val="90000"/>
              </a:lnSpc>
              <a:spcBef>
                <a:spcPts val="0"/>
              </a:spcBef>
              <a:spcAft>
                <a:spcPts val="0"/>
              </a:spcAft>
              <a:buClr>
                <a:schemeClr val="dk2"/>
              </a:buClr>
              <a:buSzPts val="2800"/>
              <a:buFont typeface="Arial Black"/>
              <a:buNone/>
            </a:pPr>
            <a:r>
              <a:rPr lang="en-US" sz="2800"/>
              <a:t>Campus Access - How We Support Teaching &amp; Learning</a:t>
            </a:r>
            <a:endParaRPr/>
          </a:p>
        </p:txBody>
      </p:sp>
      <p:graphicFrame>
        <p:nvGraphicFramePr>
          <p:cNvPr id="1300" name="Google Shape;1300;p130"/>
          <p:cNvGraphicFramePr/>
          <p:nvPr/>
        </p:nvGraphicFramePr>
        <p:xfrm>
          <a:off x="457080" y="1094650"/>
          <a:ext cx="11276000" cy="4851470"/>
        </p:xfrm>
        <a:graphic>
          <a:graphicData uri="http://schemas.openxmlformats.org/drawingml/2006/table">
            <a:tbl>
              <a:tblPr firstRow="1" bandRow="1">
                <a:noFill/>
              </a:tblPr>
              <a:tblGrid>
                <a:gridCol w="2349050">
                  <a:extLst>
                    <a:ext uri="{9D8B030D-6E8A-4147-A177-3AD203B41FA5}">
                      <a16:colId xmlns:a16="http://schemas.microsoft.com/office/drawing/2014/main" val="20000"/>
                    </a:ext>
                  </a:extLst>
                </a:gridCol>
                <a:gridCol w="8926950">
                  <a:extLst>
                    <a:ext uri="{9D8B030D-6E8A-4147-A177-3AD203B41FA5}">
                      <a16:colId xmlns:a16="http://schemas.microsoft.com/office/drawing/2014/main" val="20001"/>
                    </a:ext>
                  </a:extLst>
                </a:gridCol>
              </a:tblGrid>
              <a:tr h="370850">
                <a:tc>
                  <a:txBody>
                    <a:bodyPr/>
                    <a:lstStyle/>
                    <a:p>
                      <a:pPr marL="0" marR="0" lvl="0" indent="0" algn="l" rtl="0">
                        <a:spcBef>
                          <a:spcPts val="0"/>
                        </a:spcBef>
                        <a:spcAft>
                          <a:spcPts val="0"/>
                        </a:spcAft>
                        <a:buNone/>
                      </a:pPr>
                      <a:r>
                        <a:rPr lang="en-US" sz="1800" u="none" strike="noStrike" cap="none"/>
                        <a:t>Audience</a:t>
                      </a:r>
                      <a:endParaRPr/>
                    </a:p>
                  </a:txBody>
                  <a:tcPr marL="91450" marR="91450" marT="45725" marB="45725"/>
                </a:tc>
                <a:tc>
                  <a:txBody>
                    <a:bodyPr/>
                    <a:lstStyle/>
                    <a:p>
                      <a:pPr marL="0" marR="0" lvl="0" indent="0" algn="l" rtl="0">
                        <a:spcBef>
                          <a:spcPts val="0"/>
                        </a:spcBef>
                        <a:spcAft>
                          <a:spcPts val="0"/>
                        </a:spcAft>
                        <a:buNone/>
                      </a:pPr>
                      <a:r>
                        <a:rPr lang="en-US" sz="1800"/>
                        <a:t>Use Case</a:t>
                      </a:r>
                      <a:endParaRPr/>
                    </a:p>
                  </a:txBody>
                  <a:tcPr marL="91450" marR="91450" marT="45725" marB="45725"/>
                </a:tc>
                <a:extLst>
                  <a:ext uri="{0D108BD9-81ED-4DB2-BD59-A6C34878D82A}">
                    <a16:rowId xmlns:a16="http://schemas.microsoft.com/office/drawing/2014/main" val="10000"/>
                  </a:ext>
                </a:extLst>
              </a:tr>
              <a:tr h="370850">
                <a:tc>
                  <a:txBody>
                    <a:bodyPr/>
                    <a:lstStyle/>
                    <a:p>
                      <a:pPr marL="0" marR="0" lvl="0" indent="0" algn="l" rtl="0">
                        <a:spcBef>
                          <a:spcPts val="0"/>
                        </a:spcBef>
                        <a:spcAft>
                          <a:spcPts val="0"/>
                        </a:spcAft>
                        <a:buNone/>
                      </a:pPr>
                      <a:r>
                        <a:rPr lang="en-US" sz="1600"/>
                        <a:t>Faculty &amp; Deans</a:t>
                      </a:r>
                      <a:endParaRPr/>
                    </a:p>
                  </a:txBody>
                  <a:tcPr marL="91450" marR="91450" marT="45725" marB="45725" anchor="ctr">
                    <a:solidFill>
                      <a:srgbClr val="C4C9C9"/>
                    </a:solidFill>
                  </a:tcPr>
                </a:tc>
                <a:tc>
                  <a:txBody>
                    <a:bodyPr/>
                    <a:lstStyle/>
                    <a:p>
                      <a:pPr marL="182880" marR="0" lvl="0" indent="-182880" algn="l" rtl="0">
                        <a:spcBef>
                          <a:spcPts val="0"/>
                        </a:spcBef>
                        <a:spcAft>
                          <a:spcPts val="0"/>
                        </a:spcAft>
                        <a:buClr>
                          <a:schemeClr val="dk1"/>
                        </a:buClr>
                        <a:buSzPts val="1400"/>
                        <a:buFont typeface="Noto Sans Symbols"/>
                        <a:buChar char="▪"/>
                      </a:pPr>
                      <a:r>
                        <a:rPr lang="en-US" sz="1400"/>
                        <a:t>Stay current with rapidly-changing IT industry—and students</a:t>
                      </a:r>
                      <a:endParaRPr/>
                    </a:p>
                    <a:p>
                      <a:pPr marL="182880" marR="0" lvl="0" indent="-182880" algn="l" rtl="0">
                        <a:spcBef>
                          <a:spcPts val="0"/>
                        </a:spcBef>
                        <a:spcAft>
                          <a:spcPts val="0"/>
                        </a:spcAft>
                        <a:buClr>
                          <a:schemeClr val="dk1"/>
                        </a:buClr>
                        <a:buSzPts val="1400"/>
                        <a:buFont typeface="Noto Sans Symbols"/>
                        <a:buChar char="▪"/>
                      </a:pPr>
                      <a:r>
                        <a:rPr lang="en-US" sz="1400"/>
                        <a:t>Ensure relevancy in classroom with up-to-date, fact-based data</a:t>
                      </a:r>
                      <a:endParaRPr/>
                    </a:p>
                    <a:p>
                      <a:pPr marL="182880" marR="0" lvl="0" indent="-182880" algn="l" rtl="0">
                        <a:spcBef>
                          <a:spcPts val="0"/>
                        </a:spcBef>
                        <a:spcAft>
                          <a:spcPts val="0"/>
                        </a:spcAft>
                        <a:buClr>
                          <a:schemeClr val="dk1"/>
                        </a:buClr>
                        <a:buSzPts val="1400"/>
                        <a:buFont typeface="Noto Sans Symbols"/>
                        <a:buChar char="▪"/>
                      </a:pPr>
                      <a:r>
                        <a:rPr lang="en-US" sz="1400"/>
                        <a:t>Enrich student experiences with insight into technology evolution and solving real world business problems</a:t>
                      </a:r>
                      <a:endParaRPr/>
                    </a:p>
                    <a:p>
                      <a:pPr marL="182880" marR="0" lvl="0" indent="-182880" algn="l" rtl="0">
                        <a:spcBef>
                          <a:spcPts val="0"/>
                        </a:spcBef>
                        <a:spcAft>
                          <a:spcPts val="0"/>
                        </a:spcAft>
                        <a:buClr>
                          <a:schemeClr val="dk1"/>
                        </a:buClr>
                        <a:buSzPts val="1400"/>
                        <a:buFont typeface="Noto Sans Symbols"/>
                        <a:buChar char="▪"/>
                      </a:pPr>
                      <a:r>
                        <a:rPr lang="en-US" sz="1400"/>
                        <a:t>Design projects or even entire courses around Gartner research</a:t>
                      </a:r>
                      <a:endParaRPr sz="1400"/>
                    </a:p>
                  </a:txBody>
                  <a:tcPr marL="91450" marR="91450" marT="45725" marB="45725" anchor="ctr">
                    <a:solidFill>
                      <a:srgbClr val="C4C9C9"/>
                    </a:solidFill>
                  </a:tcPr>
                </a:tc>
                <a:extLst>
                  <a:ext uri="{0D108BD9-81ED-4DB2-BD59-A6C34878D82A}">
                    <a16:rowId xmlns:a16="http://schemas.microsoft.com/office/drawing/2014/main" val="10001"/>
                  </a:ext>
                </a:extLst>
              </a:tr>
              <a:tr h="370850">
                <a:tc>
                  <a:txBody>
                    <a:bodyPr/>
                    <a:lstStyle/>
                    <a:p>
                      <a:pPr marL="0" marR="0" lvl="0" indent="0" algn="l" rtl="0">
                        <a:spcBef>
                          <a:spcPts val="0"/>
                        </a:spcBef>
                        <a:spcAft>
                          <a:spcPts val="0"/>
                        </a:spcAft>
                        <a:buNone/>
                      </a:pPr>
                      <a:r>
                        <a:rPr lang="en-US" sz="1600"/>
                        <a:t>Library</a:t>
                      </a:r>
                      <a:endParaRPr/>
                    </a:p>
                  </a:txBody>
                  <a:tcPr marL="91450" marR="91450" marT="45725" marB="45725" anchor="ctr"/>
                </a:tc>
                <a:tc>
                  <a:txBody>
                    <a:bodyPr/>
                    <a:lstStyle/>
                    <a:p>
                      <a:pPr marL="182880" marR="0" lvl="0" indent="-182880" algn="l" rtl="0">
                        <a:spcBef>
                          <a:spcPts val="0"/>
                        </a:spcBef>
                        <a:spcAft>
                          <a:spcPts val="0"/>
                        </a:spcAft>
                        <a:buClr>
                          <a:schemeClr val="dk1"/>
                        </a:buClr>
                        <a:buSzPts val="1400"/>
                        <a:buFont typeface="Noto Sans Symbols"/>
                        <a:buChar char="▪"/>
                      </a:pPr>
                      <a:r>
                        <a:rPr lang="en-US" sz="1400"/>
                        <a:t>Gartner as a general research resource for students</a:t>
                      </a:r>
                      <a:endParaRPr/>
                    </a:p>
                    <a:p>
                      <a:pPr marL="182880" marR="0" lvl="0" indent="-182880" algn="l" rtl="0">
                        <a:spcBef>
                          <a:spcPts val="0"/>
                        </a:spcBef>
                        <a:spcAft>
                          <a:spcPts val="0"/>
                        </a:spcAft>
                        <a:buClr>
                          <a:schemeClr val="dk1"/>
                        </a:buClr>
                        <a:buSzPts val="1400"/>
                        <a:buFont typeface="Noto Sans Symbols"/>
                        <a:buChar char="▪"/>
                      </a:pPr>
                      <a:r>
                        <a:rPr lang="en-US" sz="1400"/>
                        <a:t>Insights for digital content management, search engines and portal strategies</a:t>
                      </a:r>
                      <a:endParaRPr/>
                    </a:p>
                  </a:txBody>
                  <a:tcPr marL="91450" marR="91450" marT="45725" marB="45725" anchor="ctr"/>
                </a:tc>
                <a:extLst>
                  <a:ext uri="{0D108BD9-81ED-4DB2-BD59-A6C34878D82A}">
                    <a16:rowId xmlns:a16="http://schemas.microsoft.com/office/drawing/2014/main" val="10002"/>
                  </a:ext>
                </a:extLst>
              </a:tr>
              <a:tr h="370850">
                <a:tc>
                  <a:txBody>
                    <a:bodyPr/>
                    <a:lstStyle/>
                    <a:p>
                      <a:pPr marL="0" marR="0" lvl="0" indent="0" algn="l" rtl="0">
                        <a:spcBef>
                          <a:spcPts val="0"/>
                        </a:spcBef>
                        <a:spcAft>
                          <a:spcPts val="0"/>
                        </a:spcAft>
                        <a:buNone/>
                      </a:pPr>
                      <a:r>
                        <a:rPr lang="en-US" sz="1600"/>
                        <a:t>All Students</a:t>
                      </a:r>
                      <a:endParaRPr/>
                    </a:p>
                  </a:txBody>
                  <a:tcPr marL="91450" marR="91450" marT="45725" marB="45725" anchor="ctr">
                    <a:solidFill>
                      <a:srgbClr val="C4C9C9"/>
                    </a:solidFill>
                  </a:tcPr>
                </a:tc>
                <a:tc>
                  <a:txBody>
                    <a:bodyPr/>
                    <a:lstStyle/>
                    <a:p>
                      <a:pPr marL="182880" marR="0" lvl="0" indent="-182880" algn="l" rtl="0">
                        <a:spcBef>
                          <a:spcPts val="0"/>
                        </a:spcBef>
                        <a:spcAft>
                          <a:spcPts val="0"/>
                        </a:spcAft>
                        <a:buClr>
                          <a:schemeClr val="dk1"/>
                        </a:buClr>
                        <a:buSzPts val="1400"/>
                        <a:buFont typeface="Noto Sans Symbols"/>
                        <a:buChar char="▪"/>
                      </a:pPr>
                      <a:r>
                        <a:rPr lang="en-US" sz="1400"/>
                        <a:t>Research resource for case studies and thesis papers</a:t>
                      </a:r>
                      <a:endParaRPr/>
                    </a:p>
                    <a:p>
                      <a:pPr marL="182880" marR="0" lvl="0" indent="-182880" algn="l" rtl="0">
                        <a:spcBef>
                          <a:spcPts val="0"/>
                        </a:spcBef>
                        <a:spcAft>
                          <a:spcPts val="0"/>
                        </a:spcAft>
                        <a:buClr>
                          <a:schemeClr val="dk1"/>
                        </a:buClr>
                        <a:buSzPts val="1400"/>
                        <a:buFont typeface="Noto Sans Symbols"/>
                        <a:buChar char="▪"/>
                      </a:pPr>
                      <a:r>
                        <a:rPr lang="en-US" sz="1400"/>
                        <a:t>Get impartial perspective on “cool” vendors in tech space (i.e. potential employers)</a:t>
                      </a:r>
                      <a:endParaRPr/>
                    </a:p>
                    <a:p>
                      <a:pPr marL="182880" marR="0" lvl="0" indent="-182880" algn="l" rtl="0">
                        <a:spcBef>
                          <a:spcPts val="0"/>
                        </a:spcBef>
                        <a:spcAft>
                          <a:spcPts val="0"/>
                        </a:spcAft>
                        <a:buClr>
                          <a:schemeClr val="dk1"/>
                        </a:buClr>
                        <a:buSzPts val="1400"/>
                        <a:buFont typeface="Noto Sans Symbols"/>
                        <a:buChar char="▪"/>
                      </a:pPr>
                      <a:r>
                        <a:rPr lang="en-US" sz="1400"/>
                        <a:t>Resource to prepare for career fairs and interviews</a:t>
                      </a:r>
                      <a:endParaRPr sz="1400"/>
                    </a:p>
                  </a:txBody>
                  <a:tcPr marL="91450" marR="91450" marT="45725" marB="45725" anchor="ctr">
                    <a:solidFill>
                      <a:srgbClr val="C4C9C9"/>
                    </a:solidFill>
                  </a:tcPr>
                </a:tc>
                <a:extLst>
                  <a:ext uri="{0D108BD9-81ED-4DB2-BD59-A6C34878D82A}">
                    <a16:rowId xmlns:a16="http://schemas.microsoft.com/office/drawing/2014/main" val="10003"/>
                  </a:ext>
                </a:extLst>
              </a:tr>
              <a:tr h="370850">
                <a:tc>
                  <a:txBody>
                    <a:bodyPr/>
                    <a:lstStyle/>
                    <a:p>
                      <a:pPr marL="0" marR="0" lvl="0" indent="0" algn="l" rtl="0">
                        <a:spcBef>
                          <a:spcPts val="0"/>
                        </a:spcBef>
                        <a:spcAft>
                          <a:spcPts val="0"/>
                        </a:spcAft>
                        <a:buNone/>
                      </a:pPr>
                      <a:r>
                        <a:rPr lang="en-US" sz="1600"/>
                        <a:t>College of Communications &amp; Information</a:t>
                      </a:r>
                      <a:endParaRPr/>
                    </a:p>
                  </a:txBody>
                  <a:tcPr marL="91450" marR="91450" marT="45725" marB="45725" anchor="ctr"/>
                </a:tc>
                <a:tc>
                  <a:txBody>
                    <a:bodyPr/>
                    <a:lstStyle/>
                    <a:p>
                      <a:pPr marL="182880" marR="0" lvl="0" indent="-182880" algn="l" rtl="0">
                        <a:spcBef>
                          <a:spcPts val="0"/>
                        </a:spcBef>
                        <a:spcAft>
                          <a:spcPts val="0"/>
                        </a:spcAft>
                        <a:buClr>
                          <a:schemeClr val="dk1"/>
                        </a:buClr>
                        <a:buSzPts val="1400"/>
                        <a:buFont typeface="Noto Sans Symbols"/>
                        <a:buChar char="▪"/>
                      </a:pPr>
                      <a:r>
                        <a:rPr lang="en-US" sz="1400"/>
                        <a:t>In-depth insights across all facets of technology – including communications, telecom, mobile, digital business, AI, Internet of Things (IoT), cybersecurity, etc.</a:t>
                      </a:r>
                      <a:endParaRPr/>
                    </a:p>
                    <a:p>
                      <a:pPr marL="182880" marR="0" lvl="0" indent="-182880" algn="l" rtl="0">
                        <a:spcBef>
                          <a:spcPts val="0"/>
                        </a:spcBef>
                        <a:spcAft>
                          <a:spcPts val="0"/>
                        </a:spcAft>
                        <a:buClr>
                          <a:schemeClr val="dk1"/>
                        </a:buClr>
                        <a:buSzPts val="1400"/>
                        <a:buFont typeface="Noto Sans Symbols"/>
                        <a:buChar char="▪"/>
                      </a:pPr>
                      <a:r>
                        <a:rPr lang="en-US" sz="1400"/>
                        <a:t>Access to hundreds of real-world IT case studies for research and coursework</a:t>
                      </a:r>
                      <a:endParaRPr sz="1400"/>
                    </a:p>
                  </a:txBody>
                  <a:tcPr marL="91450" marR="91450" marT="45725" marB="45725" anchor="ctr"/>
                </a:tc>
                <a:extLst>
                  <a:ext uri="{0D108BD9-81ED-4DB2-BD59-A6C34878D82A}">
                    <a16:rowId xmlns:a16="http://schemas.microsoft.com/office/drawing/2014/main" val="10004"/>
                  </a:ext>
                </a:extLst>
              </a:tr>
              <a:tr h="370850">
                <a:tc>
                  <a:txBody>
                    <a:bodyPr/>
                    <a:lstStyle/>
                    <a:p>
                      <a:pPr marL="0" marR="0" lvl="0" indent="0" algn="l" rtl="0">
                        <a:lnSpc>
                          <a:spcPct val="100000"/>
                        </a:lnSpc>
                        <a:spcBef>
                          <a:spcPts val="0"/>
                        </a:spcBef>
                        <a:spcAft>
                          <a:spcPts val="0"/>
                        </a:spcAft>
                        <a:buClr>
                          <a:schemeClr val="dk1"/>
                        </a:buClr>
                        <a:buSzPts val="1600"/>
                        <a:buFont typeface="Arial"/>
                        <a:buNone/>
                      </a:pPr>
                      <a:r>
                        <a:rPr lang="en-US" sz="1600"/>
                        <a:t>College of Business &amp; Economics</a:t>
                      </a:r>
                      <a:endParaRPr/>
                    </a:p>
                  </a:txBody>
                  <a:tcPr marL="91450" marR="91450" marT="45725" marB="45725" anchor="ctr">
                    <a:solidFill>
                      <a:srgbClr val="C4C9C9"/>
                    </a:solidFill>
                  </a:tcPr>
                </a:tc>
                <a:tc>
                  <a:txBody>
                    <a:bodyPr/>
                    <a:lstStyle/>
                    <a:p>
                      <a:pPr marL="182880" marR="0" lvl="0" indent="-182880" algn="l" rtl="0">
                        <a:spcBef>
                          <a:spcPts val="0"/>
                        </a:spcBef>
                        <a:spcAft>
                          <a:spcPts val="0"/>
                        </a:spcAft>
                        <a:buClr>
                          <a:schemeClr val="dk1"/>
                        </a:buClr>
                        <a:buSzPts val="1400"/>
                        <a:buFont typeface="Noto Sans Symbols"/>
                        <a:buChar char="▪"/>
                      </a:pPr>
                      <a:r>
                        <a:rPr lang="en-US" sz="1400"/>
                        <a:t>Access investor insights on mergers &amp; acquisitions, IPOs, and other market trends</a:t>
                      </a:r>
                      <a:endParaRPr/>
                    </a:p>
                    <a:p>
                      <a:pPr marL="182880" marR="0" lvl="0" indent="-182880" algn="l" rtl="0">
                        <a:spcBef>
                          <a:spcPts val="0"/>
                        </a:spcBef>
                        <a:spcAft>
                          <a:spcPts val="0"/>
                        </a:spcAft>
                        <a:buClr>
                          <a:schemeClr val="dk1"/>
                        </a:buClr>
                        <a:buSzPts val="1400"/>
                        <a:buFont typeface="Noto Sans Symbols"/>
                        <a:buChar char="▪"/>
                      </a:pPr>
                      <a:r>
                        <a:rPr lang="en-US" sz="1400"/>
                        <a:t>Impartial perspective on tech vendors; prep for career fairs and interviews</a:t>
                      </a:r>
                      <a:endParaRPr/>
                    </a:p>
                    <a:p>
                      <a:pPr marL="182880" marR="0" lvl="0" indent="-182880" algn="l" rtl="0">
                        <a:spcBef>
                          <a:spcPts val="0"/>
                        </a:spcBef>
                        <a:spcAft>
                          <a:spcPts val="0"/>
                        </a:spcAft>
                        <a:buClr>
                          <a:schemeClr val="dk1"/>
                        </a:buClr>
                        <a:buSzPts val="1400"/>
                        <a:buFont typeface="Noto Sans Symbols"/>
                        <a:buChar char="▪"/>
                      </a:pPr>
                      <a:r>
                        <a:rPr lang="en-US" sz="1400"/>
                        <a:t>Insight on business strategy, business process improvement and market trends</a:t>
                      </a:r>
                      <a:endParaRPr sz="1400"/>
                    </a:p>
                  </a:txBody>
                  <a:tcPr marL="91450" marR="91450" marT="45725" marB="45725" anchor="ctr">
                    <a:solidFill>
                      <a:srgbClr val="C4C9C9"/>
                    </a:solidFill>
                  </a:tcPr>
                </a:tc>
                <a:extLst>
                  <a:ext uri="{0D108BD9-81ED-4DB2-BD59-A6C34878D82A}">
                    <a16:rowId xmlns:a16="http://schemas.microsoft.com/office/drawing/2014/main" val="10005"/>
                  </a:ext>
                </a:extLst>
              </a:tr>
              <a:tr h="370850">
                <a:tc>
                  <a:txBody>
                    <a:bodyPr/>
                    <a:lstStyle/>
                    <a:p>
                      <a:pPr marL="0" marR="0" lvl="0" indent="0" algn="l" rtl="0">
                        <a:spcBef>
                          <a:spcPts val="0"/>
                        </a:spcBef>
                        <a:spcAft>
                          <a:spcPts val="0"/>
                        </a:spcAft>
                        <a:buNone/>
                      </a:pPr>
                      <a:r>
                        <a:rPr lang="en-US" sz="1600"/>
                        <a:t>Colleges of Medicine &amp; Nursing</a:t>
                      </a:r>
                      <a:endParaRPr/>
                    </a:p>
                  </a:txBody>
                  <a:tcPr marL="91450" marR="91450" marT="45725" marB="45725" anchor="ctr"/>
                </a:tc>
                <a:tc>
                  <a:txBody>
                    <a:bodyPr/>
                    <a:lstStyle/>
                    <a:p>
                      <a:pPr marL="182880" marR="0" lvl="0" indent="-182880" algn="l" rtl="0">
                        <a:spcBef>
                          <a:spcPts val="0"/>
                        </a:spcBef>
                        <a:spcAft>
                          <a:spcPts val="0"/>
                        </a:spcAft>
                        <a:buClr>
                          <a:schemeClr val="dk1"/>
                        </a:buClr>
                        <a:buSzPts val="1400"/>
                        <a:buFont typeface="Noto Sans Symbols"/>
                        <a:buChar char="▪"/>
                      </a:pPr>
                      <a:r>
                        <a:rPr lang="en-US" sz="1400"/>
                        <a:t>Valuable healthcare industry data, including analysis on policy and regulatory changes, evolution of healthcare IT and emerging health trends</a:t>
                      </a:r>
                      <a:endParaRPr/>
                    </a:p>
                    <a:p>
                      <a:pPr marL="182880" marR="0" lvl="0" indent="-182880" algn="l" rtl="0">
                        <a:spcBef>
                          <a:spcPts val="0"/>
                        </a:spcBef>
                        <a:spcAft>
                          <a:spcPts val="0"/>
                        </a:spcAft>
                        <a:buClr>
                          <a:schemeClr val="dk1"/>
                        </a:buClr>
                        <a:buSzPts val="1400"/>
                        <a:buFont typeface="Noto Sans Symbols"/>
                        <a:buChar char="▪"/>
                      </a:pPr>
                      <a:r>
                        <a:rPr lang="en-US" sz="1400"/>
                        <a:t>Discover prospective healthcare technology employers and prepare for interviews</a:t>
                      </a:r>
                      <a:endParaRPr sz="1400"/>
                    </a:p>
                  </a:txBody>
                  <a:tcPr marL="91450" marR="91450" marT="45725" marB="45725" anchor="ctr"/>
                </a:tc>
                <a:extLst>
                  <a:ext uri="{0D108BD9-81ED-4DB2-BD59-A6C34878D82A}">
                    <a16:rowId xmlns:a16="http://schemas.microsoft.com/office/drawing/2014/main" val="10006"/>
                  </a:ext>
                </a:extLst>
              </a:tr>
            </a:tbl>
          </a:graphicData>
        </a:graphic>
      </p:graphicFrame>
    </p:spTree>
  </p:cSld>
  <p:clrMapOvr>
    <a:masterClrMapping/>
  </p:clrMapOvr>
</p:sld>
</file>

<file path=ppt/theme/theme1.xml><?xml version="1.0" encoding="utf-8"?>
<a:theme xmlns:a="http://schemas.openxmlformats.org/drawingml/2006/main" name="White bkgrnd master">
  <a:themeElements>
    <a:clrScheme name="Gartner White Bkgrnd">
      <a:dk1>
        <a:srgbClr val="000000"/>
      </a:dk1>
      <a:lt1>
        <a:srgbClr val="FFFFFF"/>
      </a:lt1>
      <a:dk2>
        <a:srgbClr val="002856"/>
      </a:dk2>
      <a:lt2>
        <a:srgbClr val="FFFFFF"/>
      </a:lt2>
      <a:accent1>
        <a:srgbClr val="002856"/>
      </a:accent1>
      <a:accent2>
        <a:srgbClr val="A7AFAF"/>
      </a:accent2>
      <a:accent3>
        <a:srgbClr val="E2E4E4"/>
      </a:accent3>
      <a:accent4>
        <a:srgbClr val="009AD7"/>
      </a:accent4>
      <a:accent5>
        <a:srgbClr val="FF540A"/>
      </a:accent5>
      <a:accent6>
        <a:srgbClr val="FEC10D"/>
      </a:accent6>
      <a:hlink>
        <a:srgbClr val="0052D7"/>
      </a:hlink>
      <a:folHlink>
        <a:srgbClr val="0045B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White bk accent color options">
  <a:themeElements>
    <a:clrScheme name="2018 Brand Colors-011">
      <a:dk1>
        <a:srgbClr val="000000"/>
      </a:dk1>
      <a:lt1>
        <a:srgbClr val="FFFFFF"/>
      </a:lt1>
      <a:dk2>
        <a:srgbClr val="002856"/>
      </a:dk2>
      <a:lt2>
        <a:srgbClr val="FFFFFF"/>
      </a:lt2>
      <a:accent1>
        <a:srgbClr val="002856"/>
      </a:accent1>
      <a:accent2>
        <a:srgbClr val="A7AFAF"/>
      </a:accent2>
      <a:accent3>
        <a:srgbClr val="E2E4E4"/>
      </a:accent3>
      <a:accent4>
        <a:srgbClr val="009AD7"/>
      </a:accent4>
      <a:accent5>
        <a:srgbClr val="FF540A"/>
      </a:accent5>
      <a:accent6>
        <a:srgbClr val="FEC10D"/>
      </a:accent6>
      <a:hlink>
        <a:srgbClr val="0052D7"/>
      </a:hlink>
      <a:folHlink>
        <a:srgbClr val="0045B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4161D1E75B4284D84D19747A9D8BE7A" ma:contentTypeVersion="12" ma:contentTypeDescription="Create a new document." ma:contentTypeScope="" ma:versionID="788035e283571f376fea1e85a0315e5d">
  <xsd:schema xmlns:xsd="http://www.w3.org/2001/XMLSchema" xmlns:xs="http://www.w3.org/2001/XMLSchema" xmlns:p="http://schemas.microsoft.com/office/2006/metadata/properties" xmlns:ns2="87b24d58-07e5-4ef9-9e38-bca394bd0503" xmlns:ns3="2595ea06-268c-469e-aa70-7fbe48b9966f" targetNamespace="http://schemas.microsoft.com/office/2006/metadata/properties" ma:root="true" ma:fieldsID="6f1ef8e52f1a02e13497ab353939b9b8" ns2:_="" ns3:_="">
    <xsd:import namespace="87b24d58-07e5-4ef9-9e38-bca394bd0503"/>
    <xsd:import namespace="2595ea06-268c-469e-aa70-7fbe48b9966f"/>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GenerationTime" minOccurs="0"/>
                <xsd:element ref="ns2:MediaServiceEventHashCode" minOccurs="0"/>
                <xsd:element ref="ns3:SharedWithUsers" minOccurs="0"/>
                <xsd:element ref="ns3:SharedWithDetails" minOccurs="0"/>
                <xsd:element ref="ns2:MediaServiceObjectDetectorVersions" minOccurs="0"/>
                <xsd:element ref="ns2:MediaServiceOCR"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7b24d58-07e5-4ef9-9e38-bca394bd050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8af5e99b-f45a-473e-9035-af188538fb08" ma:termSetId="09814cd3-568e-fe90-9814-8d621ff8fb84" ma:anchorId="fba54fb3-c3e1-fe81-a776-ca4b69148c4d" ma:open="true" ma:isKeyword="false">
      <xsd:complexType>
        <xsd:sequence>
          <xsd:element ref="pc:Terms" minOccurs="0" maxOccurs="1"/>
        </xsd:sequence>
      </xsd:complex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SearchProperties" ma:index="1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595ea06-268c-469e-aa70-7fbe48b9966f"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569122e-1d8f-42f2-99d4-787bdcab8d0b}" ma:internalName="TaxCatchAll" ma:showField="CatchAllData" ma:web="2595ea06-268c-469e-aa70-7fbe48b9966f">
      <xsd:complexType>
        <xsd:complexContent>
          <xsd:extension base="dms:MultiChoiceLookup">
            <xsd:sequence>
              <xsd:element name="Value" type="dms:Lookup" maxOccurs="unbounded" minOccurs="0" nillable="true"/>
            </xsd:sequence>
          </xsd:extension>
        </xsd:complexContent>
      </xsd:complexType>
    </xsd:element>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75F336D-D89C-4E28-981E-EC5E846D4C7D}">
  <ds:schemaRefs>
    <ds:schemaRef ds:uri="http://schemas.microsoft.com/sharepoint/v3/contenttype/forms"/>
  </ds:schemaRefs>
</ds:datastoreItem>
</file>

<file path=customXml/itemProps2.xml><?xml version="1.0" encoding="utf-8"?>
<ds:datastoreItem xmlns:ds="http://schemas.openxmlformats.org/officeDocument/2006/customXml" ds:itemID="{2BDA9AFD-C74F-4272-8E29-E28AC7D634C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7b24d58-07e5-4ef9-9e38-bca394bd0503"/>
    <ds:schemaRef ds:uri="2595ea06-268c-469e-aa70-7fbe48b9966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TotalTime>
  <Words>902</Words>
  <Application>Microsoft Office PowerPoint</Application>
  <PresentationFormat>Widescreen</PresentationFormat>
  <Paragraphs>115</Paragraphs>
  <Slides>4</Slides>
  <Notes>4</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vt:i4>
      </vt:variant>
    </vt:vector>
  </HeadingPairs>
  <TitlesOfParts>
    <vt:vector size="10" baseType="lpstr">
      <vt:lpstr>Calibri</vt:lpstr>
      <vt:lpstr>Arial Black</vt:lpstr>
      <vt:lpstr>Noto Sans Symbols</vt:lpstr>
      <vt:lpstr>Arial</vt:lpstr>
      <vt:lpstr>White bkgrnd master</vt:lpstr>
      <vt:lpstr>White bk accent color options</vt:lpstr>
      <vt:lpstr>PowerPoint Presentation</vt:lpstr>
      <vt:lpstr>Gartner Campus Access: For Students, Faculty and Staff:</vt:lpstr>
      <vt:lpstr>How University Senior Leaders Can Use Campus Access:</vt:lpstr>
      <vt:lpstr>Campus Access - How We Support Teaching &amp; Learning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Old Dominion University &amp; Gartner</dc:title>
  <dc:creator>Daniels,Michelle</dc:creator>
  <cp:lastModifiedBy>Andrew Ferraco</cp:lastModifiedBy>
  <cp:revision>4</cp:revision>
  <dcterms:created xsi:type="dcterms:W3CDTF">2021-11-09T19:24:46Z</dcterms:created>
  <dcterms:modified xsi:type="dcterms:W3CDTF">2024-04-16T15:12:41Z</dcterms:modified>
</cp:coreProperties>
</file>