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61" r:id="rId8"/>
    <p:sldId id="262" r:id="rId9"/>
    <p:sldId id="263" r:id="rId10"/>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2292" y="-10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99C91D-449B-44C6-B81B-DDD2C4DB2E51}"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DA791-E8E2-4FA0-9F31-1DF923893BA7}" type="slidenum">
              <a:rPr lang="en-US" smtClean="0"/>
              <a:t>‹#›</a:t>
            </a:fld>
            <a:endParaRPr lang="en-US"/>
          </a:p>
        </p:txBody>
      </p:sp>
    </p:spTree>
    <p:extLst>
      <p:ext uri="{BB962C8B-B14F-4D97-AF65-F5344CB8AC3E}">
        <p14:creationId xmlns:p14="http://schemas.microsoft.com/office/powerpoint/2010/main" val="272279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9C91D-449B-44C6-B81B-DDD2C4DB2E51}"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DA791-E8E2-4FA0-9F31-1DF923893BA7}" type="slidenum">
              <a:rPr lang="en-US" smtClean="0"/>
              <a:t>‹#›</a:t>
            </a:fld>
            <a:endParaRPr lang="en-US"/>
          </a:p>
        </p:txBody>
      </p:sp>
    </p:spTree>
    <p:extLst>
      <p:ext uri="{BB962C8B-B14F-4D97-AF65-F5344CB8AC3E}">
        <p14:creationId xmlns:p14="http://schemas.microsoft.com/office/powerpoint/2010/main" val="883370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9C91D-449B-44C6-B81B-DDD2C4DB2E51}"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DA791-E8E2-4FA0-9F31-1DF923893BA7}" type="slidenum">
              <a:rPr lang="en-US" smtClean="0"/>
              <a:t>‹#›</a:t>
            </a:fld>
            <a:endParaRPr lang="en-US"/>
          </a:p>
        </p:txBody>
      </p:sp>
    </p:spTree>
    <p:extLst>
      <p:ext uri="{BB962C8B-B14F-4D97-AF65-F5344CB8AC3E}">
        <p14:creationId xmlns:p14="http://schemas.microsoft.com/office/powerpoint/2010/main" val="3564340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9C91D-449B-44C6-B81B-DDD2C4DB2E51}"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DA791-E8E2-4FA0-9F31-1DF923893BA7}" type="slidenum">
              <a:rPr lang="en-US" smtClean="0"/>
              <a:t>‹#›</a:t>
            </a:fld>
            <a:endParaRPr lang="en-US"/>
          </a:p>
        </p:txBody>
      </p:sp>
    </p:spTree>
    <p:extLst>
      <p:ext uri="{BB962C8B-B14F-4D97-AF65-F5344CB8AC3E}">
        <p14:creationId xmlns:p14="http://schemas.microsoft.com/office/powerpoint/2010/main" val="145819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9C91D-449B-44C6-B81B-DDD2C4DB2E51}"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DA791-E8E2-4FA0-9F31-1DF923893BA7}" type="slidenum">
              <a:rPr lang="en-US" smtClean="0"/>
              <a:t>‹#›</a:t>
            </a:fld>
            <a:endParaRPr lang="en-US"/>
          </a:p>
        </p:txBody>
      </p:sp>
    </p:spTree>
    <p:extLst>
      <p:ext uri="{BB962C8B-B14F-4D97-AF65-F5344CB8AC3E}">
        <p14:creationId xmlns:p14="http://schemas.microsoft.com/office/powerpoint/2010/main" val="196466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99C91D-449B-44C6-B81B-DDD2C4DB2E51}"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8DA791-E8E2-4FA0-9F31-1DF923893BA7}" type="slidenum">
              <a:rPr lang="en-US" smtClean="0"/>
              <a:t>‹#›</a:t>
            </a:fld>
            <a:endParaRPr lang="en-US"/>
          </a:p>
        </p:txBody>
      </p:sp>
    </p:spTree>
    <p:extLst>
      <p:ext uri="{BB962C8B-B14F-4D97-AF65-F5344CB8AC3E}">
        <p14:creationId xmlns:p14="http://schemas.microsoft.com/office/powerpoint/2010/main" val="231250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99C91D-449B-44C6-B81B-DDD2C4DB2E51}" type="datetimeFigureOut">
              <a:rPr lang="en-US" smtClean="0"/>
              <a:t>5/24/2016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8DA791-E8E2-4FA0-9F31-1DF923893BA7}" type="slidenum">
              <a:rPr lang="en-US" smtClean="0"/>
              <a:t>‹#›</a:t>
            </a:fld>
            <a:endParaRPr lang="en-US"/>
          </a:p>
        </p:txBody>
      </p:sp>
    </p:spTree>
    <p:extLst>
      <p:ext uri="{BB962C8B-B14F-4D97-AF65-F5344CB8AC3E}">
        <p14:creationId xmlns:p14="http://schemas.microsoft.com/office/powerpoint/2010/main" val="817759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99C91D-449B-44C6-B81B-DDD2C4DB2E51}" type="datetimeFigureOut">
              <a:rPr lang="en-US" smtClean="0"/>
              <a:t>5/24/2016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8DA791-E8E2-4FA0-9F31-1DF923893BA7}" type="slidenum">
              <a:rPr lang="en-US" smtClean="0"/>
              <a:t>‹#›</a:t>
            </a:fld>
            <a:endParaRPr lang="en-US"/>
          </a:p>
        </p:txBody>
      </p:sp>
    </p:spTree>
    <p:extLst>
      <p:ext uri="{BB962C8B-B14F-4D97-AF65-F5344CB8AC3E}">
        <p14:creationId xmlns:p14="http://schemas.microsoft.com/office/powerpoint/2010/main" val="526959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9C91D-449B-44C6-B81B-DDD2C4DB2E51}" type="datetimeFigureOut">
              <a:rPr lang="en-US" smtClean="0"/>
              <a:t>5/24/2016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8DA791-E8E2-4FA0-9F31-1DF923893BA7}" type="slidenum">
              <a:rPr lang="en-US" smtClean="0"/>
              <a:t>‹#›</a:t>
            </a:fld>
            <a:endParaRPr lang="en-US"/>
          </a:p>
        </p:txBody>
      </p:sp>
    </p:spTree>
    <p:extLst>
      <p:ext uri="{BB962C8B-B14F-4D97-AF65-F5344CB8AC3E}">
        <p14:creationId xmlns:p14="http://schemas.microsoft.com/office/powerpoint/2010/main" val="4166810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9C91D-449B-44C6-B81B-DDD2C4DB2E51}"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8DA791-E8E2-4FA0-9F31-1DF923893BA7}" type="slidenum">
              <a:rPr lang="en-US" smtClean="0"/>
              <a:t>‹#›</a:t>
            </a:fld>
            <a:endParaRPr lang="en-US"/>
          </a:p>
        </p:txBody>
      </p:sp>
    </p:spTree>
    <p:extLst>
      <p:ext uri="{BB962C8B-B14F-4D97-AF65-F5344CB8AC3E}">
        <p14:creationId xmlns:p14="http://schemas.microsoft.com/office/powerpoint/2010/main" val="320869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9C91D-449B-44C6-B81B-DDD2C4DB2E51}"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8DA791-E8E2-4FA0-9F31-1DF923893BA7}" type="slidenum">
              <a:rPr lang="en-US" smtClean="0"/>
              <a:t>‹#›</a:t>
            </a:fld>
            <a:endParaRPr lang="en-US"/>
          </a:p>
        </p:txBody>
      </p:sp>
    </p:spTree>
    <p:extLst>
      <p:ext uri="{BB962C8B-B14F-4D97-AF65-F5344CB8AC3E}">
        <p14:creationId xmlns:p14="http://schemas.microsoft.com/office/powerpoint/2010/main" val="314474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099C91D-449B-44C6-B81B-DDD2C4DB2E51}" type="datetimeFigureOut">
              <a:rPr lang="en-US" smtClean="0"/>
              <a:t>5/24/2016</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98DA791-E8E2-4FA0-9F31-1DF923893BA7}" type="slidenum">
              <a:rPr lang="en-US" smtClean="0"/>
              <a:t>‹#›</a:t>
            </a:fld>
            <a:endParaRPr lang="en-US"/>
          </a:p>
        </p:txBody>
      </p:sp>
    </p:spTree>
    <p:extLst>
      <p:ext uri="{BB962C8B-B14F-4D97-AF65-F5344CB8AC3E}">
        <p14:creationId xmlns:p14="http://schemas.microsoft.com/office/powerpoint/2010/main" val="42736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montclair.edu/its-all-here/logo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parkera@mail.montclair.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Poster Printing</a:t>
            </a:r>
            <a:endParaRPr lang="en-US" dirty="0"/>
          </a:p>
        </p:txBody>
      </p:sp>
      <p:sp>
        <p:nvSpPr>
          <p:cNvPr id="3" name="Subtitle 2"/>
          <p:cNvSpPr>
            <a:spLocks noGrp="1"/>
          </p:cNvSpPr>
          <p:nvPr>
            <p:ph type="subTitle" idx="1"/>
          </p:nvPr>
        </p:nvSpPr>
        <p:spPr>
          <a:xfrm>
            <a:off x="838200" y="5181600"/>
            <a:ext cx="4991100" cy="2336800"/>
          </a:xfrm>
        </p:spPr>
        <p:txBody>
          <a:bodyPr/>
          <a:lstStyle/>
          <a:p>
            <a:r>
              <a:rPr lang="en-US" dirty="0" smtClean="0"/>
              <a:t>By Adam Parker SH204 parkera@mail.montclair.edu</a:t>
            </a:r>
            <a:endParaRPr lang="en-US" dirty="0"/>
          </a:p>
        </p:txBody>
      </p:sp>
    </p:spTree>
    <p:extLst>
      <p:ext uri="{BB962C8B-B14F-4D97-AF65-F5344CB8AC3E}">
        <p14:creationId xmlns:p14="http://schemas.microsoft.com/office/powerpoint/2010/main" val="2335976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 Instructions Page 1</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Print your poster on a regular printer first to check for layout and obvious errors </a:t>
            </a:r>
            <a:r>
              <a:rPr lang="en-US" u="sng" dirty="0" smtClean="0"/>
              <a:t>only</a:t>
            </a:r>
            <a:r>
              <a:rPr lang="en-US" dirty="0" smtClean="0"/>
              <a:t> use the poster printer once it has been checked and double checked</a:t>
            </a:r>
            <a:r>
              <a:rPr lang="en-US" dirty="0" smtClean="0"/>
              <a:t>!</a:t>
            </a:r>
          </a:p>
          <a:p>
            <a:pPr marL="0" indent="0" algn="just">
              <a:buNone/>
            </a:pPr>
            <a:endParaRPr lang="en-US" dirty="0" smtClean="0"/>
          </a:p>
          <a:p>
            <a:pPr algn="just"/>
            <a:r>
              <a:rPr lang="en-US" dirty="0" smtClean="0"/>
              <a:t>Note </a:t>
            </a:r>
            <a:r>
              <a:rPr lang="en-US" dirty="0">
                <a:hlinkClick r:id="rId2"/>
              </a:rPr>
              <a:t>http://www.montclair.edu/its-all-here/logos/</a:t>
            </a:r>
            <a:r>
              <a:rPr lang="en-US" dirty="0"/>
              <a:t> has the MSU logo in different colors and sizes.</a:t>
            </a:r>
            <a:endParaRPr lang="en-US" dirty="0" smtClean="0"/>
          </a:p>
          <a:p>
            <a:endParaRPr lang="en-US" dirty="0"/>
          </a:p>
          <a:p>
            <a:pPr algn="just"/>
            <a:r>
              <a:rPr lang="en-US" dirty="0" smtClean="0"/>
              <a:t>Leave plenty of time (At least 1 week) before you need the poster so if there are any complications either with the printer or the poster there is time to do something about it.</a:t>
            </a:r>
            <a:endParaRPr lang="en-US" dirty="0"/>
          </a:p>
        </p:txBody>
      </p:sp>
    </p:spTree>
    <p:extLst>
      <p:ext uri="{BB962C8B-B14F-4D97-AF65-F5344CB8AC3E}">
        <p14:creationId xmlns:p14="http://schemas.microsoft.com/office/powerpoint/2010/main" val="2221501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Poster Instructions </a:t>
            </a:r>
            <a:r>
              <a:rPr lang="en-US" dirty="0" smtClean="0"/>
              <a:t>Page 2</a:t>
            </a:r>
            <a:endParaRPr lang="en-US" dirty="0"/>
          </a:p>
        </p:txBody>
      </p:sp>
      <p:sp>
        <p:nvSpPr>
          <p:cNvPr id="3" name="Content Placeholder 2"/>
          <p:cNvSpPr>
            <a:spLocks noGrp="1"/>
          </p:cNvSpPr>
          <p:nvPr>
            <p:ph idx="1"/>
          </p:nvPr>
        </p:nvSpPr>
        <p:spPr/>
        <p:txBody>
          <a:bodyPr/>
          <a:lstStyle/>
          <a:p>
            <a:r>
              <a:rPr lang="en-US" dirty="0" smtClean="0"/>
              <a:t>Wake computer from sleep by moving the mouse/turning on if powered down</a:t>
            </a:r>
          </a:p>
          <a:p>
            <a:r>
              <a:rPr lang="en-US" dirty="0" smtClean="0"/>
              <a:t>Insert USB drive or find file online that you want to print</a:t>
            </a:r>
          </a:p>
          <a:p>
            <a:r>
              <a:rPr lang="en-US" dirty="0" smtClean="0"/>
              <a:t>Copy this file to the desktop</a:t>
            </a:r>
            <a:endParaRPr lang="en-US" dirty="0"/>
          </a:p>
        </p:txBody>
      </p:sp>
    </p:spTree>
    <p:extLst>
      <p:ext uri="{BB962C8B-B14F-4D97-AF65-F5344CB8AC3E}">
        <p14:creationId xmlns:p14="http://schemas.microsoft.com/office/powerpoint/2010/main" val="1639124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Page 3</a:t>
            </a:r>
            <a:endParaRPr lang="en-US" dirty="0"/>
          </a:p>
        </p:txBody>
      </p:sp>
      <p:sp>
        <p:nvSpPr>
          <p:cNvPr id="3" name="Content Placeholder 2"/>
          <p:cNvSpPr>
            <a:spLocks noGrp="1"/>
          </p:cNvSpPr>
          <p:nvPr>
            <p:ph idx="1"/>
          </p:nvPr>
        </p:nvSpPr>
        <p:spPr/>
        <p:txBody>
          <a:bodyPr/>
          <a:lstStyle/>
          <a:p>
            <a:r>
              <a:rPr lang="en-US" dirty="0" smtClean="0"/>
              <a:t>Open program ‘HP Instant Printing 3’ from the all programs menu. </a:t>
            </a:r>
            <a:r>
              <a:rPr lang="en-US" u="sng" dirty="0"/>
              <a:t>B</a:t>
            </a:r>
            <a:r>
              <a:rPr lang="en-US" u="sng" dirty="0" smtClean="0"/>
              <a:t>e patient it may take a few seconds to start!</a:t>
            </a:r>
            <a:endParaRPr lang="en-US" u="sng" dirty="0"/>
          </a:p>
        </p:txBody>
      </p:sp>
    </p:spTree>
    <p:extLst>
      <p:ext uri="{BB962C8B-B14F-4D97-AF65-F5344CB8AC3E}">
        <p14:creationId xmlns:p14="http://schemas.microsoft.com/office/powerpoint/2010/main" val="3122738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Poster Instructions </a:t>
            </a:r>
            <a:r>
              <a:rPr lang="en-US" dirty="0" smtClean="0"/>
              <a:t>Page 4</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33" y="2209800"/>
            <a:ext cx="5429250" cy="447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9837750">
            <a:off x="1654232" y="2914971"/>
            <a:ext cx="971550" cy="203200"/>
          </a:xfrm>
          <a:prstGeom prst="rightArrow">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22666" y="2438401"/>
            <a:ext cx="1434985"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Click ‘Add to List’</a:t>
            </a:r>
          </a:p>
          <a:p>
            <a:r>
              <a:rPr lang="en-US" dirty="0" smtClean="0"/>
              <a:t>Find your file on the desktop, click ‘open’</a:t>
            </a:r>
            <a:endParaRPr lang="en-US" dirty="0"/>
          </a:p>
        </p:txBody>
      </p:sp>
    </p:spTree>
    <p:extLst>
      <p:ext uri="{BB962C8B-B14F-4D97-AF65-F5344CB8AC3E}">
        <p14:creationId xmlns:p14="http://schemas.microsoft.com/office/powerpoint/2010/main" val="2264894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Poster Instructions </a:t>
            </a:r>
            <a:r>
              <a:rPr lang="en-US" dirty="0" smtClean="0"/>
              <a:t>Page 5</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2044295"/>
            <a:ext cx="4819650" cy="397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2971713">
            <a:off x="3497889" y="2817432"/>
            <a:ext cx="1066800" cy="152400"/>
          </a:xfrm>
          <a:prstGeom prst="rightArrow">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2133600"/>
            <a:ext cx="1950707" cy="59093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Under ‘Paper’ change to </a:t>
            </a:r>
          </a:p>
          <a:p>
            <a:r>
              <a:rPr lang="en-US" dirty="0" smtClean="0"/>
              <a:t>‘Roll, 42”’</a:t>
            </a:r>
          </a:p>
          <a:p>
            <a:endParaRPr lang="en-US" dirty="0"/>
          </a:p>
          <a:p>
            <a:r>
              <a:rPr lang="en-US" dirty="0" smtClean="0"/>
              <a:t>Under ‘Fit to’ you can specify  by the roll or the file. Fitting to the roll means you do not have to cut any edges and the largest dimension will be the length of the roll (42”)</a:t>
            </a:r>
          </a:p>
          <a:p>
            <a:endParaRPr lang="en-US" dirty="0"/>
          </a:p>
          <a:p>
            <a:r>
              <a:rPr lang="en-US" dirty="0" smtClean="0"/>
              <a:t>Under ‘Printable area settings’ you can change the orientation (Deselect </a:t>
            </a:r>
            <a:r>
              <a:rPr lang="en-US" dirty="0" err="1" smtClean="0"/>
              <a:t>autorotate</a:t>
            </a:r>
            <a:r>
              <a:rPr lang="en-US" dirty="0" smtClean="0"/>
              <a:t>)</a:t>
            </a:r>
            <a:endParaRPr lang="en-US" dirty="0"/>
          </a:p>
        </p:txBody>
      </p:sp>
    </p:spTree>
    <p:extLst>
      <p:ext uri="{BB962C8B-B14F-4D97-AF65-F5344CB8AC3E}">
        <p14:creationId xmlns:p14="http://schemas.microsoft.com/office/powerpoint/2010/main" val="2480837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Poster Instructions </a:t>
            </a:r>
            <a:r>
              <a:rPr lang="en-US" dirty="0" smtClean="0"/>
              <a:t>Page 6</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46422"/>
            <a:ext cx="5876915" cy="5035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3598600">
            <a:off x="2747693" y="3948563"/>
            <a:ext cx="3130683" cy="295182"/>
          </a:xfrm>
          <a:prstGeom prst="rightArrow">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7200" y="1746422"/>
            <a:ext cx="5876915"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t>Once you are </a:t>
            </a:r>
            <a:r>
              <a:rPr lang="en-US" sz="1600" dirty="0"/>
              <a:t>h</a:t>
            </a:r>
            <a:r>
              <a:rPr lang="en-US" sz="1600" dirty="0" smtClean="0"/>
              <a:t>appy with the preview and settings (Check all!) click print. Ask Adam Parker or another faculty member to check if you are unsure.</a:t>
            </a:r>
          </a:p>
          <a:p>
            <a:endParaRPr lang="en-US" sz="1600" dirty="0"/>
          </a:p>
          <a:p>
            <a:r>
              <a:rPr lang="en-US" sz="1600" dirty="0" smtClean="0"/>
              <a:t>It may take a few minutes to start printing, please be patient!</a:t>
            </a:r>
            <a:endParaRPr lang="en-US" sz="1600" dirty="0"/>
          </a:p>
        </p:txBody>
      </p:sp>
    </p:spTree>
    <p:extLst>
      <p:ext uri="{BB962C8B-B14F-4D97-AF65-F5344CB8AC3E}">
        <p14:creationId xmlns:p14="http://schemas.microsoft.com/office/powerpoint/2010/main" val="2913676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Poster Instructions </a:t>
            </a:r>
            <a:r>
              <a:rPr lang="en-US" dirty="0" smtClean="0"/>
              <a:t>Page 7</a:t>
            </a:r>
            <a:endParaRPr lang="en-US" dirty="0"/>
          </a:p>
        </p:txBody>
      </p:sp>
      <p:sp>
        <p:nvSpPr>
          <p:cNvPr id="3" name="Content Placeholder 2"/>
          <p:cNvSpPr>
            <a:spLocks noGrp="1"/>
          </p:cNvSpPr>
          <p:nvPr>
            <p:ph idx="1"/>
          </p:nvPr>
        </p:nvSpPr>
        <p:spPr/>
        <p:txBody>
          <a:bodyPr/>
          <a:lstStyle/>
          <a:p>
            <a:r>
              <a:rPr lang="en-US" dirty="0" smtClean="0"/>
              <a:t>Once your poster has finished printing the printer will cut the poster please allow time for ink to dry (5-10mins)</a:t>
            </a:r>
          </a:p>
          <a:p>
            <a:r>
              <a:rPr lang="en-US" dirty="0" smtClean="0"/>
              <a:t>Shutdown the printing program</a:t>
            </a:r>
          </a:p>
          <a:p>
            <a:r>
              <a:rPr lang="en-US" dirty="0" smtClean="0"/>
              <a:t>Remove your USB or shut down your browser/logout</a:t>
            </a:r>
            <a:endParaRPr lang="en-US" dirty="0"/>
          </a:p>
        </p:txBody>
      </p:sp>
    </p:spTree>
    <p:extLst>
      <p:ext uri="{BB962C8B-B14F-4D97-AF65-F5344CB8AC3E}">
        <p14:creationId xmlns:p14="http://schemas.microsoft.com/office/powerpoint/2010/main" val="1184282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Poster Instructions </a:t>
            </a:r>
            <a:r>
              <a:rPr lang="en-US" dirty="0" smtClean="0"/>
              <a:t>Page 8</a:t>
            </a:r>
            <a:endParaRPr lang="en-US" dirty="0"/>
          </a:p>
        </p:txBody>
      </p:sp>
      <p:sp>
        <p:nvSpPr>
          <p:cNvPr id="3" name="Content Placeholder 2"/>
          <p:cNvSpPr>
            <a:spLocks noGrp="1"/>
          </p:cNvSpPr>
          <p:nvPr>
            <p:ph idx="1"/>
          </p:nvPr>
        </p:nvSpPr>
        <p:spPr/>
        <p:txBody>
          <a:bodyPr/>
          <a:lstStyle/>
          <a:p>
            <a:r>
              <a:rPr lang="en-US" dirty="0" smtClean="0"/>
              <a:t>For any questions or problems please contact Adam Parker via </a:t>
            </a:r>
            <a:r>
              <a:rPr lang="en-US" dirty="0" smtClean="0">
                <a:hlinkClick r:id="rId2"/>
              </a:rPr>
              <a:t>parkera@mail.montclair.edu</a:t>
            </a:r>
            <a:r>
              <a:rPr lang="en-US" dirty="0" smtClean="0"/>
              <a:t> or other Biology staff if Adam is unavailable.</a:t>
            </a:r>
            <a:endParaRPr lang="en-US" dirty="0"/>
          </a:p>
        </p:txBody>
      </p:sp>
    </p:spTree>
    <p:extLst>
      <p:ext uri="{BB962C8B-B14F-4D97-AF65-F5344CB8AC3E}">
        <p14:creationId xmlns:p14="http://schemas.microsoft.com/office/powerpoint/2010/main" val="829322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357</Words>
  <Application>Microsoft Office PowerPoint</Application>
  <PresentationFormat>On-screen Show (4:3)</PresentationFormat>
  <Paragraphs>34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Poster Printing</vt:lpstr>
      <vt:lpstr>Poster Instructions Page 1</vt:lpstr>
      <vt:lpstr>Poster Instructions Page 2</vt:lpstr>
      <vt:lpstr>Instructions Page 3</vt:lpstr>
      <vt:lpstr>Poster Instructions Page 4</vt:lpstr>
      <vt:lpstr>Poster Instructions Page 5</vt:lpstr>
      <vt:lpstr>Poster Instructions Page 6</vt:lpstr>
      <vt:lpstr>Poster Instructions Page 7</vt:lpstr>
      <vt:lpstr>Poster Instructions Page 8</vt:lpstr>
    </vt:vector>
  </TitlesOfParts>
  <Company>Montclair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Printing</dc:title>
  <dc:creator>Bio Lab</dc:creator>
  <cp:lastModifiedBy>Adam Parker</cp:lastModifiedBy>
  <cp:revision>6</cp:revision>
  <cp:lastPrinted>2016-05-24T14:23:53Z</cp:lastPrinted>
  <dcterms:created xsi:type="dcterms:W3CDTF">2016-05-23T18:46:55Z</dcterms:created>
  <dcterms:modified xsi:type="dcterms:W3CDTF">2016-05-24T14:57:59Z</dcterms:modified>
</cp:coreProperties>
</file>