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template.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3"/>
  </p:notesMasterIdLst>
  <p:sldIdLst>
    <p:sldId id="256" r:id="rId2"/>
    <p:sldId id="274" r:id="rId3"/>
    <p:sldId id="275" r:id="rId4"/>
    <p:sldId id="276" r:id="rId5"/>
    <p:sldId id="257" r:id="rId6"/>
    <p:sldId id="270" r:id="rId7"/>
    <p:sldId id="267" r:id="rId8"/>
    <p:sldId id="268" r:id="rId9"/>
    <p:sldId id="271" r:id="rId10"/>
    <p:sldId id="272" r:id="rId11"/>
    <p:sldId id="273" r:id="rId1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63" autoAdjust="0"/>
    <p:restoredTop sz="94660"/>
  </p:normalViewPr>
  <p:slideViewPr>
    <p:cSldViewPr>
      <p:cViewPr>
        <p:scale>
          <a:sx n="100" d="100"/>
          <a:sy n="100" d="100"/>
        </p:scale>
        <p:origin x="-300" y="-17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rtlCol="0"/>
          <a:lstStyle>
            <a:lvl1pPr algn="l" fontAlgn="auto">
              <a:spcBef>
                <a:spcPts val="0"/>
              </a:spcBef>
              <a:spcAft>
                <a:spcPts val="0"/>
              </a:spcAft>
              <a:defRPr sz="1200" dirty="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rtlCol="0"/>
          <a:lstStyle>
            <a:lvl1pPr algn="r" fontAlgn="auto">
              <a:spcBef>
                <a:spcPts val="0"/>
              </a:spcBef>
              <a:spcAft>
                <a:spcPts val="0"/>
              </a:spcAft>
              <a:defRPr sz="1200">
                <a:latin typeface="+mn-lt"/>
              </a:defRPr>
            </a:lvl1pPr>
          </a:lstStyle>
          <a:p>
            <a:pPr>
              <a:defRPr/>
            </a:pPr>
            <a:fld id="{910A783E-0F5F-4FF0-8DE8-6ABB68B4389F}" type="datetimeFigureOut">
              <a:rPr lang="en-US"/>
              <a:pPr>
                <a:defRPr/>
              </a:pPr>
              <a:t>10/13/2009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rtlCol="0" anchor="ctr"/>
          <a:lstStyle/>
          <a:p>
            <a:pPr lvl="0"/>
            <a:endParaRPr lang="en-US"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rtlCol="0" anchor="b"/>
          <a:lstStyle>
            <a:lvl1pPr algn="l" fontAlgn="auto">
              <a:spcBef>
                <a:spcPts val="0"/>
              </a:spcBef>
              <a:spcAft>
                <a:spcPts val="0"/>
              </a:spcAft>
              <a:defRPr sz="1200" dirty="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rtlCol="0" anchor="b"/>
          <a:lstStyle>
            <a:lvl1pPr algn="r" fontAlgn="auto">
              <a:spcBef>
                <a:spcPts val="0"/>
              </a:spcBef>
              <a:spcAft>
                <a:spcPts val="0"/>
              </a:spcAft>
              <a:defRPr sz="1200">
                <a:latin typeface="+mn-lt"/>
              </a:defRPr>
            </a:lvl1pPr>
          </a:lstStyle>
          <a:p>
            <a:pPr>
              <a:defRPr/>
            </a:pPr>
            <a:fld id="{30BEB470-8806-466C-A5E7-B4351D698B02}" type="slidenum">
              <a:rPr lang="en-US"/>
              <a:pPr>
                <a:defRPr/>
              </a:pPr>
              <a:t>‹#›</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p:cNvSpPr>
            <a:spLocks noGrp="1" noRot="1" noChangeAspect="1"/>
          </p:cNvSpPr>
          <p:nvPr>
            <p:ph type="sldImg"/>
          </p:nvPr>
        </p:nvSpPr>
        <p:spPr bwMode="auto">
          <a:noFill/>
          <a:ln>
            <a:solidFill>
              <a:srgbClr val="000000"/>
            </a:solidFill>
            <a:miter lim="800000"/>
            <a:headEnd/>
            <a:tailEnd/>
          </a:ln>
        </p:spPr>
      </p:sp>
      <p:sp>
        <p:nvSpPr>
          <p:cNvPr id="15362"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endParaRPr lang="en-US" smtClean="0"/>
          </a:p>
        </p:txBody>
      </p:sp>
      <p:sp>
        <p:nvSpPr>
          <p:cNvPr id="15363"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660DD503-8BF6-4B51-897F-F8B55A13442D}" type="slidenum">
              <a:rPr lang="en-US"/>
              <a:pPr fontAlgn="base">
                <a:spcBef>
                  <a:spcPct val="0"/>
                </a:spcBef>
                <a:spcAft>
                  <a:spcPct val="0"/>
                </a:spcAft>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p:cNvSpPr>
            <a:spLocks noGrp="1" noRot="1" noChangeAspect="1"/>
          </p:cNvSpPr>
          <p:nvPr>
            <p:ph type="sldImg"/>
          </p:nvPr>
        </p:nvSpPr>
        <p:spPr bwMode="auto">
          <a:noFill/>
          <a:ln>
            <a:solidFill>
              <a:srgbClr val="000000"/>
            </a:solidFill>
            <a:miter lim="800000"/>
            <a:headEnd/>
            <a:tailEnd/>
          </a:ln>
        </p:spPr>
      </p:sp>
      <p:sp>
        <p:nvSpPr>
          <p:cNvPr id="17410"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r>
              <a:rPr lang="en-US" smtClean="0"/>
              <a:t>In A., what does “only” mean? Does it mean that ONLY technology will be able to get this point across? Or does it mean that the ONLY consequence of technology is enhancement of learners ability to accomplish each lesson’s objective? </a:t>
            </a:r>
          </a:p>
        </p:txBody>
      </p:sp>
      <p:sp>
        <p:nvSpPr>
          <p:cNvPr id="17411"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BEE6B726-6F73-4912-9CC7-D03DAEF95391}" type="slidenum">
              <a:rPr lang="en-US"/>
              <a:pPr fontAlgn="base">
                <a:spcBef>
                  <a:spcPct val="0"/>
                </a:spcBef>
                <a:spcAft>
                  <a:spcPct val="0"/>
                </a:spcAft>
                <a:defRPr/>
              </a:pPr>
              <a:t>5</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p:cNvSpPr>
          <p:nvPr>
            <p:ph type="sldImg"/>
          </p:nvPr>
        </p:nvSpPr>
        <p:spPr bwMode="auto">
          <a:noFill/>
          <a:ln>
            <a:solidFill>
              <a:srgbClr val="000000"/>
            </a:solidFill>
            <a:miter lim="800000"/>
            <a:headEnd/>
            <a:tailEnd/>
          </a:ln>
        </p:spPr>
      </p:sp>
      <p:sp>
        <p:nvSpPr>
          <p:cNvPr id="19458"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r>
              <a:rPr lang="en-US" smtClean="0"/>
              <a:t>Is repeating the top question to keep people in the same frame of mind ok? </a:t>
            </a:r>
          </a:p>
        </p:txBody>
      </p:sp>
      <p:sp>
        <p:nvSpPr>
          <p:cNvPr id="17411"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4C29653A-A0C1-4C66-B60D-1A1B419E2424}" type="slidenum">
              <a:rPr lang="en-US"/>
              <a:pPr fontAlgn="base">
                <a:spcBef>
                  <a:spcPct val="0"/>
                </a:spcBef>
                <a:spcAft>
                  <a:spcPct val="0"/>
                </a:spcAft>
                <a:defRPr/>
              </a:pPr>
              <a:t>6</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p:cNvSpPr>
          <p:nvPr>
            <p:ph type="sldImg"/>
          </p:nvPr>
        </p:nvSpPr>
        <p:spPr bwMode="auto">
          <a:noFill/>
          <a:ln>
            <a:solidFill>
              <a:srgbClr val="000000"/>
            </a:solidFill>
            <a:miter lim="800000"/>
            <a:headEnd/>
            <a:tailEnd/>
          </a:ln>
        </p:spPr>
      </p:sp>
      <p:sp>
        <p:nvSpPr>
          <p:cNvPr id="21506"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endParaRPr lang="en-US" smtClean="0"/>
          </a:p>
        </p:txBody>
      </p:sp>
      <p:sp>
        <p:nvSpPr>
          <p:cNvPr id="21507"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E4AE171A-9FF9-4008-82CB-D7B37F86A123}" type="slidenum">
              <a:rPr lang="en-US"/>
              <a:pPr fontAlgn="base">
                <a:spcBef>
                  <a:spcPct val="0"/>
                </a:spcBef>
                <a:spcAft>
                  <a:spcPct val="0"/>
                </a:spcAft>
                <a:defRPr/>
              </a:pPr>
              <a:t>7</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p:cNvSpPr>
          <p:nvPr>
            <p:ph type="sldImg"/>
          </p:nvPr>
        </p:nvSpPr>
        <p:spPr bwMode="auto">
          <a:noFill/>
          <a:ln>
            <a:solidFill>
              <a:srgbClr val="000000"/>
            </a:solidFill>
            <a:miter lim="800000"/>
            <a:headEnd/>
            <a:tailEnd/>
          </a:ln>
        </p:spPr>
      </p:sp>
      <p:sp>
        <p:nvSpPr>
          <p:cNvPr id="23554"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endParaRPr lang="en-US" smtClean="0"/>
          </a:p>
        </p:txBody>
      </p:sp>
      <p:sp>
        <p:nvSpPr>
          <p:cNvPr id="23555"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762980F0-933D-44CA-B24E-1CE90E70CB2B}" type="slidenum">
              <a:rPr lang="en-US"/>
              <a:pPr fontAlgn="base">
                <a:spcBef>
                  <a:spcPct val="0"/>
                </a:spcBef>
                <a:spcAft>
                  <a:spcPct val="0"/>
                </a:spcAft>
                <a:defRPr/>
              </a:pPr>
              <a:t>8</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bwMode="auto">
          <a:noFill/>
          <a:ln>
            <a:solidFill>
              <a:srgbClr val="000000"/>
            </a:solidFill>
            <a:miter lim="800000"/>
            <a:headEnd/>
            <a:tailEnd/>
          </a:ln>
        </p:spPr>
      </p:sp>
      <p:sp>
        <p:nvSpPr>
          <p:cNvPr id="25602"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endParaRPr lang="en-US" smtClean="0"/>
          </a:p>
        </p:txBody>
      </p:sp>
      <p:sp>
        <p:nvSpPr>
          <p:cNvPr id="23555"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2C41E3AA-C93C-474E-8F66-4E5FB84A9C76}" type="slidenum">
              <a:rPr lang="en-US"/>
              <a:pPr fontAlgn="base">
                <a:spcBef>
                  <a:spcPct val="0"/>
                </a:spcBef>
                <a:spcAft>
                  <a:spcPct val="0"/>
                </a:spcAft>
                <a:defRPr/>
              </a:pPr>
              <a:t>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bwMode="auto">
          <a:noFill/>
          <a:ln>
            <a:solidFill>
              <a:srgbClr val="000000"/>
            </a:solidFill>
            <a:miter lim="800000"/>
            <a:headEnd/>
            <a:tailEnd/>
          </a:ln>
        </p:spPr>
      </p:sp>
      <p:sp>
        <p:nvSpPr>
          <p:cNvPr id="27650"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endParaRPr lang="en-US" smtClean="0"/>
          </a:p>
        </p:txBody>
      </p:sp>
      <p:sp>
        <p:nvSpPr>
          <p:cNvPr id="23555"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C1CA5BB0-4F5B-4E4D-B771-D8106A17EA4B}" type="slidenum">
              <a:rPr lang="en-US"/>
              <a:pPr fontAlgn="base">
                <a:spcBef>
                  <a:spcPct val="0"/>
                </a:spcBef>
                <a:spcAft>
                  <a:spcPct val="0"/>
                </a:spcAft>
                <a:defRPr/>
              </a:pPr>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bwMode="auto">
          <a:noFill/>
          <a:ln>
            <a:solidFill>
              <a:srgbClr val="000000"/>
            </a:solidFill>
            <a:miter lim="800000"/>
            <a:headEnd/>
            <a:tailEnd/>
          </a:ln>
        </p:spPr>
      </p:sp>
      <p:sp>
        <p:nvSpPr>
          <p:cNvPr id="29698" name="Notes Placeholder 2"/>
          <p:cNvSpPr>
            <a:spLocks noGrp="1"/>
          </p:cNvSpPr>
          <p:nvPr>
            <p:ph type="body" idx="1"/>
          </p:nvPr>
        </p:nvSpPr>
        <p:spPr bwMode="auto">
          <a:noFill/>
        </p:spPr>
        <p:txBody>
          <a:bodyPr wrap="square" lIns="91440" tIns="45720" rIns="91440" bIns="45720" numCol="1" anchor="t" anchorCtr="0" compatLnSpc="1">
            <a:prstTxWarp prst="textNoShape">
              <a:avLst/>
            </a:prstTxWarp>
          </a:bodyPr>
          <a:lstStyle/>
          <a:p>
            <a:pPr eaLnBrk="1" hangingPunct="1">
              <a:spcBef>
                <a:spcPct val="0"/>
              </a:spcBef>
            </a:pPr>
            <a:endParaRPr lang="en-US" smtClean="0"/>
          </a:p>
        </p:txBody>
      </p:sp>
      <p:sp>
        <p:nvSpPr>
          <p:cNvPr id="23555" name="Slide Number Placeholder 3"/>
          <p:cNvSpPr>
            <a:spLocks noGrp="1"/>
          </p:cNvSpPr>
          <p:nvPr>
            <p:ph type="sldNum" sz="quarter" idx="5"/>
          </p:nvPr>
        </p:nvSpPr>
        <p:spPr bwMode="auto">
          <a:ln>
            <a:miter lim="800000"/>
            <a:headEnd/>
            <a:tailEnd/>
          </a:ln>
        </p:spPr>
        <p:txBody>
          <a:bodyPr wrap="square" lIns="91440" tIns="45720" rIns="91440" bIns="45720" numCol="1" anchorCtr="0" compatLnSpc="1">
            <a:prstTxWarp prst="textNoShape">
              <a:avLst/>
            </a:prstTxWarp>
          </a:bodyPr>
          <a:lstStyle/>
          <a:p>
            <a:pPr fontAlgn="base">
              <a:spcBef>
                <a:spcPct val="0"/>
              </a:spcBef>
              <a:spcAft>
                <a:spcPct val="0"/>
              </a:spcAft>
              <a:defRPr/>
            </a:pPr>
            <a:fld id="{3AA5F46E-F9C5-4D65-871E-63355E00C1E8}" type="slidenum">
              <a:rPr lang="en-US"/>
              <a:pPr fontAlgn="base">
                <a:spcBef>
                  <a:spcPct val="0"/>
                </a:spcBef>
                <a:spcAft>
                  <a:spcPct val="0"/>
                </a:spcAft>
                <a:defRPr/>
              </a:pPr>
              <a:t>11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a:duotone>
              <a:schemeClr val="bg2">
                <a:shade val="45000"/>
                <a:satMod val="135000"/>
              </a:schemeClr>
              <a:prstClr val="white"/>
            </a:duotone>
            <a:lum/>
          </a:blip>
          <a:srcRect/>
          <a:stretch>
            <a:fillRect r="-20000"/>
          </a:stretch>
        </a:blipFill>
        <a:effectLst/>
      </p:bgPr>
    </p:bg>
    <p:spTree>
      <p:nvGrpSpPr>
        <p:cNvPr id="1" name=""/>
        <p:cNvGrpSpPr/>
        <p:nvPr/>
      </p:nvGrpSpPr>
      <p:grpSpPr>
        <a:xfrm>
          <a:off x="0" y="0"/>
          <a:ext cx="0" cy="0"/>
          <a:chOff x="0" y="0"/>
          <a:chExt cx="0" cy="0"/>
        </a:xfrm>
      </p:grpSpPr>
      <p:sp>
        <p:nvSpPr>
          <p:cNvPr id="4" name="Rectangle 6"/>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ctangle 9"/>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10"/>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lang="en-US" smtClean="0"/>
              <a:t>Click to edit Master title style</a:t>
            </a:r>
            <a:endParaRPr lang="en-US" dirty="0"/>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7" name="Date Placeholder 27"/>
          <p:cNvSpPr>
            <a:spLocks noGrp="1"/>
          </p:cNvSpPr>
          <p:nvPr>
            <p:ph type="dt" sz="half" idx="10"/>
          </p:nvPr>
        </p:nvSpPr>
        <p:spPr>
          <a:xfrm>
            <a:off x="76200" y="6069013"/>
            <a:ext cx="2057400" cy="685800"/>
          </a:xfrm>
        </p:spPr>
        <p:txBody>
          <a:bodyPr>
            <a:noAutofit/>
          </a:bodyPr>
          <a:lstStyle>
            <a:lvl1pPr algn="ctr">
              <a:defRPr sz="2000">
                <a:solidFill>
                  <a:srgbClr val="FFFFFF"/>
                </a:solidFill>
              </a:defRPr>
            </a:lvl1pPr>
          </a:lstStyle>
          <a:p>
            <a:pPr>
              <a:defRPr/>
            </a:pPr>
            <a:fld id="{B4C652BB-4EB3-463C-9643-2A8E7C3FD855}" type="datetime8">
              <a:rPr lang="en-US"/>
              <a:pPr>
                <a:defRPr/>
              </a:pPr>
              <a:t>10/13/2009 1:07 PM</a:t>
            </a:fld>
            <a:endParaRPr lang="en-US" dirty="0"/>
          </a:p>
        </p:txBody>
      </p:sp>
      <p:sp>
        <p:nvSpPr>
          <p:cNvPr id="10" name="Footer Placeholder 16"/>
          <p:cNvSpPr>
            <a:spLocks noGrp="1"/>
          </p:cNvSpPr>
          <p:nvPr>
            <p:ph type="ftr" sz="quarter" idx="11"/>
          </p:nvPr>
        </p:nvSpPr>
        <p:spPr>
          <a:xfrm>
            <a:off x="2085975" y="236538"/>
            <a:ext cx="5867400" cy="365125"/>
          </a:xfrm>
        </p:spPr>
        <p:txBody>
          <a:bodyPr/>
          <a:lstStyle>
            <a:lvl1pPr algn="r">
              <a:defRPr dirty="0">
                <a:solidFill>
                  <a:schemeClr val="tx2"/>
                </a:solidFill>
              </a:defRPr>
            </a:lvl1pPr>
          </a:lstStyle>
          <a:p>
            <a:pPr>
              <a:defRPr/>
            </a:pPr>
            <a:endParaRPr lang="en-US"/>
          </a:p>
        </p:txBody>
      </p:sp>
      <p:sp>
        <p:nvSpPr>
          <p:cNvPr id="11" name="Slide Number Placeholder 28"/>
          <p:cNvSpPr>
            <a:spLocks noGrp="1"/>
          </p:cNvSpPr>
          <p:nvPr>
            <p:ph type="sldNum" sz="quarter" idx="12"/>
          </p:nvPr>
        </p:nvSpPr>
        <p:spPr>
          <a:xfrm>
            <a:off x="8001000" y="228600"/>
            <a:ext cx="838200" cy="381000"/>
          </a:xfrm>
        </p:spPr>
        <p:txBody>
          <a:bodyPr/>
          <a:lstStyle>
            <a:lvl1pPr>
              <a:defRPr sz="1400">
                <a:solidFill>
                  <a:schemeClr val="tx2"/>
                </a:solidFill>
              </a:defRPr>
            </a:lvl1pPr>
          </a:lstStyle>
          <a:p>
            <a:pPr>
              <a:defRPr/>
            </a:pPr>
            <a:fld id="{68948B1B-1301-4F2F-90B1-27D1E0C6B48D}" type="slidenum">
              <a:rPr lang="en-US"/>
              <a:pPr>
                <a:defRPr/>
              </a:pPr>
              <a:t>‹#›</a:t>
            </a:fld>
            <a:endParaRPr lang="en-US" dirty="0"/>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lang="en-US" smtClean="0"/>
              <a:t>Click to edit Master title style</a:t>
            </a:r>
            <a:endParaRPr lang="en-US" dirty="0"/>
          </a:p>
        </p:txBody>
      </p:sp>
      <p:sp>
        <p:nvSpPr>
          <p:cNvPr id="8" name="Content Placeholder 7"/>
          <p:cNvSpPr>
            <a:spLocks noGrp="1"/>
          </p:cNvSpPr>
          <p:nvPr>
            <p:ph sz="quarter" idx="1"/>
          </p:nvPr>
        </p:nvSpPr>
        <p:spPr>
          <a:xfrm>
            <a:off x="612648" y="1600200"/>
            <a:ext cx="81534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1C566864-73AE-4E7E-AC11-A50825071108}" type="datetime8">
              <a:rPr lang="en-US"/>
              <a:pPr>
                <a:defRPr/>
              </a:pPr>
              <a:t>10/13/2009 1:07 PM</a:t>
            </a:fld>
            <a:endParaRPr lang="en-US" dirty="0"/>
          </a:p>
        </p:txBody>
      </p:sp>
      <p:sp>
        <p:nvSpPr>
          <p:cNvPr id="5" name="Footer Placeholder 4"/>
          <p:cNvSpPr>
            <a:spLocks noGrp="1"/>
          </p:cNvSpPr>
          <p:nvPr>
            <p:ph type="ftr" sz="quarter" idx="11"/>
          </p:nvPr>
        </p:nvSpPr>
        <p:spPr/>
        <p:txBody>
          <a:bodyPr/>
          <a:lstStyle>
            <a:lvl1pPr>
              <a:defRPr dirty="0"/>
            </a:lvl1pPr>
          </a:lstStyle>
          <a:p>
            <a:pPr>
              <a:defRPr/>
            </a:pPr>
            <a:endParaRPr lang="en-US"/>
          </a:p>
        </p:txBody>
      </p:sp>
      <p:sp>
        <p:nvSpPr>
          <p:cNvPr id="6" name="Slide Number Placeholder 5"/>
          <p:cNvSpPr>
            <a:spLocks noGrp="1"/>
          </p:cNvSpPr>
          <p:nvPr>
            <p:ph type="sldNum" sz="quarter" idx="12"/>
          </p:nvPr>
        </p:nvSpPr>
        <p:spPr/>
        <p:txBody>
          <a:bodyPr/>
          <a:lstStyle>
            <a:lvl1pPr>
              <a:defRPr sz="1400">
                <a:solidFill>
                  <a:srgbClr val="FFFFFF"/>
                </a:solidFill>
              </a:defRPr>
            </a:lvl1pPr>
          </a:lstStyle>
          <a:p>
            <a:pPr>
              <a:defRPr/>
            </a:pPr>
            <a:fld id="{79CD362B-44AA-4E33-9602-40E956387345}" type="slidenum">
              <a:rPr lang="en-US"/>
              <a:pPr>
                <a:defRPr/>
              </a:pPr>
              <a:t>‹#›</a:t>
            </a:fld>
            <a:endParaRPr lang="en-US" dirty="0"/>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3" name="Text Placeholder 2"/>
          <p:cNvSpPr>
            <a:spLocks noGrp="1"/>
          </p:cNvSpPr>
          <p:nvPr>
            <p:ph type="body" idx="1"/>
          </p:nvPr>
        </p:nvSpPr>
        <p:spPr>
          <a:xfrm>
            <a:off x="1371600" y="2743200"/>
            <a:ext cx="7123113" cy="1673225"/>
          </a:xfrm>
        </p:spPr>
        <p:txBody>
          <a:bodyPr/>
          <a:lstStyle>
            <a:lvl1pPr>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en-US" smtClean="0"/>
              <a:t>Click to edit Master title style</a:t>
            </a:r>
            <a:endParaRPr lang="en-US" dirty="0"/>
          </a:p>
        </p:txBody>
      </p:sp>
      <p:sp>
        <p:nvSpPr>
          <p:cNvPr id="7" name="Date Placeholder 11"/>
          <p:cNvSpPr>
            <a:spLocks noGrp="1"/>
          </p:cNvSpPr>
          <p:nvPr>
            <p:ph type="dt" sz="half" idx="10"/>
          </p:nvPr>
        </p:nvSpPr>
        <p:spPr/>
        <p:txBody>
          <a:bodyPr/>
          <a:lstStyle>
            <a:lvl1pPr>
              <a:defRPr/>
            </a:lvl1pPr>
          </a:lstStyle>
          <a:p>
            <a:pPr>
              <a:defRPr/>
            </a:pPr>
            <a:fld id="{D225D188-B50D-414F-8511-19B840C85312}" type="datetime8">
              <a:rPr lang="en-US"/>
              <a:pPr>
                <a:defRPr/>
              </a:pPr>
              <a:t>10/13/2009 1:07 PM</a:t>
            </a:fld>
            <a:endParaRPr lang="en-US" dirty="0"/>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a:solidFill>
                  <a:srgbClr val="FFFFFF"/>
                </a:solidFill>
              </a:defRPr>
            </a:lvl1pPr>
          </a:lstStyle>
          <a:p>
            <a:pPr>
              <a:defRPr/>
            </a:pPr>
            <a:fld id="{12380A1A-36DF-487E-BD21-1D8D6461A4FF}" type="slidenum">
              <a:rPr lang="en-US"/>
              <a:pPr>
                <a:defRPr/>
              </a:pPr>
              <a:t>‹#›</a:t>
            </a:fld>
            <a:endParaRPr lang="en-US" dirty="0"/>
          </a:p>
        </p:txBody>
      </p:sp>
      <p:sp>
        <p:nvSpPr>
          <p:cNvPr id="9" name="Footer Placeholder 13"/>
          <p:cNvSpPr>
            <a:spLocks noGrp="1"/>
          </p:cNvSpPr>
          <p:nvPr>
            <p:ph type="ftr" sz="quarter" idx="12"/>
          </p:nvPr>
        </p:nvSpPr>
        <p:spPr/>
        <p:txBody>
          <a:bodyPr/>
          <a:lstStyle>
            <a:lvl1pPr>
              <a:defRPr dirty="0"/>
            </a:lvl1pPr>
          </a:lstStyle>
          <a:p>
            <a:pPr>
              <a:defRPr/>
            </a:pPr>
            <a:endParaRPr lang="en-US"/>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609600"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2"/>
          </p:nvPr>
        </p:nvSpPr>
        <p:spPr>
          <a:xfrm>
            <a:off x="4844901" y="1589567"/>
            <a:ext cx="38862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7"/>
          <p:cNvSpPr>
            <a:spLocks noGrp="1"/>
          </p:cNvSpPr>
          <p:nvPr>
            <p:ph type="dt" sz="half" idx="10"/>
          </p:nvPr>
        </p:nvSpPr>
        <p:spPr/>
        <p:txBody>
          <a:bodyPr rtlCol="0"/>
          <a:lstStyle>
            <a:lvl1pPr>
              <a:defRPr/>
            </a:lvl1pPr>
          </a:lstStyle>
          <a:p>
            <a:pPr>
              <a:defRPr/>
            </a:pPr>
            <a:fld id="{F712755C-237B-4750-8D54-4A505820FC79}" type="datetime8">
              <a:rPr lang="en-US"/>
              <a:pPr>
                <a:defRPr/>
              </a:pPr>
              <a:t>10/13/2009 1:07 PM</a:t>
            </a:fld>
            <a:endParaRPr lang="en-US" dirty="0"/>
          </a:p>
        </p:txBody>
      </p:sp>
      <p:sp>
        <p:nvSpPr>
          <p:cNvPr id="6" name="Slide Number Placeholder 9"/>
          <p:cNvSpPr>
            <a:spLocks noGrp="1"/>
          </p:cNvSpPr>
          <p:nvPr>
            <p:ph type="sldNum" sz="quarter" idx="11"/>
          </p:nvPr>
        </p:nvSpPr>
        <p:spPr/>
        <p:txBody>
          <a:bodyPr rtlCol="0"/>
          <a:lstStyle>
            <a:lvl1pPr>
              <a:defRPr sz="1400">
                <a:solidFill>
                  <a:srgbClr val="FFFFFF"/>
                </a:solidFill>
              </a:defRPr>
            </a:lvl1pPr>
          </a:lstStyle>
          <a:p>
            <a:pPr>
              <a:defRPr/>
            </a:pPr>
            <a:fld id="{D21D3706-05A2-48B3-976B-E48407C4B353}" type="slidenum">
              <a:rPr lang="en-US"/>
              <a:pPr>
                <a:defRPr/>
              </a:pPr>
              <a:t>‹#›</a:t>
            </a:fld>
            <a:endParaRPr lang="en-US" dirty="0"/>
          </a:p>
        </p:txBody>
      </p:sp>
      <p:sp>
        <p:nvSpPr>
          <p:cNvPr id="7" name="Footer Placeholder 11"/>
          <p:cNvSpPr>
            <a:spLocks noGrp="1"/>
          </p:cNvSpPr>
          <p:nvPr>
            <p:ph type="ftr" sz="quarter" idx="12"/>
          </p:nvPr>
        </p:nvSpPr>
        <p:spPr/>
        <p:txBody>
          <a:bodyPr rtlCol="0"/>
          <a:lstStyle>
            <a:lvl1pPr>
              <a:defRPr dirty="0"/>
            </a:lvl1pPr>
          </a:lstStyle>
          <a:p>
            <a:pPr>
              <a:defRPr/>
            </a:pPr>
            <a:endParaRPr lang="en-US"/>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lstStyle>
            <a:lvl1pPr>
              <a:defRPr/>
            </a:lvl1pPr>
          </a:lstStyle>
          <a:p>
            <a:r>
              <a:rPr lang="en-US" smtClean="0"/>
              <a:t>Click to edit Master title style</a:t>
            </a:r>
            <a:endParaRPr lang="en-US" dirty="0"/>
          </a:p>
        </p:txBody>
      </p:sp>
      <p:sp>
        <p:nvSpPr>
          <p:cNvPr id="11" name="Content Placeholder 10"/>
          <p:cNvSpPr>
            <a:spLocks noGrp="1"/>
          </p:cNvSpPr>
          <p:nvPr>
            <p:ph sz="quarter" idx="2"/>
          </p:nvPr>
        </p:nvSpPr>
        <p:spPr>
          <a:xfrm>
            <a:off x="609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4"/>
          </p:nvPr>
        </p:nvSpPr>
        <p:spPr>
          <a:xfrm>
            <a:off x="4800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7" name="Date Placeholder 9"/>
          <p:cNvSpPr>
            <a:spLocks noGrp="1"/>
          </p:cNvSpPr>
          <p:nvPr>
            <p:ph type="dt" sz="half" idx="10"/>
          </p:nvPr>
        </p:nvSpPr>
        <p:spPr/>
        <p:txBody>
          <a:bodyPr rtlCol="0"/>
          <a:lstStyle>
            <a:lvl1pPr>
              <a:defRPr/>
            </a:lvl1pPr>
          </a:lstStyle>
          <a:p>
            <a:pPr>
              <a:defRPr/>
            </a:pPr>
            <a:fld id="{E48033BB-D4FD-49CF-BB72-CA6A43F41BFE}" type="datetime8">
              <a:rPr lang="en-US"/>
              <a:pPr>
                <a:defRPr/>
              </a:pPr>
              <a:t>10/13/2009 1:07 PM</a:t>
            </a:fld>
            <a:endParaRPr lang="en-US" dirty="0"/>
          </a:p>
        </p:txBody>
      </p:sp>
      <p:sp>
        <p:nvSpPr>
          <p:cNvPr id="8" name="Slide Number Placeholder 11"/>
          <p:cNvSpPr>
            <a:spLocks noGrp="1"/>
          </p:cNvSpPr>
          <p:nvPr>
            <p:ph type="sldNum" sz="quarter" idx="11"/>
          </p:nvPr>
        </p:nvSpPr>
        <p:spPr/>
        <p:txBody>
          <a:bodyPr rtlCol="0"/>
          <a:lstStyle>
            <a:lvl1pPr>
              <a:defRPr sz="1400">
                <a:solidFill>
                  <a:srgbClr val="FFFFFF"/>
                </a:solidFill>
              </a:defRPr>
            </a:lvl1pPr>
          </a:lstStyle>
          <a:p>
            <a:pPr>
              <a:defRPr/>
            </a:pPr>
            <a:fld id="{2F64149E-F7C7-4F6B-B7EC-D28024D58129}" type="slidenum">
              <a:rPr lang="en-US"/>
              <a:pPr>
                <a:defRPr/>
              </a:pPr>
              <a:t>‹#›</a:t>
            </a:fld>
            <a:endParaRPr lang="en-US" dirty="0"/>
          </a:p>
        </p:txBody>
      </p:sp>
      <p:sp>
        <p:nvSpPr>
          <p:cNvPr id="9" name="Footer Placeholder 13"/>
          <p:cNvSpPr>
            <a:spLocks noGrp="1"/>
          </p:cNvSpPr>
          <p:nvPr>
            <p:ph type="ftr" sz="quarter" idx="12"/>
          </p:nvPr>
        </p:nvSpPr>
        <p:spPr/>
        <p:txBody>
          <a:bodyPr rtlCol="0"/>
          <a:lstStyle>
            <a:lvl1pPr>
              <a:defRPr dirty="0"/>
            </a:lvl1pPr>
          </a:lstStyle>
          <a:p>
            <a:pPr>
              <a:defRPr/>
            </a:pPr>
            <a:endParaRPr lang="en-US"/>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a:defRPr/>
            </a:pPr>
            <a:fld id="{BB866796-0BFB-452C-B064-74CABCBC1FE9}" type="datetime8">
              <a:rPr lang="en-US"/>
              <a:pPr>
                <a:defRPr/>
              </a:pPr>
              <a:t>10/13/2009 1:07 PM</a:t>
            </a:fld>
            <a:endParaRPr lang="en-US" dirty="0"/>
          </a:p>
        </p:txBody>
      </p:sp>
      <p:sp>
        <p:nvSpPr>
          <p:cNvPr id="4" name="Footer Placeholder 3"/>
          <p:cNvSpPr>
            <a:spLocks noGrp="1"/>
          </p:cNvSpPr>
          <p:nvPr>
            <p:ph type="ftr" sz="quarter" idx="11"/>
          </p:nvPr>
        </p:nvSpPr>
        <p:spPr/>
        <p:txBody>
          <a:bodyPr/>
          <a:lstStyle>
            <a:lvl1pPr>
              <a:defRPr dirty="0"/>
            </a:lvl1pPr>
          </a:lstStyle>
          <a:p>
            <a:pPr>
              <a:defRPr/>
            </a:pPr>
            <a:endParaRPr lang="en-US"/>
          </a:p>
        </p:txBody>
      </p:sp>
      <p:sp>
        <p:nvSpPr>
          <p:cNvPr id="5" name="Slide Number Placeholder 4"/>
          <p:cNvSpPr>
            <a:spLocks noGrp="1"/>
          </p:cNvSpPr>
          <p:nvPr>
            <p:ph type="sldNum" sz="quarter" idx="12"/>
          </p:nvPr>
        </p:nvSpPr>
        <p:spPr/>
        <p:txBody>
          <a:bodyPr/>
          <a:lstStyle>
            <a:lvl1pPr>
              <a:defRPr sz="1400">
                <a:solidFill>
                  <a:srgbClr val="FFFFFF"/>
                </a:solidFill>
              </a:defRPr>
            </a:lvl1pPr>
          </a:lstStyle>
          <a:p>
            <a:pPr>
              <a:defRPr/>
            </a:pPr>
            <a:fld id="{21A8B402-FCA1-43EA-981C-7E3FB0A9FAE9}" type="slidenum">
              <a:rPr lang="en-US"/>
              <a:pPr>
                <a:defRPr/>
              </a:pPr>
              <a:t>‹#›</a:t>
            </a:fld>
            <a:endParaRPr lang="en-US" dirty="0"/>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C74F917D-25BB-4B22-831A-38F65492F83E}" type="datetime8">
              <a:rPr lang="en-US"/>
              <a:pPr>
                <a:defRPr/>
              </a:pPr>
              <a:t>10/13/2009 1:07 PM</a:t>
            </a:fld>
            <a:endParaRPr lang="en-US" dirty="0"/>
          </a:p>
        </p:txBody>
      </p:sp>
      <p:sp>
        <p:nvSpPr>
          <p:cNvPr id="3" name="Footer Placeholder 2"/>
          <p:cNvSpPr>
            <a:spLocks noGrp="1"/>
          </p:cNvSpPr>
          <p:nvPr>
            <p:ph type="ftr" sz="quarter" idx="11"/>
          </p:nvPr>
        </p:nvSpPr>
        <p:spPr/>
        <p:txBody>
          <a:bodyPr/>
          <a:lstStyle>
            <a:lvl1pPr>
              <a:defRPr dirty="0"/>
            </a:lvl1pPr>
          </a:lstStyle>
          <a:p>
            <a:pPr>
              <a:defRPr/>
            </a:pPr>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sz="1400">
                <a:solidFill>
                  <a:schemeClr val="tx2"/>
                </a:solidFill>
              </a:defRPr>
            </a:lvl1pPr>
          </a:lstStyle>
          <a:p>
            <a:pPr>
              <a:defRPr/>
            </a:pPr>
            <a:fld id="{50704116-5963-465C-A783-D86EAE04F7C3}" type="slidenum">
              <a:rPr lang="en-US"/>
              <a:pPr>
                <a:defRPr/>
              </a:pPr>
              <a:t>‹#›</a:t>
            </a:fld>
            <a:endParaRPr lang="en-US" dirty="0"/>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4" name="Picture 7" descr="sm_book.png"/>
          <p:cNvPicPr>
            <a:picLocks noChangeAspect="1"/>
          </p:cNvPicPr>
          <p:nvPr userDrawn="1"/>
        </p:nvPicPr>
        <p:blipFill>
          <a:blip r:embed="rId2"/>
          <a:srcRect/>
          <a:stretch>
            <a:fillRect/>
          </a:stretch>
        </p:blipFill>
        <p:spPr bwMode="auto">
          <a:xfrm>
            <a:off x="612775" y="1755775"/>
            <a:ext cx="1614488" cy="1689100"/>
          </a:xfrm>
          <a:prstGeom prst="rect">
            <a:avLst/>
          </a:prstGeom>
          <a:noFill/>
          <a:ln w="50800" cap="sq" cmpd="dbl">
            <a:solidFill>
              <a:schemeClr val="accent2"/>
            </a:solidFill>
            <a:miter lim="800000"/>
            <a:headEnd/>
            <a:tailEnd/>
          </a:ln>
        </p:spPr>
      </p:pic>
      <p:sp>
        <p:nvSpPr>
          <p:cNvPr id="2" name="Title 1"/>
          <p:cNvSpPr>
            <a:spLocks noGrp="1"/>
          </p:cNvSpPr>
          <p:nvPr>
            <p:ph type="title"/>
          </p:nvPr>
        </p:nvSpPr>
        <p:spPr>
          <a:xfrm>
            <a:off x="609600" y="273050"/>
            <a:ext cx="8077200" cy="869950"/>
          </a:xfrm>
        </p:spPr>
        <p:txBody>
          <a:bodyPr/>
          <a:lstStyle>
            <a:lvl1pPr algn="l">
              <a:buNone/>
              <a:defRPr sz="4400" b="0"/>
            </a:lvl1pPr>
          </a:lstStyle>
          <a:p>
            <a:r>
              <a:rPr lang="en-US" smtClean="0"/>
              <a:t>Click to edit Master title style</a:t>
            </a:r>
            <a:endParaRPr lang="en-US" dirty="0"/>
          </a:p>
        </p:txBody>
      </p:sp>
      <p:sp>
        <p:nvSpPr>
          <p:cNvPr id="9" name="Content Placeholder 8"/>
          <p:cNvSpPr>
            <a:spLocks noGrp="1"/>
          </p:cNvSpPr>
          <p:nvPr>
            <p:ph sz="quarter" idx="1"/>
          </p:nvPr>
        </p:nvSpPr>
        <p:spPr>
          <a:xfrm>
            <a:off x="2362200" y="1752600"/>
            <a:ext cx="64008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346AE38F-FFD0-4218-A376-13C5616A81F8}" type="datetime8">
              <a:rPr lang="en-US"/>
              <a:pPr>
                <a:defRPr/>
              </a:pPr>
              <a:t>10/13/2009 1:07 PM</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a:p>
        </p:txBody>
      </p:sp>
      <p:sp>
        <p:nvSpPr>
          <p:cNvPr id="7" name="Slide Number Placeholder 6"/>
          <p:cNvSpPr>
            <a:spLocks noGrp="1"/>
          </p:cNvSpPr>
          <p:nvPr>
            <p:ph type="sldNum" sz="quarter" idx="12"/>
          </p:nvPr>
        </p:nvSpPr>
        <p:spPr/>
        <p:txBody>
          <a:bodyPr/>
          <a:lstStyle>
            <a:lvl1pPr>
              <a:defRPr sz="1400">
                <a:solidFill>
                  <a:srgbClr val="FFFFFF"/>
                </a:solidFill>
              </a:defRPr>
            </a:lvl1pPr>
          </a:lstStyle>
          <a:p>
            <a:pPr>
              <a:defRPr/>
            </a:pPr>
            <a:fld id="{70416C70-CAE8-4D54-822F-F7F78D0BA655}" type="slidenum">
              <a:rPr lang="en-US"/>
              <a:pPr>
                <a:defRPr/>
              </a:pPr>
              <a:t>‹#›</a:t>
            </a:fld>
            <a:endParaRPr lang="en-US" dirty="0"/>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7"/>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8"/>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Rectangle 9"/>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Rectangle 10"/>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en-US" noProof="0" dirty="0" smtClean="0"/>
              <a:t>Click icon to add picture</a:t>
            </a:r>
            <a:endParaRPr lang="en-US" noProof="0" dirty="0"/>
          </a:p>
        </p:txBody>
      </p:sp>
      <p:sp>
        <p:nvSpPr>
          <p:cNvPr id="9" name="Date Placeholder 11"/>
          <p:cNvSpPr>
            <a:spLocks noGrp="1"/>
          </p:cNvSpPr>
          <p:nvPr>
            <p:ph type="dt" sz="half" idx="10"/>
          </p:nvPr>
        </p:nvSpPr>
        <p:spPr>
          <a:xfrm>
            <a:off x="6248400" y="6248400"/>
            <a:ext cx="2667000" cy="365125"/>
          </a:xfrm>
        </p:spPr>
        <p:txBody>
          <a:bodyPr rtlCol="0"/>
          <a:lstStyle>
            <a:lvl1pPr>
              <a:defRPr/>
            </a:lvl1pPr>
          </a:lstStyle>
          <a:p>
            <a:pPr>
              <a:defRPr/>
            </a:pPr>
            <a:fld id="{80B9916A-716F-4B6C-B419-3219BD3B1251}" type="datetime8">
              <a:rPr lang="en-US"/>
              <a:pPr>
                <a:defRPr/>
              </a:pPr>
              <a:t>10/13/2009 1:07 PM</a:t>
            </a:fld>
            <a:endParaRPr lang="en-US" dirty="0"/>
          </a:p>
        </p:txBody>
      </p:sp>
      <p:sp>
        <p:nvSpPr>
          <p:cNvPr id="10" name="Slide Number Placeholder 12"/>
          <p:cNvSpPr>
            <a:spLocks noGrp="1"/>
          </p:cNvSpPr>
          <p:nvPr>
            <p:ph type="sldNum" sz="quarter" idx="11"/>
          </p:nvPr>
        </p:nvSpPr>
        <p:spPr>
          <a:xfrm>
            <a:off x="0" y="4667250"/>
            <a:ext cx="1447800" cy="663575"/>
          </a:xfrm>
        </p:spPr>
        <p:txBody>
          <a:bodyPr rtlCol="0"/>
          <a:lstStyle>
            <a:lvl1pPr>
              <a:defRPr sz="2800">
                <a:solidFill>
                  <a:srgbClr val="FFFFFF"/>
                </a:solidFill>
              </a:defRPr>
            </a:lvl1pPr>
          </a:lstStyle>
          <a:p>
            <a:pPr>
              <a:defRPr/>
            </a:pPr>
            <a:fld id="{38481B9C-B5E0-4A77-A0A9-648723360E57}" type="slidenum">
              <a:rPr lang="en-US"/>
              <a:pPr>
                <a:defRPr/>
              </a:pPr>
              <a:t>‹#›</a:t>
            </a:fld>
            <a:endParaRPr lang="en-US" dirty="0"/>
          </a:p>
        </p:txBody>
      </p:sp>
      <p:sp>
        <p:nvSpPr>
          <p:cNvPr id="11" name="Footer Placeholder 13"/>
          <p:cNvSpPr>
            <a:spLocks noGrp="1"/>
          </p:cNvSpPr>
          <p:nvPr>
            <p:ph type="ftr" sz="quarter" idx="12"/>
          </p:nvPr>
        </p:nvSpPr>
        <p:spPr>
          <a:xfrm>
            <a:off x="1600200" y="6248400"/>
            <a:ext cx="4572000" cy="365125"/>
          </a:xfrm>
        </p:spPr>
        <p:txBody>
          <a:bodyPr rtlCol="0"/>
          <a:lstStyle>
            <a:lvl1pPr>
              <a:defRPr dirty="0"/>
            </a:lvl1pPr>
          </a:lstStyle>
          <a:p>
            <a:pPr>
              <a:defRPr/>
            </a:pPr>
            <a:endParaRPr lang="en-US"/>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fld id="{388B0C08-8A20-42AB-BB6B-DC2CE73D751E}" type="datetime8">
              <a:rPr lang="en-US"/>
              <a:pPr>
                <a:defRPr/>
              </a:pPr>
              <a:t>10/13/2009 1:07 PM</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a:p>
        </p:txBody>
      </p:sp>
      <p:sp>
        <p:nvSpPr>
          <p:cNvPr id="6" name="Slide Number Placeholder 22"/>
          <p:cNvSpPr>
            <a:spLocks noGrp="1"/>
          </p:cNvSpPr>
          <p:nvPr>
            <p:ph type="sldNum" sz="quarter" idx="12"/>
          </p:nvPr>
        </p:nvSpPr>
        <p:spPr/>
        <p:txBody>
          <a:bodyPr/>
          <a:lstStyle>
            <a:lvl1pPr>
              <a:defRPr/>
            </a:lvl1pPr>
          </a:lstStyle>
          <a:p>
            <a:pPr>
              <a:defRPr/>
            </a:pPr>
            <a:fld id="{33BB7215-F9E0-497C-8429-61C135D79A55}" type="slidenum">
              <a:rPr lang="en-US"/>
              <a:pPr>
                <a:defRPr/>
              </a:pPr>
              <a:t>‹#›</a:t>
            </a:fld>
            <a:endParaRPr lang="en-US" sz="1400" dirty="0">
              <a:solidFill>
                <a:srgbClr val="FFFFFF"/>
              </a:solidFill>
            </a:endParaRPr>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6"/>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5"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6"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Vertical Title 1"/>
          <p:cNvSpPr>
            <a:spLocks noGrp="1"/>
          </p:cNvSpPr>
          <p:nvPr>
            <p:ph type="title" orient="vert"/>
          </p:nvPr>
        </p:nvSpPr>
        <p:spPr>
          <a:xfrm>
            <a:off x="6553200" y="609600"/>
            <a:ext cx="2057400" cy="551656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a:xfrm>
            <a:off x="6553200" y="6248400"/>
            <a:ext cx="2209800" cy="365125"/>
          </a:xfrm>
        </p:spPr>
        <p:txBody>
          <a:bodyPr/>
          <a:lstStyle>
            <a:lvl1pPr>
              <a:defRPr/>
            </a:lvl1pPr>
          </a:lstStyle>
          <a:p>
            <a:pPr>
              <a:defRPr/>
            </a:pPr>
            <a:fld id="{43A9A132-8E0D-4247-B868-ABB9A0339A7C}" type="datetime8">
              <a:rPr lang="en-US"/>
              <a:pPr>
                <a:defRPr/>
              </a:pPr>
              <a:t>10/13/2009 1:07 PM</a:t>
            </a:fld>
            <a:endParaRPr lang="en-US" dirty="0"/>
          </a:p>
        </p:txBody>
      </p:sp>
      <p:sp>
        <p:nvSpPr>
          <p:cNvPr id="8" name="Footer Placeholder 4"/>
          <p:cNvSpPr>
            <a:spLocks noGrp="1"/>
          </p:cNvSpPr>
          <p:nvPr>
            <p:ph type="ftr" sz="quarter" idx="11"/>
          </p:nvPr>
        </p:nvSpPr>
        <p:spPr>
          <a:xfrm>
            <a:off x="457200" y="6248400"/>
            <a:ext cx="5573713" cy="365125"/>
          </a:xfrm>
        </p:spPr>
        <p:txBody>
          <a:bodyPr/>
          <a:lstStyle>
            <a:lvl1pPr>
              <a:defRPr dirty="0"/>
            </a:lvl1pPr>
          </a:lstStyle>
          <a:p>
            <a:pPr>
              <a:defRPr/>
            </a:pPr>
            <a:endParaRPr lang="en-US"/>
          </a:p>
        </p:txBody>
      </p:sp>
      <p:sp>
        <p:nvSpPr>
          <p:cNvPr id="9" name="Slide Number Placeholder 5"/>
          <p:cNvSpPr>
            <a:spLocks noGrp="1"/>
          </p:cNvSpPr>
          <p:nvPr>
            <p:ph type="sldNum" sz="quarter" idx="12"/>
          </p:nvPr>
        </p:nvSpPr>
        <p:spPr>
          <a:xfrm rot="5400000">
            <a:off x="5989638" y="144462"/>
            <a:ext cx="533400" cy="244475"/>
          </a:xfrm>
        </p:spPr>
        <p:txBody>
          <a:bodyPr/>
          <a:lstStyle>
            <a:lvl1pPr>
              <a:defRPr/>
            </a:lvl1pPr>
          </a:lstStyle>
          <a:p>
            <a:pPr>
              <a:defRPr/>
            </a:pPr>
            <a:fld id="{3B970823-7773-4944-B8B7-EF460ECFF4AE}" type="slidenum">
              <a:rPr lang="en-US"/>
              <a:pPr>
                <a:defRPr/>
              </a:pPr>
              <a:t>‹#›</a:t>
            </a:fld>
            <a:endParaRPr lang="en-US" sz="1400" dirty="0">
              <a:solidFill>
                <a:srgbClr val="FFFFFF"/>
              </a:solidFill>
            </a:endParaRPr>
          </a:p>
        </p:txBody>
      </p:sp>
    </p:spTree>
  </p:cSld>
  <p:clrMapOvr>
    <a:masterClrMapping/>
  </p:clrMapOvr>
  <p:transition>
    <p:fade thruBlk="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1026"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fontAlgn="auto">
              <a:spcBef>
                <a:spcPts val="0"/>
              </a:spcBef>
              <a:spcAft>
                <a:spcPts val="0"/>
              </a:spcAft>
              <a:defRPr sz="1400">
                <a:solidFill>
                  <a:schemeClr val="tx2"/>
                </a:solidFill>
                <a:latin typeface="+mn-lt"/>
              </a:defRPr>
            </a:lvl1pPr>
          </a:lstStyle>
          <a:p>
            <a:pPr>
              <a:defRPr/>
            </a:pPr>
            <a:fld id="{E404C847-7AC3-4D00-857A-FE04F25F0B05}" type="datetime8">
              <a:rPr lang="en-US"/>
              <a:pPr>
                <a:defRPr/>
              </a:pPr>
              <a:t>10/13/2009 1:07 PM</a:t>
            </a:fld>
            <a:endParaRPr lang="en-US" dirty="0"/>
          </a:p>
        </p:txBody>
      </p:sp>
      <p:sp>
        <p:nvSpPr>
          <p:cNvPr id="3" name="Footer Placeholder 2"/>
          <p:cNvSpPr>
            <a:spLocks noGrp="1"/>
          </p:cNvSpPr>
          <p:nvPr>
            <p:ph type="ftr" sz="quarter" idx="3"/>
          </p:nvPr>
        </p:nvSpPr>
        <p:spPr>
          <a:xfrm>
            <a:off x="609600" y="6248400"/>
            <a:ext cx="5421313" cy="365125"/>
          </a:xfrm>
          <a:prstGeom prst="rect">
            <a:avLst/>
          </a:prstGeom>
        </p:spPr>
        <p:txBody>
          <a:bodyPr vert="horz" anchor="ctr"/>
          <a:lstStyle>
            <a:lvl1pPr algn="r" fontAlgn="auto">
              <a:spcBef>
                <a:spcPts val="0"/>
              </a:spcBef>
              <a:spcAft>
                <a:spcPts val="0"/>
              </a:spcAft>
              <a:defRPr sz="1400" dirty="0">
                <a:solidFill>
                  <a:schemeClr val="tx2"/>
                </a:solidFill>
                <a:latin typeface="+mn-lt"/>
              </a:defRPr>
            </a:lvl1pPr>
          </a:lstStyle>
          <a:p>
            <a:pPr>
              <a:defRPr/>
            </a:pPr>
            <a:endParaRPr lang="en-US"/>
          </a:p>
        </p:txBody>
      </p:sp>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Slide Number Placeholder 22"/>
          <p:cNvSpPr>
            <a:spLocks noGrp="1"/>
          </p:cNvSpPr>
          <p:nvPr>
            <p:ph type="sldNum" sz="quarter" idx="4"/>
          </p:nvPr>
        </p:nvSpPr>
        <p:spPr>
          <a:xfrm>
            <a:off x="0" y="1271588"/>
            <a:ext cx="533400" cy="244475"/>
          </a:xfrm>
          <a:prstGeom prst="rect">
            <a:avLst/>
          </a:prstGeom>
        </p:spPr>
        <p:txBody>
          <a:bodyPr vert="horz" anchor="ctr" anchorCtr="0">
            <a:normAutofit/>
          </a:bodyPr>
          <a:lstStyle>
            <a:lvl1pPr algn="ctr" fontAlgn="auto">
              <a:spcBef>
                <a:spcPts val="0"/>
              </a:spcBef>
              <a:spcAft>
                <a:spcPts val="0"/>
              </a:spcAft>
              <a:defRPr sz="1200" b="1">
                <a:solidFill>
                  <a:schemeClr val="tx2"/>
                </a:solidFill>
                <a:latin typeface="+mn-lt"/>
              </a:defRPr>
            </a:lvl1pPr>
          </a:lstStyle>
          <a:p>
            <a:pPr>
              <a:defRPr/>
            </a:pPr>
            <a:fld id="{0673B185-A3D9-42D0-99BB-A14FFD4A6BB9}"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thruBlk="1"/>
  </p:transition>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w Cen MT" pitchFamily="34" charset="0"/>
        </a:defRPr>
      </a:lvl2pPr>
      <a:lvl3pPr algn="l" rtl="0" eaLnBrk="0" fontAlgn="base" hangingPunct="0">
        <a:spcBef>
          <a:spcPct val="0"/>
        </a:spcBef>
        <a:spcAft>
          <a:spcPct val="0"/>
        </a:spcAft>
        <a:defRPr sz="4400">
          <a:solidFill>
            <a:schemeClr val="tx2"/>
          </a:solidFill>
          <a:latin typeface="Tw Cen MT" pitchFamily="34" charset="0"/>
        </a:defRPr>
      </a:lvl3pPr>
      <a:lvl4pPr algn="l" rtl="0" eaLnBrk="0" fontAlgn="base" hangingPunct="0">
        <a:spcBef>
          <a:spcPct val="0"/>
        </a:spcBef>
        <a:spcAft>
          <a:spcPct val="0"/>
        </a:spcAft>
        <a:defRPr sz="4400">
          <a:solidFill>
            <a:schemeClr val="tx2"/>
          </a:solidFill>
          <a:latin typeface="Tw Cen MT" pitchFamily="34" charset="0"/>
        </a:defRPr>
      </a:lvl4pPr>
      <a:lvl5pPr algn="l" rtl="0" eaLnBrk="0" fontAlgn="base" hangingPunct="0">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eaLnBrk="0" fontAlgn="base" hangingPunct="0">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eaLnBrk="0" fontAlgn="base" hangingPunct="0">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eaLnBrk="0" fontAlgn="base" hangingPunct="0">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eaLnBrk="0" fontAlgn="base" hangingPunct="0">
        <a:spcBef>
          <a:spcPts val="400"/>
        </a:spcBef>
        <a:spcAft>
          <a:spcPct val="0"/>
        </a:spcAft>
        <a:buClr>
          <a:srgbClr val="E7BC29"/>
        </a:buClr>
        <a:buSzPct val="75000"/>
        <a:buFont typeface="Wingdings" pitchFamily="2" charset="2"/>
        <a:buChar char=""/>
        <a:defRPr sz="2000" kern="1200">
          <a:solidFill>
            <a:schemeClr val="tx1"/>
          </a:solidFill>
          <a:latin typeface="+mn-lt"/>
          <a:ea typeface="+mn-ea"/>
          <a:cs typeface="+mn-cs"/>
        </a:defRPr>
      </a:lvl4pPr>
      <a:lvl5pPr marL="1828800" indent="-228600" algn="l" rtl="0" eaLnBrk="0" fontAlgn="base" hangingPunct="0">
        <a:spcBef>
          <a:spcPts val="400"/>
        </a:spcBef>
        <a:spcAft>
          <a:spcPct val="0"/>
        </a:spcAft>
        <a:buClr>
          <a:srgbClr val="D092A7"/>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sz="1800" kern="1200" baseline="0">
          <a:solidFill>
            <a:schemeClr val="tx1"/>
          </a:solidFill>
          <a:latin typeface="+mn-lt"/>
          <a:ea typeface="+mn-ea"/>
          <a:cs typeface="+mn-cs"/>
        </a:defRPr>
      </a:lvl9pPr>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ctrTitle"/>
          </p:nvPr>
        </p:nvSpPr>
        <p:spPr>
          <a:xfrm>
            <a:off x="2286000" y="4343400"/>
            <a:ext cx="6477000" cy="1447800"/>
          </a:xfrm>
        </p:spPr>
        <p:txBody>
          <a:bodyPr>
            <a:normAutofit fontScale="90000"/>
          </a:bodyPr>
          <a:lstStyle/>
          <a:p>
            <a:pPr eaLnBrk="1" fontAlgn="auto" hangingPunct="1">
              <a:spcAft>
                <a:spcPts val="0"/>
              </a:spcAft>
              <a:defRPr/>
            </a:pPr>
            <a:r>
              <a:rPr lang="en-US" sz="3600" dirty="0" smtClean="0">
                <a:solidFill>
                  <a:schemeClr val="accent1">
                    <a:lumMod val="50000"/>
                  </a:schemeClr>
                </a:solidFill>
              </a:rPr>
              <a:t>Integrating Technology into traditional classroom Learning: A hybrid model</a:t>
            </a:r>
            <a:endParaRPr lang="en-US" dirty="0">
              <a:solidFill>
                <a:schemeClr val="accent1">
                  <a:lumMod val="50000"/>
                </a:schemeClr>
              </a:solidFill>
            </a:endParaRPr>
          </a:p>
        </p:txBody>
      </p:sp>
      <p:sp>
        <p:nvSpPr>
          <p:cNvPr id="3" name="Rectangle 2"/>
          <p:cNvSpPr>
            <a:spLocks noGrp="1"/>
          </p:cNvSpPr>
          <p:nvPr>
            <p:ph type="subTitle" idx="1"/>
          </p:nvPr>
        </p:nvSpPr>
        <p:spPr>
          <a:xfrm>
            <a:off x="2362200" y="6049963"/>
            <a:ext cx="6705600" cy="685800"/>
          </a:xfrm>
        </p:spPr>
        <p:txBody>
          <a:bodyPr>
            <a:normAutofit fontScale="70000" lnSpcReduction="20000"/>
          </a:bodyPr>
          <a:lstStyle/>
          <a:p>
            <a:pPr eaLnBrk="1" fontAlgn="auto" hangingPunct="1">
              <a:spcAft>
                <a:spcPts val="0"/>
              </a:spcAft>
              <a:buFont typeface="Wingdings"/>
              <a:buNone/>
              <a:defRPr/>
            </a:pPr>
            <a:r>
              <a:rPr lang="en-US" dirty="0" smtClean="0"/>
              <a:t>Dr. Larry D. Burlew</a:t>
            </a:r>
            <a:br>
              <a:rPr lang="en-US" dirty="0" smtClean="0"/>
            </a:br>
            <a:r>
              <a:rPr lang="en-US" dirty="0" smtClean="0"/>
              <a:t>Professor, Chair, MSU Counseling &amp; Educational Leadership Program</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p:cNvSpPr>
          <p:nvPr>
            <p:ph type="title" idx="4294967295"/>
          </p:nvPr>
        </p:nvSpPr>
        <p:spPr/>
        <p:txBody>
          <a:bodyPr/>
          <a:lstStyle/>
          <a:p>
            <a:r>
              <a:rPr lang="en-US" smtClean="0"/>
              <a:t>Counselor Education Pedagogy</a:t>
            </a:r>
          </a:p>
        </p:txBody>
      </p:sp>
      <p:sp>
        <p:nvSpPr>
          <p:cNvPr id="41987" name="Rectangle 3"/>
          <p:cNvSpPr>
            <a:spLocks noGrp="1"/>
          </p:cNvSpPr>
          <p:nvPr>
            <p:ph type="body" idx="4294967295"/>
          </p:nvPr>
        </p:nvSpPr>
        <p:spPr/>
        <p:txBody>
          <a:bodyPr/>
          <a:lstStyle/>
          <a:p>
            <a:r>
              <a:rPr lang="en-US" dirty="0" smtClean="0"/>
              <a:t>Darcy Haag </a:t>
            </a:r>
            <a:r>
              <a:rPr lang="en-US" dirty="0" err="1" smtClean="0"/>
              <a:t>Granello</a:t>
            </a:r>
            <a:endParaRPr lang="en-US" dirty="0" smtClean="0"/>
          </a:p>
          <a:p>
            <a:pPr lvl="1"/>
            <a:r>
              <a:rPr lang="en-US" dirty="0" smtClean="0"/>
              <a:t> Rather than lacking </a:t>
            </a:r>
            <a:r>
              <a:rPr lang="en-US" smtClean="0"/>
              <a:t>an </a:t>
            </a:r>
            <a:r>
              <a:rPr lang="en-US" smtClean="0"/>
              <a:t>informed </a:t>
            </a:r>
            <a:r>
              <a:rPr lang="en-US" smtClean="0"/>
              <a:t>counselor education pedagogy, we may not be sharing or articulating the pedagogy of counselor education enough. </a:t>
            </a:r>
          </a:p>
          <a:p>
            <a:pPr lvl="1"/>
            <a:endParaRPr lang="en-US" dirty="0" smtClean="0"/>
          </a:p>
          <a:p>
            <a:pPr>
              <a:buFont typeface="Wingdings" pitchFamily="2" charset="2"/>
              <a:buNone/>
            </a:pPr>
            <a:r>
              <a:rPr lang="en-US" dirty="0" smtClean="0"/>
              <a:t> </a:t>
            </a:r>
          </a:p>
          <a:p>
            <a:pPr>
              <a:buFont typeface="Wingdings" pitchFamily="2" charset="2"/>
              <a:buNone/>
            </a:pPr>
            <a:r>
              <a:rPr lang="en-US" dirty="0" err="1" smtClean="0"/>
              <a:t>Granello</a:t>
            </a:r>
            <a:r>
              <a:rPr lang="en-US" dirty="0" smtClean="0"/>
              <a:t>, D.H. (2000). Contextual teaching and learning in counselor education. </a:t>
            </a:r>
            <a:r>
              <a:rPr lang="en-US" i="1" dirty="0" smtClean="0"/>
              <a:t>Counselor Education and Supervision, 39</a:t>
            </a:r>
            <a:r>
              <a:rPr lang="en-US" dirty="0" smtClean="0"/>
              <a:t>, 270-284.</a:t>
            </a:r>
          </a:p>
        </p:txBody>
      </p:sp>
    </p:spTree>
  </p:cSld>
  <p:clrMapOvr>
    <a:masterClrMapping/>
  </p:clrMapOvr>
  <p:transition>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idx="4294967295"/>
          </p:nvPr>
        </p:nvSpPr>
        <p:spPr/>
        <p:txBody>
          <a:bodyPr/>
          <a:lstStyle/>
          <a:p>
            <a:r>
              <a:rPr lang="en-US" smtClean="0"/>
              <a:t>Consider Your Teaching Philosophy</a:t>
            </a:r>
          </a:p>
        </p:txBody>
      </p:sp>
      <p:sp>
        <p:nvSpPr>
          <p:cNvPr id="43011" name="Rectangle 3"/>
          <p:cNvSpPr>
            <a:spLocks noGrp="1"/>
          </p:cNvSpPr>
          <p:nvPr>
            <p:ph type="body" idx="4294967295"/>
          </p:nvPr>
        </p:nvSpPr>
        <p:spPr/>
        <p:txBody>
          <a:bodyPr/>
          <a:lstStyle/>
          <a:p>
            <a:r>
              <a:rPr lang="en-US" smtClean="0"/>
              <a:t>What language appeals to you in writing a teaching philosophy?</a:t>
            </a:r>
          </a:p>
          <a:p>
            <a:pPr lvl="1"/>
            <a:r>
              <a:rPr lang="en-US" smtClean="0"/>
              <a:t>Interactive</a:t>
            </a:r>
          </a:p>
          <a:p>
            <a:pPr lvl="1"/>
            <a:r>
              <a:rPr lang="en-US" smtClean="0"/>
              <a:t>Facilitating Discussions</a:t>
            </a:r>
          </a:p>
          <a:p>
            <a:pPr lvl="1"/>
            <a:r>
              <a:rPr lang="en-US" smtClean="0"/>
              <a:t>Theory to practice</a:t>
            </a:r>
          </a:p>
          <a:p>
            <a:pPr lvl="1"/>
            <a:endParaRPr lang="en-US" smtClean="0"/>
          </a:p>
          <a:p>
            <a:pPr lvl="1"/>
            <a:endParaRPr lang="en-US" smtClean="0"/>
          </a:p>
          <a:p>
            <a:pPr lvl="1"/>
            <a:r>
              <a:rPr lang="en-US" smtClean="0"/>
              <a:t>Can you adhere to your pedagogical beliefs using technology?</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43011">
                                            <p:txEl>
                                              <p:pRg st="1" end="1"/>
                                            </p:txEl>
                                          </p:spTgt>
                                        </p:tgtEl>
                                        <p:attrNameLst>
                                          <p:attrName>style.visibility</p:attrName>
                                        </p:attrNameLst>
                                      </p:cBhvr>
                                      <p:to>
                                        <p:strVal val="visible"/>
                                      </p:to>
                                    </p:set>
                                    <p:anim calcmode="lin" valueType="num">
                                      <p:cBhvr additive="base">
                                        <p:cTn id="7" dur="500" fill="hold"/>
                                        <p:tgtEl>
                                          <p:spTgt spid="43011">
                                            <p:txEl>
                                              <p:pRg st="1" end="1"/>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430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nodeType="clickEffect">
                                  <p:stCondLst>
                                    <p:cond delay="0"/>
                                  </p:stCondLst>
                                  <p:childTnLst>
                                    <p:set>
                                      <p:cBhvr>
                                        <p:cTn id="12" dur="1" fill="hold">
                                          <p:stCondLst>
                                            <p:cond delay="0"/>
                                          </p:stCondLst>
                                        </p:cTn>
                                        <p:tgtEl>
                                          <p:spTgt spid="43011">
                                            <p:txEl>
                                              <p:pRg st="2" end="2"/>
                                            </p:txEl>
                                          </p:spTgt>
                                        </p:tgtEl>
                                        <p:attrNameLst>
                                          <p:attrName>style.visibility</p:attrName>
                                        </p:attrNameLst>
                                      </p:cBhvr>
                                      <p:to>
                                        <p:strVal val="visible"/>
                                      </p:to>
                                    </p:set>
                                    <p:anim calcmode="lin" valueType="num">
                                      <p:cBhvr additive="base">
                                        <p:cTn id="13" dur="500" fill="hold"/>
                                        <p:tgtEl>
                                          <p:spTgt spid="43011">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430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6" fill="hold" nodeType="clickEffect">
                                  <p:stCondLst>
                                    <p:cond delay="0"/>
                                  </p:stCondLst>
                                  <p:childTnLst>
                                    <p:set>
                                      <p:cBhvr>
                                        <p:cTn id="18" dur="1" fill="hold">
                                          <p:stCondLst>
                                            <p:cond delay="0"/>
                                          </p:stCondLst>
                                        </p:cTn>
                                        <p:tgtEl>
                                          <p:spTgt spid="43011">
                                            <p:txEl>
                                              <p:pRg st="3" end="3"/>
                                            </p:txEl>
                                          </p:spTgt>
                                        </p:tgtEl>
                                        <p:attrNameLst>
                                          <p:attrName>style.visibility</p:attrName>
                                        </p:attrNameLst>
                                      </p:cBhvr>
                                      <p:to>
                                        <p:strVal val="visible"/>
                                      </p:to>
                                    </p:set>
                                    <p:anim calcmode="lin" valueType="num">
                                      <p:cBhvr additive="base">
                                        <p:cTn id="19" dur="500" fill="hold"/>
                                        <p:tgtEl>
                                          <p:spTgt spid="43011">
                                            <p:txEl>
                                              <p:pRg st="3" end="3"/>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430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6" fill="hold" nodeType="clickEffect">
                                  <p:stCondLst>
                                    <p:cond delay="0"/>
                                  </p:stCondLst>
                                  <p:childTnLst>
                                    <p:set>
                                      <p:cBhvr>
                                        <p:cTn id="24" dur="1" fill="hold">
                                          <p:stCondLst>
                                            <p:cond delay="0"/>
                                          </p:stCondLst>
                                        </p:cTn>
                                        <p:tgtEl>
                                          <p:spTgt spid="43011">
                                            <p:txEl>
                                              <p:pRg st="6" end="6"/>
                                            </p:txEl>
                                          </p:spTgt>
                                        </p:tgtEl>
                                        <p:attrNameLst>
                                          <p:attrName>style.visibility</p:attrName>
                                        </p:attrNameLst>
                                      </p:cBhvr>
                                      <p:to>
                                        <p:strVal val="visible"/>
                                      </p:to>
                                    </p:set>
                                    <p:anim calcmode="lin" valueType="num">
                                      <p:cBhvr additive="base">
                                        <p:cTn id="25" dur="500" fill="hold"/>
                                        <p:tgtEl>
                                          <p:spTgt spid="43011">
                                            <p:txEl>
                                              <p:pRg st="6" end="6"/>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4301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p:cNvSpPr>
          <p:nvPr>
            <p:ph type="title" idx="4294967295"/>
          </p:nvPr>
        </p:nvSpPr>
        <p:spPr/>
        <p:txBody>
          <a:bodyPr/>
          <a:lstStyle/>
          <a:p>
            <a:r>
              <a:rPr lang="en-US" smtClean="0"/>
              <a:t>Student Diversity</a:t>
            </a:r>
          </a:p>
        </p:txBody>
      </p:sp>
      <p:sp>
        <p:nvSpPr>
          <p:cNvPr id="44035" name="Rectangle 3"/>
          <p:cNvSpPr>
            <a:spLocks noGrp="1"/>
          </p:cNvSpPr>
          <p:nvPr>
            <p:ph type="body" idx="4294967295"/>
          </p:nvPr>
        </p:nvSpPr>
        <p:spPr/>
        <p:txBody>
          <a:bodyPr/>
          <a:lstStyle/>
          <a:p>
            <a:r>
              <a:rPr lang="en-US" smtClean="0"/>
              <a:t>Who are your students?</a:t>
            </a:r>
          </a:p>
          <a:p>
            <a:pPr lvl="1"/>
            <a:r>
              <a:rPr lang="en-US" smtClean="0"/>
              <a:t>Race</a:t>
            </a:r>
          </a:p>
          <a:p>
            <a:pPr lvl="1"/>
            <a:r>
              <a:rPr lang="en-US" smtClean="0"/>
              <a:t>Age</a:t>
            </a:r>
          </a:p>
          <a:p>
            <a:pPr lvl="1"/>
            <a:r>
              <a:rPr lang="en-US" smtClean="0"/>
              <a:t>Sex</a:t>
            </a:r>
          </a:p>
          <a:p>
            <a:pPr lvl="1"/>
            <a:r>
              <a:rPr lang="en-US" smtClean="0"/>
              <a:t>SES</a:t>
            </a:r>
          </a:p>
          <a:p>
            <a:pPr lvl="1"/>
            <a:r>
              <a:rPr lang="en-US" smtClean="0"/>
              <a:t>Learning styles</a:t>
            </a:r>
          </a:p>
          <a:p>
            <a:pPr lvl="1"/>
            <a:r>
              <a:rPr lang="en-US" smtClean="0"/>
              <a:t>Personality</a:t>
            </a:r>
          </a:p>
        </p:txBody>
      </p:sp>
    </p:spTree>
  </p:cSld>
  <p:clrMapOvr>
    <a:masterClrMapping/>
  </p:clrMapOvr>
  <p:transition>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Grp="1"/>
          </p:cNvSpPr>
          <p:nvPr>
            <p:ph type="title"/>
          </p:nvPr>
        </p:nvSpPr>
        <p:spPr/>
        <p:txBody>
          <a:bodyPr/>
          <a:lstStyle/>
          <a:p>
            <a:pPr eaLnBrk="1" hangingPunct="1"/>
            <a:r>
              <a:rPr lang="en-US" smtClean="0"/>
              <a:t>Considerations </a:t>
            </a:r>
          </a:p>
        </p:txBody>
      </p:sp>
      <p:sp>
        <p:nvSpPr>
          <p:cNvPr id="3" name="Rectangle 2"/>
          <p:cNvSpPr>
            <a:spLocks noGrp="1"/>
          </p:cNvSpPr>
          <p:nvPr>
            <p:ph sz="quarter" idx="1"/>
          </p:nvPr>
        </p:nvSpPr>
        <p:spPr>
          <a:xfrm>
            <a:off x="609600" y="1752600"/>
            <a:ext cx="8153400" cy="4572000"/>
          </a:xfrm>
          <a:ln w="19050" cmpd="dbl">
            <a:solidFill>
              <a:schemeClr val="accent2">
                <a:lumMod val="75000"/>
              </a:schemeClr>
            </a:solidFill>
          </a:ln>
        </p:spPr>
        <p:txBody>
          <a:bodyPr>
            <a:normAutofit/>
          </a:bodyPr>
          <a:lstStyle/>
          <a:p>
            <a:pPr marL="320040" indent="-320040" eaLnBrk="1" fontAlgn="auto" hangingPunct="1">
              <a:spcAft>
                <a:spcPts val="0"/>
              </a:spcAft>
              <a:buFont typeface="Wingdings" pitchFamily="2" charset="2"/>
              <a:buChar char="Ø"/>
              <a:defRPr/>
            </a:pPr>
            <a:r>
              <a:rPr lang="en-US" dirty="0" smtClean="0"/>
              <a:t>Should technology be used for more than 30% of class time?</a:t>
            </a:r>
          </a:p>
          <a:p>
            <a:pPr marL="320040" indent="-320040" eaLnBrk="1" fontAlgn="auto" hangingPunct="1">
              <a:spcAft>
                <a:spcPts val="0"/>
              </a:spcAft>
              <a:buFont typeface="Wingdings" pitchFamily="2" charset="2"/>
              <a:buNone/>
              <a:defRPr/>
            </a:pPr>
            <a:endParaRPr lang="en-US" dirty="0" smtClean="0"/>
          </a:p>
          <a:p>
            <a:pPr marL="320040" indent="-320040" eaLnBrk="1" fontAlgn="auto" hangingPunct="1">
              <a:spcAft>
                <a:spcPts val="0"/>
              </a:spcAft>
              <a:buFont typeface="Wingdings" pitchFamily="2" charset="2"/>
              <a:buChar char="Ø"/>
              <a:defRPr/>
            </a:pPr>
            <a:r>
              <a:rPr lang="en-US" dirty="0" smtClean="0"/>
              <a:t>A. Will technology “only” enhance a learner’s ability to accomplish each lesson’s objectives? </a:t>
            </a:r>
          </a:p>
          <a:p>
            <a:pPr marL="640715" lvl="1" indent="-320040" eaLnBrk="1" fontAlgn="auto" hangingPunct="1">
              <a:spcAft>
                <a:spcPts val="0"/>
              </a:spcAft>
              <a:buFont typeface="Wingdings" pitchFamily="2" charset="2"/>
              <a:buChar char="Ø"/>
              <a:defRPr/>
            </a:pPr>
            <a:r>
              <a:rPr lang="en-US" dirty="0" smtClean="0"/>
              <a:t>Very (3)		Somewhat (2)		Little (1)</a:t>
            </a:r>
          </a:p>
          <a:p>
            <a:pPr marL="320040" indent="-320040" eaLnBrk="1" fontAlgn="auto" hangingPunct="1">
              <a:spcAft>
                <a:spcPts val="0"/>
              </a:spcAft>
              <a:buFont typeface="Wingdings" pitchFamily="2" charset="2"/>
              <a:buChar char="Ø"/>
              <a:defRPr/>
            </a:pPr>
            <a:r>
              <a:rPr lang="en-US" dirty="0" smtClean="0"/>
              <a:t>B. Will student learning style impact the effectiveness of using this methodology ? </a:t>
            </a:r>
          </a:p>
          <a:p>
            <a:pPr marL="640715" lvl="1" indent="-320040" eaLnBrk="1" fontAlgn="auto" hangingPunct="1">
              <a:spcAft>
                <a:spcPts val="0"/>
              </a:spcAft>
              <a:buFont typeface="Wingdings" pitchFamily="2" charset="2"/>
              <a:buChar char="Ø"/>
              <a:defRPr/>
            </a:pPr>
            <a:r>
              <a:rPr lang="en-US" dirty="0" smtClean="0"/>
              <a:t>Very (3)		Somewhat (2)		Little (1)</a:t>
            </a:r>
          </a:p>
          <a:p>
            <a:pPr marL="320040" indent="-320040" eaLnBrk="1" fontAlgn="auto" hangingPunct="1">
              <a:spcAft>
                <a:spcPts val="0"/>
              </a:spcAft>
              <a:buFont typeface="Wingdings" pitchFamily="2" charset="2"/>
              <a:buNone/>
              <a:defRPr/>
            </a:pPr>
            <a:endParaRPr lang="en-US" dirty="0" smtClean="0"/>
          </a:p>
          <a:p>
            <a:pPr marL="320040" indent="-320040" eaLnBrk="1" fontAlgn="auto" hangingPunct="1">
              <a:spcAft>
                <a:spcPts val="0"/>
              </a:spcAft>
              <a:buFont typeface="Wingdings" pitchFamily="2" charset="2"/>
              <a:buChar char="Ø"/>
              <a:defRPr/>
            </a:pPr>
            <a:endParaRPr lang="en-US" dirty="0" smtClean="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 calcmode="lin" valueType="num">
                                      <p:cBhvr additive="base">
                                        <p:cTn id="2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1"/>
          <p:cNvSpPr>
            <a:spLocks noGrp="1"/>
          </p:cNvSpPr>
          <p:nvPr>
            <p:ph type="title"/>
          </p:nvPr>
        </p:nvSpPr>
        <p:spPr/>
        <p:txBody>
          <a:bodyPr/>
          <a:lstStyle/>
          <a:p>
            <a:pPr eaLnBrk="1" hangingPunct="1"/>
            <a:r>
              <a:rPr lang="en-US" smtClean="0"/>
              <a:t>Considerations (Cont.)</a:t>
            </a:r>
          </a:p>
        </p:txBody>
      </p:sp>
      <p:sp>
        <p:nvSpPr>
          <p:cNvPr id="3" name="Rectangle 2"/>
          <p:cNvSpPr>
            <a:spLocks noGrp="1"/>
          </p:cNvSpPr>
          <p:nvPr>
            <p:ph sz="quarter" idx="1"/>
          </p:nvPr>
        </p:nvSpPr>
        <p:spPr>
          <a:xfrm>
            <a:off x="609600" y="1752600"/>
            <a:ext cx="8153400" cy="4572000"/>
          </a:xfrm>
          <a:ln w="19050" cmpd="dbl">
            <a:solidFill>
              <a:schemeClr val="accent2">
                <a:lumMod val="75000"/>
              </a:schemeClr>
            </a:solidFill>
          </a:ln>
        </p:spPr>
        <p:txBody>
          <a:bodyPr>
            <a:normAutofit/>
          </a:bodyPr>
          <a:lstStyle/>
          <a:p>
            <a:pPr marL="320040" indent="-320040" eaLnBrk="1" fontAlgn="auto" hangingPunct="1">
              <a:spcAft>
                <a:spcPts val="0"/>
              </a:spcAft>
              <a:buFont typeface="Wingdings" pitchFamily="2" charset="2"/>
              <a:buChar char="Ø"/>
              <a:defRPr/>
            </a:pPr>
            <a:r>
              <a:rPr lang="en-US" dirty="0" smtClean="0"/>
              <a:t>Should technology be used for more than 30% of class time?</a:t>
            </a:r>
          </a:p>
          <a:p>
            <a:pPr marL="320040" indent="-320040" eaLnBrk="1" fontAlgn="auto" hangingPunct="1">
              <a:spcAft>
                <a:spcPts val="0"/>
              </a:spcAft>
              <a:buFont typeface="Wingdings" pitchFamily="2" charset="2"/>
              <a:buNone/>
              <a:defRPr/>
            </a:pPr>
            <a:endParaRPr lang="en-US" dirty="0" smtClean="0"/>
          </a:p>
          <a:p>
            <a:pPr marL="320040" indent="-320040" eaLnBrk="1" fontAlgn="auto" hangingPunct="1">
              <a:spcAft>
                <a:spcPts val="0"/>
              </a:spcAft>
              <a:buFont typeface="Wingdings" pitchFamily="2" charset="2"/>
              <a:buChar char="Ø"/>
              <a:defRPr/>
            </a:pPr>
            <a:r>
              <a:rPr lang="en-US" dirty="0" smtClean="0"/>
              <a:t>C. For counselor educators, will the use of technology distract from your ability to evaluate a learner’s interpersonal effectiveness on whichever area of counseling the course is focusing?</a:t>
            </a:r>
          </a:p>
          <a:p>
            <a:pPr marL="640715" lvl="1" indent="-320040" eaLnBrk="1" fontAlgn="auto" hangingPunct="1">
              <a:spcAft>
                <a:spcPts val="0"/>
              </a:spcAft>
              <a:buFont typeface="Wingdings" pitchFamily="2" charset="2"/>
              <a:buChar char="Ø"/>
              <a:defRPr/>
            </a:pPr>
            <a:r>
              <a:rPr lang="en-US" dirty="0" smtClean="0"/>
              <a:t>Very (3)		Somewhat (2)		Little (1)</a:t>
            </a:r>
          </a:p>
          <a:p>
            <a:pPr marL="320040" indent="-320040" eaLnBrk="1" fontAlgn="auto" hangingPunct="1">
              <a:spcAft>
                <a:spcPts val="0"/>
              </a:spcAft>
              <a:buFont typeface="Wingdings" pitchFamily="2" charset="2"/>
              <a:buNone/>
              <a:defRPr/>
            </a:pPr>
            <a:endParaRPr lang="en-US" dirty="0" smtClean="0"/>
          </a:p>
          <a:p>
            <a:pPr marL="320040" indent="-320040" eaLnBrk="1" fontAlgn="auto" hangingPunct="1">
              <a:spcAft>
                <a:spcPts val="0"/>
              </a:spcAft>
              <a:buFont typeface="Wingdings" pitchFamily="2" charset="2"/>
              <a:buChar char="Ø"/>
              <a:defRPr/>
            </a:pPr>
            <a:endParaRPr lang="en-US" dirty="0" smtClean="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Grp="1"/>
          </p:cNvSpPr>
          <p:nvPr>
            <p:ph type="title"/>
          </p:nvPr>
        </p:nvSpPr>
        <p:spPr/>
        <p:txBody>
          <a:bodyPr/>
          <a:lstStyle/>
          <a:p>
            <a:pPr eaLnBrk="1" hangingPunct="1"/>
            <a:r>
              <a:rPr lang="en-US" smtClean="0"/>
              <a:t>Example Expectations</a:t>
            </a:r>
          </a:p>
        </p:txBody>
      </p:sp>
      <p:sp>
        <p:nvSpPr>
          <p:cNvPr id="20482" name="Rectangle 2"/>
          <p:cNvSpPr>
            <a:spLocks noGrp="1"/>
          </p:cNvSpPr>
          <p:nvPr>
            <p:ph sz="quarter" idx="1"/>
          </p:nvPr>
        </p:nvSpPr>
        <p:spPr/>
        <p:txBody>
          <a:bodyPr/>
          <a:lstStyle/>
          <a:p>
            <a:pPr eaLnBrk="1" hangingPunct="1">
              <a:buFont typeface="Wingdings" pitchFamily="2" charset="2"/>
              <a:buChar char="Ø"/>
            </a:pPr>
            <a:r>
              <a:rPr lang="en-US" smtClean="0"/>
              <a:t>By the end of class, a student should be able to: </a:t>
            </a:r>
          </a:p>
          <a:p>
            <a:pPr lvl="1" eaLnBrk="1" hangingPunct="1">
              <a:buFont typeface="Wingdings" pitchFamily="2" charset="2"/>
              <a:buChar char="Ø"/>
            </a:pPr>
            <a:r>
              <a:rPr lang="en-US" smtClean="0"/>
              <a:t>Accurately describe at least 6 major historical events leading to the career development movement as we know it today</a:t>
            </a:r>
          </a:p>
          <a:p>
            <a:pPr lvl="1" eaLnBrk="1" hangingPunct="1">
              <a:buFont typeface="Wingdings" pitchFamily="2" charset="2"/>
              <a:buChar char="Ø"/>
            </a:pPr>
            <a:r>
              <a:rPr lang="en-US" smtClean="0"/>
              <a:t>Explain how historical events, like the 9/11 attacks, impact American workers</a:t>
            </a:r>
          </a:p>
          <a:p>
            <a:pPr lvl="1" eaLnBrk="1" hangingPunct="1">
              <a:buFont typeface="Wingdings" pitchFamily="2" charset="2"/>
              <a:buChar char="Ø"/>
            </a:pPr>
            <a:endParaRPr lang="en-US" smtClean="0"/>
          </a:p>
          <a:p>
            <a:pPr lvl="1" eaLnBrk="1" hangingPunct="1">
              <a:buFont typeface="Wingdings" pitchFamily="2" charset="2"/>
              <a:buChar char="Ø"/>
            </a:pPr>
            <a:endParaRPr lang="en-US" smtClean="0"/>
          </a:p>
        </p:txBody>
      </p:sp>
    </p:spTree>
  </p:cSld>
  <p:clrMapOvr>
    <a:masterClrMapping/>
  </p:clrMapOvr>
  <p:transition>
    <p:fade thruBlk="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1"/>
          <p:cNvSpPr>
            <a:spLocks noGrp="1"/>
          </p:cNvSpPr>
          <p:nvPr>
            <p:ph type="title"/>
          </p:nvPr>
        </p:nvSpPr>
        <p:spPr>
          <a:xfrm>
            <a:off x="612775" y="228600"/>
            <a:ext cx="8153400" cy="990600"/>
          </a:xfrm>
        </p:spPr>
        <p:txBody>
          <a:bodyPr/>
          <a:lstStyle/>
          <a:p>
            <a:pPr eaLnBrk="1" hangingPunct="1"/>
            <a:r>
              <a:rPr lang="en-US" smtClean="0"/>
              <a:t>Development</a:t>
            </a:r>
          </a:p>
        </p:txBody>
      </p:sp>
      <p:sp>
        <p:nvSpPr>
          <p:cNvPr id="22530" name="Rectangle 2"/>
          <p:cNvSpPr>
            <a:spLocks noGrp="1"/>
          </p:cNvSpPr>
          <p:nvPr>
            <p:ph sz="quarter" idx="1"/>
          </p:nvPr>
        </p:nvSpPr>
        <p:spPr>
          <a:xfrm>
            <a:off x="609600" y="1600200"/>
            <a:ext cx="8153400" cy="4495800"/>
          </a:xfrm>
        </p:spPr>
        <p:txBody>
          <a:bodyPr/>
          <a:lstStyle/>
          <a:p>
            <a:pPr eaLnBrk="1" hangingPunct="1">
              <a:buFont typeface="Wingdings" pitchFamily="2" charset="2"/>
              <a:buChar char="Ø"/>
            </a:pPr>
            <a:r>
              <a:rPr lang="en-US" smtClean="0"/>
              <a:t>Developing Learning Models to Accomplish your Objectives</a:t>
            </a:r>
          </a:p>
          <a:p>
            <a:pPr lvl="1" eaLnBrk="1" hangingPunct="1">
              <a:buFont typeface="Wingdings" pitchFamily="2" charset="2"/>
              <a:buChar char="Ø"/>
            </a:pPr>
            <a:r>
              <a:rPr lang="en-US" smtClean="0"/>
              <a:t>What part of the objective can be effectively addressed technologically? </a:t>
            </a:r>
          </a:p>
          <a:p>
            <a:pPr lvl="2" eaLnBrk="1" hangingPunct="1">
              <a:buFont typeface="Wingdings" pitchFamily="2" charset="2"/>
              <a:buChar char="Ø"/>
            </a:pPr>
            <a:r>
              <a:rPr lang="en-US" smtClean="0"/>
              <a:t>If technology is chosen, what strategies will you use (e.g., open discussions on BB)</a:t>
            </a:r>
          </a:p>
          <a:p>
            <a:pPr lvl="2" eaLnBrk="1" hangingPunct="1">
              <a:buFont typeface="Wingdings" pitchFamily="2" charset="2"/>
              <a:buChar char="Ø"/>
            </a:pPr>
            <a:r>
              <a:rPr lang="en-US" smtClean="0"/>
              <a:t>What materials will be presented technologically? </a:t>
            </a:r>
          </a:p>
          <a:p>
            <a:pPr lvl="1" eaLnBrk="1" hangingPunct="1">
              <a:buFont typeface="Wingdings" pitchFamily="2" charset="2"/>
              <a:buChar char="Ø"/>
            </a:pPr>
            <a:r>
              <a:rPr lang="en-US" smtClean="0"/>
              <a:t>What part of the objective can only, or most effectively, be addressed in class?</a:t>
            </a:r>
          </a:p>
          <a:p>
            <a:pPr lvl="2" eaLnBrk="1" hangingPunct="1">
              <a:buFont typeface="Wingdings" pitchFamily="2" charset="2"/>
              <a:buChar char="Ø"/>
            </a:pPr>
            <a:r>
              <a:rPr lang="en-US" smtClean="0"/>
              <a:t>If traditional classroom training is needed, what strategies will you use? Materials?</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530">
                                            <p:txEl>
                                              <p:pRg st="1" end="1"/>
                                            </p:txEl>
                                          </p:spTgt>
                                        </p:tgtEl>
                                        <p:attrNameLst>
                                          <p:attrName>style.visibility</p:attrName>
                                        </p:attrNameLst>
                                      </p:cBhvr>
                                      <p:to>
                                        <p:strVal val="visible"/>
                                      </p:to>
                                    </p:set>
                                    <p:anim calcmode="lin" valueType="num">
                                      <p:cBhvr additive="base">
                                        <p:cTn id="7" dur="500" fill="hold"/>
                                        <p:tgtEl>
                                          <p:spTgt spid="2253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530">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2530">
                                            <p:txEl>
                                              <p:pRg st="2" end="2"/>
                                            </p:txEl>
                                          </p:spTgt>
                                        </p:tgtEl>
                                        <p:attrNameLst>
                                          <p:attrName>style.visibility</p:attrName>
                                        </p:attrNameLst>
                                      </p:cBhvr>
                                      <p:to>
                                        <p:strVal val="visible"/>
                                      </p:to>
                                    </p:set>
                                    <p:anim calcmode="lin" valueType="num">
                                      <p:cBhvr additive="base">
                                        <p:cTn id="11" dur="500" fill="hold"/>
                                        <p:tgtEl>
                                          <p:spTgt spid="22530">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2530">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530">
                                            <p:txEl>
                                              <p:pRg st="3" end="3"/>
                                            </p:txEl>
                                          </p:spTgt>
                                        </p:tgtEl>
                                        <p:attrNameLst>
                                          <p:attrName>style.visibility</p:attrName>
                                        </p:attrNameLst>
                                      </p:cBhvr>
                                      <p:to>
                                        <p:strVal val="visible"/>
                                      </p:to>
                                    </p:set>
                                    <p:anim calcmode="lin" valueType="num">
                                      <p:cBhvr additive="base">
                                        <p:cTn id="15" dur="500" fill="hold"/>
                                        <p:tgtEl>
                                          <p:spTgt spid="22530">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253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2530">
                                            <p:txEl>
                                              <p:pRg st="4" end="4"/>
                                            </p:txEl>
                                          </p:spTgt>
                                        </p:tgtEl>
                                        <p:attrNameLst>
                                          <p:attrName>style.visibility</p:attrName>
                                        </p:attrNameLst>
                                      </p:cBhvr>
                                      <p:to>
                                        <p:strVal val="visible"/>
                                      </p:to>
                                    </p:set>
                                    <p:anim calcmode="lin" valueType="num">
                                      <p:cBhvr additive="base">
                                        <p:cTn id="21" dur="500" fill="hold"/>
                                        <p:tgtEl>
                                          <p:spTgt spid="22530">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2530">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2530">
                                            <p:txEl>
                                              <p:pRg st="5" end="5"/>
                                            </p:txEl>
                                          </p:spTgt>
                                        </p:tgtEl>
                                        <p:attrNameLst>
                                          <p:attrName>style.visibility</p:attrName>
                                        </p:attrNameLst>
                                      </p:cBhvr>
                                      <p:to>
                                        <p:strVal val="visible"/>
                                      </p:to>
                                    </p:set>
                                    <p:anim calcmode="lin" valueType="num">
                                      <p:cBhvr additive="base">
                                        <p:cTn id="25" dur="500" fill="hold"/>
                                        <p:tgtEl>
                                          <p:spTgt spid="22530">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53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1"/>
          <p:cNvSpPr>
            <a:spLocks noGrp="1"/>
          </p:cNvSpPr>
          <p:nvPr>
            <p:ph type="title"/>
          </p:nvPr>
        </p:nvSpPr>
        <p:spPr>
          <a:xfrm>
            <a:off x="612775" y="228600"/>
            <a:ext cx="8153400" cy="990600"/>
          </a:xfrm>
        </p:spPr>
        <p:txBody>
          <a:bodyPr/>
          <a:lstStyle/>
          <a:p>
            <a:pPr eaLnBrk="1" hangingPunct="1"/>
            <a:r>
              <a:rPr lang="en-US" smtClean="0"/>
              <a:t>Objectives</a:t>
            </a:r>
          </a:p>
        </p:txBody>
      </p:sp>
      <p:sp>
        <p:nvSpPr>
          <p:cNvPr id="22530" name="Rectangle 2"/>
          <p:cNvSpPr>
            <a:spLocks noGrp="1"/>
          </p:cNvSpPr>
          <p:nvPr>
            <p:ph sz="quarter" idx="1"/>
          </p:nvPr>
        </p:nvSpPr>
        <p:spPr>
          <a:xfrm>
            <a:off x="609600" y="1600200"/>
            <a:ext cx="8153400" cy="4495800"/>
          </a:xfrm>
        </p:spPr>
        <p:txBody>
          <a:bodyPr/>
          <a:lstStyle/>
          <a:p>
            <a:pPr eaLnBrk="1" hangingPunct="1">
              <a:buFont typeface="Wingdings" pitchFamily="2" charset="2"/>
              <a:buChar char="Ø"/>
            </a:pPr>
            <a:r>
              <a:rPr lang="en-US" smtClean="0"/>
              <a:t>Objective #1:</a:t>
            </a:r>
          </a:p>
          <a:p>
            <a:pPr lvl="1" eaLnBrk="1" hangingPunct="1">
              <a:buFont typeface="Wingdings" pitchFamily="2" charset="2"/>
              <a:buChar char="Ø"/>
            </a:pPr>
            <a:r>
              <a:rPr lang="en-US" smtClean="0"/>
              <a:t> Accurately describe at least 6 major historical events leading to the career development movement as we know it today.</a:t>
            </a:r>
          </a:p>
          <a:p>
            <a:pPr eaLnBrk="1" hangingPunct="1">
              <a:buFont typeface="Wingdings" pitchFamily="2" charset="2"/>
              <a:buNone/>
            </a:pPr>
            <a:endParaRPr lang="en-US" smtClean="0"/>
          </a:p>
          <a:p>
            <a:pPr lvl="1" eaLnBrk="1" hangingPunct="1">
              <a:buFont typeface="Wingdings" pitchFamily="2" charset="2"/>
              <a:buChar char="Ø"/>
            </a:pPr>
            <a:r>
              <a:rPr lang="en-US" smtClean="0"/>
              <a:t>Technology: Yes? No? Explain.</a:t>
            </a:r>
          </a:p>
          <a:p>
            <a:pPr lvl="2" eaLnBrk="1" hangingPunct="1">
              <a:buFont typeface="Wingdings" pitchFamily="2" charset="2"/>
              <a:buChar char="Ø"/>
            </a:pPr>
            <a:r>
              <a:rPr lang="en-US" smtClean="0"/>
              <a:t>Strategies</a:t>
            </a:r>
          </a:p>
          <a:p>
            <a:pPr lvl="2" eaLnBrk="1" hangingPunct="1">
              <a:buFont typeface="Wingdings" pitchFamily="2" charset="2"/>
              <a:buChar char="Ø"/>
            </a:pPr>
            <a:r>
              <a:rPr lang="en-US" smtClean="0"/>
              <a:t>Materials</a:t>
            </a:r>
          </a:p>
          <a:p>
            <a:pPr lvl="1" eaLnBrk="1" hangingPunct="1">
              <a:buFont typeface="Wingdings" pitchFamily="2" charset="2"/>
              <a:buChar char="Ø"/>
            </a:pPr>
            <a:r>
              <a:rPr lang="en-US" smtClean="0"/>
              <a:t>Classroom: Yes? No? Explain.</a:t>
            </a:r>
          </a:p>
          <a:p>
            <a:pPr lvl="2" eaLnBrk="1" hangingPunct="1">
              <a:buFont typeface="Wingdings" pitchFamily="2" charset="2"/>
              <a:buChar char="Ø"/>
            </a:pPr>
            <a:r>
              <a:rPr lang="en-US" smtClean="0"/>
              <a:t>Strategies</a:t>
            </a:r>
          </a:p>
          <a:p>
            <a:pPr lvl="2" eaLnBrk="1" hangingPunct="1">
              <a:buFont typeface="Wingdings" pitchFamily="2" charset="2"/>
              <a:buChar char="Ø"/>
            </a:pPr>
            <a:r>
              <a:rPr lang="en-US" smtClean="0"/>
              <a:t>Materials</a:t>
            </a:r>
          </a:p>
          <a:p>
            <a:pPr lvl="2" eaLnBrk="1" hangingPunct="1">
              <a:buFont typeface="Wingdings" pitchFamily="2" charset="2"/>
              <a:buNone/>
            </a:pPr>
            <a:endParaRPr lang="en-US" smtClean="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22530">
                                            <p:txEl>
                                              <p:pRg st="3" end="3"/>
                                            </p:txEl>
                                          </p:spTgt>
                                        </p:tgtEl>
                                        <p:attrNameLst>
                                          <p:attrName>style.visibility</p:attrName>
                                        </p:attrNameLst>
                                      </p:cBhvr>
                                      <p:to>
                                        <p:strVal val="visible"/>
                                      </p:to>
                                    </p:set>
                                    <p:anim calcmode="lin" valueType="num">
                                      <p:cBhvr additive="base">
                                        <p:cTn id="7" dur="500" fill="hold"/>
                                        <p:tgtEl>
                                          <p:spTgt spid="22530">
                                            <p:txEl>
                                              <p:pRg st="3" end="3"/>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2530">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22530">
                                            <p:txEl>
                                              <p:pRg st="4" end="4"/>
                                            </p:txEl>
                                          </p:spTgt>
                                        </p:tgtEl>
                                        <p:attrNameLst>
                                          <p:attrName>style.visibility</p:attrName>
                                        </p:attrNameLst>
                                      </p:cBhvr>
                                      <p:to>
                                        <p:strVal val="visible"/>
                                      </p:to>
                                    </p:set>
                                    <p:anim calcmode="lin" valueType="num">
                                      <p:cBhvr additive="base">
                                        <p:cTn id="11" dur="500" fill="hold"/>
                                        <p:tgtEl>
                                          <p:spTgt spid="22530">
                                            <p:txEl>
                                              <p:pRg st="4" end="4"/>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22530">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22530">
                                            <p:txEl>
                                              <p:pRg st="5" end="5"/>
                                            </p:txEl>
                                          </p:spTgt>
                                        </p:tgtEl>
                                        <p:attrNameLst>
                                          <p:attrName>style.visibility</p:attrName>
                                        </p:attrNameLst>
                                      </p:cBhvr>
                                      <p:to>
                                        <p:strVal val="visible"/>
                                      </p:to>
                                    </p:set>
                                    <p:anim calcmode="lin" valueType="num">
                                      <p:cBhvr additive="base">
                                        <p:cTn id="15" dur="500" fill="hold"/>
                                        <p:tgtEl>
                                          <p:spTgt spid="22530">
                                            <p:txEl>
                                              <p:pRg st="5" end="5"/>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2253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6" fill="hold" nodeType="clickEffect">
                                  <p:stCondLst>
                                    <p:cond delay="0"/>
                                  </p:stCondLst>
                                  <p:childTnLst>
                                    <p:set>
                                      <p:cBhvr>
                                        <p:cTn id="20" dur="1" fill="hold">
                                          <p:stCondLst>
                                            <p:cond delay="0"/>
                                          </p:stCondLst>
                                        </p:cTn>
                                        <p:tgtEl>
                                          <p:spTgt spid="22530">
                                            <p:txEl>
                                              <p:pRg st="6" end="6"/>
                                            </p:txEl>
                                          </p:spTgt>
                                        </p:tgtEl>
                                        <p:attrNameLst>
                                          <p:attrName>style.visibility</p:attrName>
                                        </p:attrNameLst>
                                      </p:cBhvr>
                                      <p:to>
                                        <p:strVal val="visible"/>
                                      </p:to>
                                    </p:set>
                                    <p:anim calcmode="lin" valueType="num">
                                      <p:cBhvr additive="base">
                                        <p:cTn id="21" dur="500" fill="hold"/>
                                        <p:tgtEl>
                                          <p:spTgt spid="22530">
                                            <p:txEl>
                                              <p:pRg st="6" end="6"/>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22530">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22530">
                                            <p:txEl>
                                              <p:pRg st="7" end="7"/>
                                            </p:txEl>
                                          </p:spTgt>
                                        </p:tgtEl>
                                        <p:attrNameLst>
                                          <p:attrName>style.visibility</p:attrName>
                                        </p:attrNameLst>
                                      </p:cBhvr>
                                      <p:to>
                                        <p:strVal val="visible"/>
                                      </p:to>
                                    </p:set>
                                    <p:anim calcmode="lin" valueType="num">
                                      <p:cBhvr additive="base">
                                        <p:cTn id="25" dur="500" fill="hold"/>
                                        <p:tgtEl>
                                          <p:spTgt spid="22530">
                                            <p:txEl>
                                              <p:pRg st="7" end="7"/>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2530">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2530">
                                            <p:txEl>
                                              <p:pRg st="8" end="8"/>
                                            </p:txEl>
                                          </p:spTgt>
                                        </p:tgtEl>
                                        <p:attrNameLst>
                                          <p:attrName>style.visibility</p:attrName>
                                        </p:attrNameLst>
                                      </p:cBhvr>
                                      <p:to>
                                        <p:strVal val="visible"/>
                                      </p:to>
                                    </p:set>
                                    <p:anim calcmode="lin" valueType="num">
                                      <p:cBhvr additive="base">
                                        <p:cTn id="29" dur="500" fill="hold"/>
                                        <p:tgtEl>
                                          <p:spTgt spid="22530">
                                            <p:txEl>
                                              <p:pRg st="8" end="8"/>
                                            </p:txEl>
                                          </p:spTgt>
                                        </p:tgtEl>
                                        <p:attrNameLst>
                                          <p:attrName>ppt_x</p:attrName>
                                        </p:attrNameLst>
                                      </p:cBhvr>
                                      <p:tavLst>
                                        <p:tav tm="0">
                                          <p:val>
                                            <p:strVal val="1+#ppt_w/2"/>
                                          </p:val>
                                        </p:tav>
                                        <p:tav tm="100000">
                                          <p:val>
                                            <p:strVal val="#ppt_x"/>
                                          </p:val>
                                        </p:tav>
                                      </p:tavLst>
                                    </p:anim>
                                    <p:anim calcmode="lin" valueType="num">
                                      <p:cBhvr additive="base">
                                        <p:cTn id="30" dur="500" fill="hold"/>
                                        <p:tgtEl>
                                          <p:spTgt spid="22530">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Grp="1"/>
          </p:cNvSpPr>
          <p:nvPr>
            <p:ph type="title"/>
          </p:nvPr>
        </p:nvSpPr>
        <p:spPr>
          <a:xfrm>
            <a:off x="612775" y="228600"/>
            <a:ext cx="8153400" cy="990600"/>
          </a:xfrm>
        </p:spPr>
        <p:txBody>
          <a:bodyPr/>
          <a:lstStyle/>
          <a:p>
            <a:pPr eaLnBrk="1" hangingPunct="1"/>
            <a:r>
              <a:rPr lang="en-US" smtClean="0"/>
              <a:t>Objectives (cont.)</a:t>
            </a:r>
          </a:p>
        </p:txBody>
      </p:sp>
      <p:sp>
        <p:nvSpPr>
          <p:cNvPr id="22530" name="Rectangle 2"/>
          <p:cNvSpPr>
            <a:spLocks noGrp="1"/>
          </p:cNvSpPr>
          <p:nvPr>
            <p:ph sz="quarter" idx="1"/>
          </p:nvPr>
        </p:nvSpPr>
        <p:spPr>
          <a:xfrm>
            <a:off x="609600" y="1600200"/>
            <a:ext cx="8153400" cy="4495800"/>
          </a:xfrm>
        </p:spPr>
        <p:txBody>
          <a:bodyPr/>
          <a:lstStyle/>
          <a:p>
            <a:pPr eaLnBrk="1" hangingPunct="1">
              <a:buFont typeface="Wingdings" pitchFamily="2" charset="2"/>
              <a:buChar char="Ø"/>
            </a:pPr>
            <a:r>
              <a:rPr lang="en-US" smtClean="0"/>
              <a:t>Objective #2:</a:t>
            </a:r>
          </a:p>
          <a:p>
            <a:pPr lvl="1" eaLnBrk="1" hangingPunct="1">
              <a:buFont typeface="Wingdings" pitchFamily="2" charset="2"/>
              <a:buChar char="Ø"/>
            </a:pPr>
            <a:r>
              <a:rPr lang="en-US" smtClean="0"/>
              <a:t> Explain how historical events, like the 9/11 attack, impact American workers.</a:t>
            </a:r>
          </a:p>
          <a:p>
            <a:pPr eaLnBrk="1" hangingPunct="1">
              <a:buFont typeface="Wingdings" pitchFamily="2" charset="2"/>
              <a:buNone/>
            </a:pPr>
            <a:endParaRPr lang="en-US" smtClean="0"/>
          </a:p>
          <a:p>
            <a:pPr lvl="1" eaLnBrk="1" hangingPunct="1">
              <a:buFont typeface="Wingdings" pitchFamily="2" charset="2"/>
              <a:buChar char="Ø"/>
            </a:pPr>
            <a:r>
              <a:rPr lang="en-US" smtClean="0"/>
              <a:t>Technology: Yes? No? Explain. </a:t>
            </a:r>
          </a:p>
          <a:p>
            <a:pPr lvl="2" eaLnBrk="1" hangingPunct="1">
              <a:buFont typeface="Wingdings" pitchFamily="2" charset="2"/>
              <a:buChar char="Ø"/>
            </a:pPr>
            <a:r>
              <a:rPr lang="en-US" smtClean="0"/>
              <a:t>Strategies</a:t>
            </a:r>
          </a:p>
          <a:p>
            <a:pPr lvl="2" eaLnBrk="1" hangingPunct="1">
              <a:buFont typeface="Wingdings" pitchFamily="2" charset="2"/>
              <a:buChar char="Ø"/>
            </a:pPr>
            <a:r>
              <a:rPr lang="en-US" smtClean="0"/>
              <a:t>Materials</a:t>
            </a:r>
          </a:p>
          <a:p>
            <a:pPr lvl="1" eaLnBrk="1" hangingPunct="1">
              <a:buFont typeface="Wingdings" pitchFamily="2" charset="2"/>
              <a:buChar char="Ø"/>
            </a:pPr>
            <a:r>
              <a:rPr lang="en-US" smtClean="0"/>
              <a:t>Classroom: Yes? No? Explain.</a:t>
            </a:r>
          </a:p>
          <a:p>
            <a:pPr lvl="2" eaLnBrk="1" hangingPunct="1">
              <a:buFont typeface="Wingdings" pitchFamily="2" charset="2"/>
              <a:buChar char="Ø"/>
            </a:pPr>
            <a:r>
              <a:rPr lang="en-US" smtClean="0"/>
              <a:t>Strategies</a:t>
            </a:r>
          </a:p>
          <a:p>
            <a:pPr lvl="2" eaLnBrk="1" hangingPunct="1">
              <a:buFont typeface="Wingdings" pitchFamily="2" charset="2"/>
              <a:buChar char="Ø"/>
            </a:pPr>
            <a:r>
              <a:rPr lang="en-US" smtClean="0"/>
              <a:t>Materials</a:t>
            </a: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2" fill="hold" nodeType="clickEffect">
                                  <p:stCondLst>
                                    <p:cond delay="0"/>
                                  </p:stCondLst>
                                  <p:childTnLst>
                                    <p:set>
                                      <p:cBhvr>
                                        <p:cTn id="6" dur="1" fill="hold">
                                          <p:stCondLst>
                                            <p:cond delay="0"/>
                                          </p:stCondLst>
                                        </p:cTn>
                                        <p:tgtEl>
                                          <p:spTgt spid="22530">
                                            <p:txEl>
                                              <p:pRg st="3" end="3"/>
                                            </p:txEl>
                                          </p:spTgt>
                                        </p:tgtEl>
                                        <p:attrNameLst>
                                          <p:attrName>style.visibility</p:attrName>
                                        </p:attrNameLst>
                                      </p:cBhvr>
                                      <p:to>
                                        <p:strVal val="visible"/>
                                      </p:to>
                                    </p:set>
                                    <p:anim calcmode="lin" valueType="num">
                                      <p:cBhvr additive="base">
                                        <p:cTn id="7" dur="500" fill="hold"/>
                                        <p:tgtEl>
                                          <p:spTgt spid="22530">
                                            <p:txEl>
                                              <p:pRg st="3" end="3"/>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2530">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22530">
                                            <p:txEl>
                                              <p:pRg st="4" end="4"/>
                                            </p:txEl>
                                          </p:spTgt>
                                        </p:tgtEl>
                                        <p:attrNameLst>
                                          <p:attrName>style.visibility</p:attrName>
                                        </p:attrNameLst>
                                      </p:cBhvr>
                                      <p:to>
                                        <p:strVal val="visible"/>
                                      </p:to>
                                    </p:set>
                                    <p:anim calcmode="lin" valueType="num">
                                      <p:cBhvr additive="base">
                                        <p:cTn id="11" dur="500" fill="hold"/>
                                        <p:tgtEl>
                                          <p:spTgt spid="22530">
                                            <p:txEl>
                                              <p:pRg st="4" end="4"/>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2530">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2530">
                                            <p:txEl>
                                              <p:pRg st="5" end="5"/>
                                            </p:txEl>
                                          </p:spTgt>
                                        </p:tgtEl>
                                        <p:attrNameLst>
                                          <p:attrName>style.visibility</p:attrName>
                                        </p:attrNameLst>
                                      </p:cBhvr>
                                      <p:to>
                                        <p:strVal val="visible"/>
                                      </p:to>
                                    </p:set>
                                    <p:anim calcmode="lin" valueType="num">
                                      <p:cBhvr additive="base">
                                        <p:cTn id="15" dur="500" fill="hold"/>
                                        <p:tgtEl>
                                          <p:spTgt spid="22530">
                                            <p:txEl>
                                              <p:pRg st="5" end="5"/>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253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12" fill="hold" nodeType="clickEffect">
                                  <p:stCondLst>
                                    <p:cond delay="0"/>
                                  </p:stCondLst>
                                  <p:childTnLst>
                                    <p:set>
                                      <p:cBhvr>
                                        <p:cTn id="20" dur="1" fill="hold">
                                          <p:stCondLst>
                                            <p:cond delay="0"/>
                                          </p:stCondLst>
                                        </p:cTn>
                                        <p:tgtEl>
                                          <p:spTgt spid="22530">
                                            <p:txEl>
                                              <p:pRg st="6" end="6"/>
                                            </p:txEl>
                                          </p:spTgt>
                                        </p:tgtEl>
                                        <p:attrNameLst>
                                          <p:attrName>style.visibility</p:attrName>
                                        </p:attrNameLst>
                                      </p:cBhvr>
                                      <p:to>
                                        <p:strVal val="visible"/>
                                      </p:to>
                                    </p:set>
                                    <p:anim calcmode="lin" valueType="num">
                                      <p:cBhvr additive="base">
                                        <p:cTn id="21" dur="500" fill="hold"/>
                                        <p:tgtEl>
                                          <p:spTgt spid="22530">
                                            <p:txEl>
                                              <p:pRg st="6" end="6"/>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2530">
                                            <p:txEl>
                                              <p:pRg st="6" end="6"/>
                                            </p:txEl>
                                          </p:spTgt>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2530">
                                            <p:txEl>
                                              <p:pRg st="7" end="7"/>
                                            </p:txEl>
                                          </p:spTgt>
                                        </p:tgtEl>
                                        <p:attrNameLst>
                                          <p:attrName>style.visibility</p:attrName>
                                        </p:attrNameLst>
                                      </p:cBhvr>
                                      <p:to>
                                        <p:strVal val="visible"/>
                                      </p:to>
                                    </p:set>
                                    <p:anim calcmode="lin" valueType="num">
                                      <p:cBhvr additive="base">
                                        <p:cTn id="25" dur="500" fill="hold"/>
                                        <p:tgtEl>
                                          <p:spTgt spid="22530">
                                            <p:txEl>
                                              <p:pRg st="7" end="7"/>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2530">
                                            <p:txEl>
                                              <p:pRg st="7" end="7"/>
                                            </p:txEl>
                                          </p:spTgt>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2530">
                                            <p:txEl>
                                              <p:pRg st="8" end="8"/>
                                            </p:txEl>
                                          </p:spTgt>
                                        </p:tgtEl>
                                        <p:attrNameLst>
                                          <p:attrName>style.visibility</p:attrName>
                                        </p:attrNameLst>
                                      </p:cBhvr>
                                      <p:to>
                                        <p:strVal val="visible"/>
                                      </p:to>
                                    </p:set>
                                    <p:anim calcmode="lin" valueType="num">
                                      <p:cBhvr additive="base">
                                        <p:cTn id="29" dur="500" fill="hold"/>
                                        <p:tgtEl>
                                          <p:spTgt spid="22530">
                                            <p:txEl>
                                              <p:pRg st="8" end="8"/>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2530">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Grp="1"/>
          </p:cNvSpPr>
          <p:nvPr>
            <p:ph type="title"/>
          </p:nvPr>
        </p:nvSpPr>
        <p:spPr>
          <a:xfrm>
            <a:off x="612775" y="228600"/>
            <a:ext cx="8153400" cy="990600"/>
          </a:xfrm>
        </p:spPr>
        <p:txBody>
          <a:bodyPr/>
          <a:lstStyle/>
          <a:p>
            <a:pPr eaLnBrk="1" hangingPunct="1"/>
            <a:r>
              <a:rPr lang="en-US" smtClean="0"/>
              <a:t>Final Challenge</a:t>
            </a:r>
          </a:p>
        </p:txBody>
      </p:sp>
      <p:sp>
        <p:nvSpPr>
          <p:cNvPr id="28674" name="Rectangle 2"/>
          <p:cNvSpPr>
            <a:spLocks noGrp="1"/>
          </p:cNvSpPr>
          <p:nvPr>
            <p:ph sz="quarter" idx="1"/>
          </p:nvPr>
        </p:nvSpPr>
        <p:spPr>
          <a:xfrm>
            <a:off x="609600" y="1600200"/>
            <a:ext cx="8153400" cy="4495800"/>
          </a:xfrm>
        </p:spPr>
        <p:txBody>
          <a:bodyPr/>
          <a:lstStyle/>
          <a:p>
            <a:pPr eaLnBrk="1" hangingPunct="1">
              <a:buFont typeface="Wingdings" pitchFamily="2" charset="2"/>
              <a:buChar char="Ø"/>
            </a:pPr>
            <a:r>
              <a:rPr lang="en-US" smtClean="0"/>
              <a:t>Integrating your hybrid learning modules into a classroom environment. </a:t>
            </a:r>
          </a:p>
          <a:p>
            <a:pPr eaLnBrk="1" hangingPunct="1">
              <a:buFont typeface="Wingdings" pitchFamily="2" charset="2"/>
              <a:buChar char="Ø"/>
            </a:pPr>
            <a:endParaRPr lang="en-US" smtClean="0"/>
          </a:p>
          <a:p>
            <a:pPr eaLnBrk="1" hangingPunct="1">
              <a:buFont typeface="Wingdings" pitchFamily="2" charset="2"/>
              <a:buNone/>
            </a:pPr>
            <a:r>
              <a:rPr lang="en-US" smtClean="0"/>
              <a:t>                                   </a:t>
            </a:r>
          </a:p>
          <a:p>
            <a:pPr eaLnBrk="1" hangingPunct="1">
              <a:buFont typeface="Wingdings" pitchFamily="2" charset="2"/>
              <a:buNone/>
            </a:pPr>
            <a:r>
              <a:rPr lang="en-US" smtClean="0">
                <a:sym typeface="Wingdings" pitchFamily="2" charset="2"/>
              </a:rPr>
              <a:t>				          </a:t>
            </a:r>
            <a:endParaRPr lang="en-US" smtClean="0"/>
          </a:p>
        </p:txBody>
      </p:sp>
      <p:pic>
        <p:nvPicPr>
          <p:cNvPr id="28675" name="Picture 5" descr="C:\Program Files\Microsoft Office\MEDIA\CAGCAT10\j0195384.wmf"/>
          <p:cNvPicPr>
            <a:picLocks noChangeAspect="1" noChangeArrowheads="1"/>
          </p:cNvPicPr>
          <p:nvPr/>
        </p:nvPicPr>
        <p:blipFill>
          <a:blip r:embed="rId3"/>
          <a:srcRect/>
          <a:stretch>
            <a:fillRect/>
          </a:stretch>
        </p:blipFill>
        <p:spPr bwMode="auto">
          <a:xfrm>
            <a:off x="990600" y="2971800"/>
            <a:ext cx="2286000" cy="2895600"/>
          </a:xfrm>
          <a:prstGeom prst="rect">
            <a:avLst/>
          </a:prstGeom>
          <a:noFill/>
          <a:ln w="9525">
            <a:noFill/>
            <a:miter lim="800000"/>
            <a:headEnd/>
            <a:tailEnd/>
          </a:ln>
        </p:spPr>
      </p:pic>
      <p:pic>
        <p:nvPicPr>
          <p:cNvPr id="28676" name="Picture 10" descr="C:\Documents and Settings\adfaculty\Local Settings\Temporary Internet Files\Content.IE5\4K51IXN1\MCj04241680000[1].wmf"/>
          <p:cNvPicPr>
            <a:picLocks noChangeAspect="1" noChangeArrowheads="1"/>
          </p:cNvPicPr>
          <p:nvPr/>
        </p:nvPicPr>
        <p:blipFill>
          <a:blip r:embed="rId4"/>
          <a:srcRect/>
          <a:stretch>
            <a:fillRect/>
          </a:stretch>
        </p:blipFill>
        <p:spPr bwMode="auto">
          <a:xfrm>
            <a:off x="5410200" y="3048000"/>
            <a:ext cx="2778125" cy="2895600"/>
          </a:xfrm>
          <a:prstGeom prst="rect">
            <a:avLst/>
          </a:prstGeom>
          <a:noFill/>
          <a:ln w="9525">
            <a:noFill/>
            <a:miter lim="800000"/>
            <a:headEnd/>
            <a:tailEnd/>
          </a:ln>
        </p:spPr>
      </p:pic>
    </p:spTree>
  </p:cSld>
  <p:clrMapOvr>
    <a:masterClrMapping/>
  </p:clrMapOvr>
  <p:transition>
    <p:fade thruBlk="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Student presentation">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498</Words>
  <Application>Microsoft Office PowerPoint</Application>
  <PresentationFormat>On-screen Show (4:3)</PresentationFormat>
  <Paragraphs>82</Paragraphs>
  <Slides>11</Slides>
  <Notes>8</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Student presentation</vt:lpstr>
      <vt:lpstr>Integrating Technology into traditional classroom Learning: A hybrid model</vt:lpstr>
      <vt:lpstr>Counselor Education Pedagogy</vt:lpstr>
      <vt:lpstr>Consider Your Teaching Philosophy</vt:lpstr>
      <vt:lpstr>Student Diversity</vt:lpstr>
      <vt:lpstr>Considerations </vt:lpstr>
      <vt:lpstr>Considerations (Cont.)</vt:lpstr>
      <vt:lpstr>Example Expectations</vt:lpstr>
      <vt:lpstr>Development</vt:lpstr>
      <vt:lpstr>Objectives</vt:lpstr>
      <vt:lpstr>Objectives (cont.)</vt:lpstr>
      <vt:lpstr>Final Challenge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 PRESENTATION SUBTITLE</dc:title>
  <dc:creator/>
  <cp:lastModifiedBy/>
  <cp:revision>3</cp:revision>
  <dcterms:created xsi:type="dcterms:W3CDTF">2009-10-12T22:03:18Z</dcterms:created>
  <dcterms:modified xsi:type="dcterms:W3CDTF">2009-10-13T17:08:19Z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TC103524801033</vt:lpwstr>
  </property>
</Properties>
</file>