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847-8626-4A6A-8692-0EDA2E46142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D12-EA49-4B32-B89E-F833BFB7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0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847-8626-4A6A-8692-0EDA2E46142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D12-EA49-4B32-B89E-F833BFB7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30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847-8626-4A6A-8692-0EDA2E46142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D12-EA49-4B32-B89E-F833BFB7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44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847-8626-4A6A-8692-0EDA2E46142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D12-EA49-4B32-B89E-F833BFB7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3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847-8626-4A6A-8692-0EDA2E46142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D12-EA49-4B32-B89E-F833BFB7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1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847-8626-4A6A-8692-0EDA2E46142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D12-EA49-4B32-B89E-F833BFB7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4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847-8626-4A6A-8692-0EDA2E46142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D12-EA49-4B32-B89E-F833BFB7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00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847-8626-4A6A-8692-0EDA2E46142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D12-EA49-4B32-B89E-F833BFB7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3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847-8626-4A6A-8692-0EDA2E46142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D12-EA49-4B32-B89E-F833BFB7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3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847-8626-4A6A-8692-0EDA2E46142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D12-EA49-4B32-B89E-F833BFB7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8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F847-8626-4A6A-8692-0EDA2E46142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BD12-EA49-4B32-B89E-F833BFB7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5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F847-8626-4A6A-8692-0EDA2E46142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0BD12-EA49-4B32-B89E-F833BFB73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5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Mock Presentation for </a:t>
            </a:r>
            <a:r>
              <a:rPr lang="en-US" dirty="0" err="1" smtClean="0"/>
              <a:t>Recharterment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This </a:t>
            </a:r>
            <a:r>
              <a:rPr lang="en-US" dirty="0" err="1" smtClean="0"/>
              <a:t>Powerpoint</a:t>
            </a:r>
            <a:r>
              <a:rPr lang="en-US" dirty="0" smtClean="0"/>
              <a:t> presentation is to serve as a template for any organization wishing to use a projector presentation before the SGA Legislature. </a:t>
            </a:r>
          </a:p>
          <a:p>
            <a:r>
              <a:rPr lang="en-US" dirty="0" smtClean="0"/>
              <a:t>It is imperative to note that this presentation, like the Mock Constitution, should be used merely as a tool for your organization, not the actual final product.</a:t>
            </a:r>
          </a:p>
          <a:p>
            <a:r>
              <a:rPr lang="en-US" dirty="0" smtClean="0"/>
              <a:t>Feel free to expand off this presentation by providing ONLY additional information about your organization.</a:t>
            </a:r>
          </a:p>
          <a:p>
            <a:r>
              <a:rPr lang="en-US" dirty="0" smtClean="0"/>
              <a:t>Limit the amount of information to 1 slide per section. As wonderful as it is to see a picture of every event, it is not necessary for your presentation as you do not want to steer the focus away from the purpose of your organization. </a:t>
            </a:r>
            <a:endParaRPr lang="en-US" dirty="0"/>
          </a:p>
          <a:p>
            <a:endParaRPr lang="en-US" dirty="0" smtClean="0"/>
          </a:p>
          <a:p>
            <a:pPr algn="ctr"/>
            <a:r>
              <a:rPr lang="en-US" dirty="0" smtClean="0"/>
              <a:t>*Best of luck on your </a:t>
            </a:r>
            <a:r>
              <a:rPr lang="en-US" smtClean="0"/>
              <a:t>chartering process!*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4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Breakdown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7152218"/>
              </p:ext>
            </p:extLst>
          </p:nvPr>
        </p:nvGraphicFramePr>
        <p:xfrm>
          <a:off x="457200" y="1600200"/>
          <a:ext cx="8229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en-US" baseline="0" dirty="0" smtClean="0"/>
                        <a:t> of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Estimated Cost of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Expected</a:t>
                      </a:r>
                      <a:r>
                        <a:rPr lang="en-US" baseline="0" dirty="0" smtClean="0"/>
                        <a:t> Number of Attendance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Expected</a:t>
                      </a:r>
                      <a:r>
                        <a:rPr lang="en-US" baseline="0" dirty="0" smtClean="0"/>
                        <a:t> Number of Co-Sponsors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1/25/2017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2/14/2017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3/9/2017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4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**Renewals Only** </a:t>
            </a:r>
            <a:br>
              <a:rPr lang="en-US" sz="3600" dirty="0" smtClean="0"/>
            </a:br>
            <a:r>
              <a:rPr lang="en-US" sz="3600" dirty="0" smtClean="0"/>
              <a:t>Accreditation Report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Class: 3</a:t>
            </a:r>
          </a:p>
          <a:p>
            <a:r>
              <a:rPr lang="en-US" dirty="0" smtClean="0"/>
              <a:t>Spring 2016: Tier 2 (8 points)</a:t>
            </a:r>
          </a:p>
          <a:p>
            <a:pPr lvl="1"/>
            <a:r>
              <a:rPr lang="en-US" dirty="0" smtClean="0"/>
              <a:t>6 Hosted Events (3 Co-Sponsored)</a:t>
            </a:r>
          </a:p>
          <a:p>
            <a:pPr lvl="1"/>
            <a:r>
              <a:rPr lang="en-US" dirty="0" smtClean="0"/>
              <a:t>Used  95% of budget</a:t>
            </a:r>
          </a:p>
          <a:p>
            <a:pPr lvl="1"/>
            <a:r>
              <a:rPr lang="en-US" dirty="0" smtClean="0"/>
              <a:t>End of Semester Report</a:t>
            </a:r>
          </a:p>
          <a:p>
            <a:r>
              <a:rPr lang="en-US" dirty="0" smtClean="0"/>
              <a:t>Fall 2016: Tier 3 (10 points)</a:t>
            </a:r>
          </a:p>
          <a:p>
            <a:pPr lvl="1"/>
            <a:r>
              <a:rPr lang="en-US" dirty="0" smtClean="0"/>
              <a:t>6 Hosted Events (3 Co-Sponsored)</a:t>
            </a:r>
          </a:p>
          <a:p>
            <a:pPr lvl="1"/>
            <a:r>
              <a:rPr lang="en-US" dirty="0" smtClean="0"/>
              <a:t>Used 95% of budget</a:t>
            </a:r>
          </a:p>
          <a:p>
            <a:pPr lvl="1"/>
            <a:r>
              <a:rPr lang="en-US" dirty="0" smtClean="0"/>
              <a:t>End of Semester Report</a:t>
            </a:r>
          </a:p>
          <a:p>
            <a:pPr lvl="1"/>
            <a:r>
              <a:rPr lang="en-US" dirty="0" smtClean="0"/>
              <a:t>Full House Point</a:t>
            </a:r>
          </a:p>
          <a:p>
            <a:pPr lvl="1"/>
            <a:r>
              <a:rPr lang="en-US" dirty="0" smtClean="0"/>
              <a:t>Student Outreach</a:t>
            </a:r>
          </a:p>
        </p:txBody>
      </p:sp>
    </p:spTree>
    <p:extLst>
      <p:ext uri="{BB962C8B-B14F-4D97-AF65-F5344CB8AC3E}">
        <p14:creationId xmlns:p14="http://schemas.microsoft.com/office/powerpoint/2010/main" val="159785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Should your organization receive a charter?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slide should include anything not already mentioned as well as a summary of everything you just described.</a:t>
            </a:r>
          </a:p>
          <a:p>
            <a:r>
              <a:rPr lang="en-US" dirty="0" smtClean="0"/>
              <a:t>Ex. We are a class 2 organization</a:t>
            </a:r>
          </a:p>
          <a:p>
            <a:r>
              <a:rPr lang="en-US" dirty="0" smtClean="0"/>
              <a:t>Past Events: 10</a:t>
            </a:r>
          </a:p>
          <a:p>
            <a:r>
              <a:rPr lang="en-US" dirty="0" smtClean="0"/>
              <a:t>Planned Events: 13</a:t>
            </a:r>
          </a:p>
          <a:p>
            <a:r>
              <a:rPr lang="en-US" dirty="0" smtClean="0"/>
              <a:t>Co-Sponsors: 19</a:t>
            </a:r>
          </a:p>
          <a:p>
            <a:r>
              <a:rPr lang="en-US" dirty="0" smtClean="0"/>
              <a:t>Annual Budget: $3500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20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[Organization Name]</a:t>
            </a:r>
            <a:br>
              <a:rPr lang="en-US" dirty="0" smtClean="0"/>
            </a:br>
            <a:r>
              <a:rPr lang="en-US" dirty="0" smtClean="0"/>
              <a:t>Class: [I-V]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7010400" cy="190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Semester Applying for Charter: (Spring 2017)</a:t>
            </a:r>
          </a:p>
          <a:p>
            <a:r>
              <a:rPr lang="en-US" dirty="0" smtClean="0"/>
              <a:t>Charter Period: (Fall 2017-Spring 2018)</a:t>
            </a:r>
          </a:p>
          <a:p>
            <a:r>
              <a:rPr lang="en-US" dirty="0" smtClean="0"/>
              <a:t>Charter Type: [Initial or Renewal]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21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organization’s purpose?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space, provide the main purpose of your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34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the organization differ from other organizations on campus?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your organization is similar to another organization on campus, explain how you differ.</a:t>
            </a:r>
          </a:p>
          <a:p>
            <a:r>
              <a:rPr lang="en-US" dirty="0" smtClean="0"/>
              <a:t>If your organization is unique to the campus (there is no organization like it), explain how it is unique.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76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**Renewals only** What events has the organization put on in the past?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Please provide a list of past events in some order (chronological, level of success, etc.) and if there are any co-sponsors.</a:t>
            </a:r>
          </a:p>
          <a:p>
            <a:r>
              <a:rPr lang="en-US" sz="2800" dirty="0" smtClean="0"/>
              <a:t>[Event 1]</a:t>
            </a:r>
          </a:p>
          <a:p>
            <a:r>
              <a:rPr lang="en-US" sz="2800" dirty="0" smtClean="0"/>
              <a:t>[Event 2]</a:t>
            </a:r>
          </a:p>
          <a:p>
            <a:r>
              <a:rPr lang="en-US" sz="2800" dirty="0" smtClean="0"/>
              <a:t>[Event 3 Co-Sponsored by: [Insert all co-sponsors]]</a:t>
            </a:r>
          </a:p>
          <a:p>
            <a:r>
              <a:rPr lang="en-US" sz="2800" dirty="0" smtClean="0"/>
              <a:t>[Event 4]</a:t>
            </a:r>
          </a:p>
          <a:p>
            <a:r>
              <a:rPr lang="en-US" sz="2800" dirty="0" smtClean="0"/>
              <a:t>[Event 5]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472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events does the organization intend to hold in the future?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List all events planned for the next charter period and provide a rough estimate of cost, expectation, etc.</a:t>
            </a:r>
          </a:p>
          <a:p>
            <a:r>
              <a:rPr lang="en-US" sz="2800" dirty="0" smtClean="0"/>
              <a:t>(Event 1: $150, educational event, 30-40 people)</a:t>
            </a:r>
          </a:p>
          <a:p>
            <a:r>
              <a:rPr lang="en-US" sz="2800" dirty="0" smtClean="0"/>
              <a:t>(Event 2: $700, entertainment event, 250-300 people, 5-6 co-sponsors)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718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this organization benefit the campus community?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whole, how does your organization offer an experience to the undergraduate students, that the campus community would not have without your organization?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E-Board: 4</a:t>
            </a:r>
          </a:p>
          <a:p>
            <a:r>
              <a:rPr lang="en-US" dirty="0" smtClean="0"/>
              <a:t>Advisors: 1</a:t>
            </a:r>
          </a:p>
          <a:p>
            <a:r>
              <a:rPr lang="en-US" dirty="0" smtClean="0"/>
              <a:t>General Members: 27</a:t>
            </a:r>
          </a:p>
          <a:p>
            <a:r>
              <a:rPr lang="en-US" dirty="0" smtClean="0"/>
              <a:t>Additional Members: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78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**Renewal** Treasurer’s Report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362535"/>
              </p:ext>
            </p:extLst>
          </p:nvPr>
        </p:nvGraphicFramePr>
        <p:xfrm>
          <a:off x="457200" y="1600200"/>
          <a:ext cx="8229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 of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 of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Amount Requested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Actual</a:t>
                      </a:r>
                      <a:r>
                        <a:rPr lang="en-US" baseline="0" dirty="0" smtClean="0"/>
                        <a:t> Cost of 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Revenue</a:t>
                      </a:r>
                      <a:r>
                        <a:rPr lang="en-US" baseline="0" dirty="0" smtClean="0"/>
                        <a:t> (If Applicable)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r>
                        <a:rPr lang="en-US" baseline="0" dirty="0" smtClean="0"/>
                        <a:t> of Attendees (Estimate)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9/21/2016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10/31/2016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$775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11/14/2016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$118.75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388620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this slide provide a Treasurer’s Report of your past events and other financial transactions. Above you will see an example of what one looks like however you may expand on this if you would like.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24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3923</TotalTime>
  <Words>657</Words>
  <Application>Microsoft Office PowerPoint</Application>
  <PresentationFormat>On-screen Show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Mock Presentation for Recharterment</vt:lpstr>
      <vt:lpstr>[Organization Name] Class: [I-V]</vt:lpstr>
      <vt:lpstr>What is the organization’s purpose?</vt:lpstr>
      <vt:lpstr>How does the organization differ from other organizations on campus?</vt:lpstr>
      <vt:lpstr>**Renewals only** What events has the organization put on in the past?</vt:lpstr>
      <vt:lpstr>What events does the organization intend to hold in the future?</vt:lpstr>
      <vt:lpstr>How does this organization benefit the campus community?</vt:lpstr>
      <vt:lpstr>Members</vt:lpstr>
      <vt:lpstr>**Renewal** Treasurer’s Report</vt:lpstr>
      <vt:lpstr>Budget Breakdown</vt:lpstr>
      <vt:lpstr>**Renewals Only**  Accreditation Report</vt:lpstr>
      <vt:lpstr>Why Should your organization receive a charter?</vt:lpstr>
    </vt:vector>
  </TitlesOfParts>
  <Company>Montclair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Mock Presentation for Recharterment</dc:title>
  <dc:creator>George J. Koutsouradis</dc:creator>
  <cp:lastModifiedBy>George J. Koutsouradis</cp:lastModifiedBy>
  <cp:revision>9</cp:revision>
  <dcterms:created xsi:type="dcterms:W3CDTF">2017-01-09T22:01:21Z</dcterms:created>
  <dcterms:modified xsi:type="dcterms:W3CDTF">2017-01-30T19:26:34Z</dcterms:modified>
</cp:coreProperties>
</file>