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AA05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35" d="100"/>
          <a:sy n="35" d="100"/>
        </p:scale>
        <p:origin x="-2624" y="-392"/>
      </p:cViewPr>
      <p:guideLst>
        <p:guide orient="horz" pos="6912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6817362"/>
            <a:ext cx="27980640" cy="4704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2435840"/>
            <a:ext cx="2304288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7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E036-EAB5-974E-AA4A-24E29E89F9BB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F2C0-8894-CB43-A066-E77A98D62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4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E036-EAB5-974E-AA4A-24E29E89F9BB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F2C0-8894-CB43-A066-E77A98D62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8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0" y="2814321"/>
            <a:ext cx="26660477" cy="599186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59" y="2814321"/>
            <a:ext cx="79444213" cy="59918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E036-EAB5-974E-AA4A-24E29E89F9BB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F2C0-8894-CB43-A066-E77A98D62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0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E036-EAB5-974E-AA4A-24E29E89F9BB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F2C0-8894-CB43-A066-E77A98D62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0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4102082"/>
            <a:ext cx="27980640" cy="4358640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9301483"/>
            <a:ext cx="27980640" cy="4800598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751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3502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0253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7004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755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506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E036-EAB5-974E-AA4A-24E29E89F9BB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F2C0-8894-CB43-A066-E77A98D62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4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57" y="16388081"/>
            <a:ext cx="53052343" cy="4634484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2" y="16388081"/>
            <a:ext cx="53052347" cy="4634484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E036-EAB5-974E-AA4A-24E29E89F9BB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F2C0-8894-CB43-A066-E77A98D62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6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78842"/>
            <a:ext cx="29626560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4912362"/>
            <a:ext cx="14544677" cy="204723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6959600"/>
            <a:ext cx="14544677" cy="1264412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4912362"/>
            <a:ext cx="14550390" cy="204723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6959600"/>
            <a:ext cx="14550390" cy="1264412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E036-EAB5-974E-AA4A-24E29E89F9BB}" type="datetimeFigureOut">
              <a:rPr lang="en-US" smtClean="0"/>
              <a:t>4/28/17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F2C0-8894-CB43-A066-E77A98D62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7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E036-EAB5-974E-AA4A-24E29E89F9BB}" type="datetimeFigureOut">
              <a:rPr lang="en-US" smtClean="0"/>
              <a:t>4/28/17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F2C0-8894-CB43-A066-E77A98D62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0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E036-EAB5-974E-AA4A-24E29E89F9BB}" type="datetimeFigureOut">
              <a:rPr lang="en-US" smtClean="0"/>
              <a:t>4/28/17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F2C0-8894-CB43-A066-E77A98D62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7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873760"/>
            <a:ext cx="10829927" cy="3718560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873761"/>
            <a:ext cx="18402300" cy="18729962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4592321"/>
            <a:ext cx="10829927" cy="15011402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E036-EAB5-974E-AA4A-24E29E89F9BB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F2C0-8894-CB43-A066-E77A98D62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2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5361920"/>
            <a:ext cx="19751040" cy="1813562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960880"/>
            <a:ext cx="19751040" cy="13167360"/>
          </a:xfrm>
        </p:spPr>
        <p:txBody>
          <a:bodyPr/>
          <a:lstStyle>
            <a:lvl1pPr marL="0" indent="0">
              <a:buNone/>
              <a:defRPr sz="11000"/>
            </a:lvl1pPr>
            <a:lvl2pPr marL="1567510" indent="0">
              <a:buNone/>
              <a:defRPr sz="9600"/>
            </a:lvl2pPr>
            <a:lvl3pPr marL="3135020" indent="0">
              <a:buNone/>
              <a:defRPr sz="8200"/>
            </a:lvl3pPr>
            <a:lvl4pPr marL="4702531" indent="0">
              <a:buNone/>
              <a:defRPr sz="6900"/>
            </a:lvl4pPr>
            <a:lvl5pPr marL="6270041" indent="0">
              <a:buNone/>
              <a:defRPr sz="6900"/>
            </a:lvl5pPr>
            <a:lvl6pPr marL="7837551" indent="0">
              <a:buNone/>
              <a:defRPr sz="6900"/>
            </a:lvl6pPr>
            <a:lvl7pPr marL="9405061" indent="0">
              <a:buNone/>
              <a:defRPr sz="6900"/>
            </a:lvl7pPr>
            <a:lvl8pPr marL="10972571" indent="0">
              <a:buNone/>
              <a:defRPr sz="6900"/>
            </a:lvl8pPr>
            <a:lvl9pPr marL="12540082" indent="0">
              <a:buNone/>
              <a:defRPr sz="6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7175482"/>
            <a:ext cx="19751040" cy="2575558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E036-EAB5-974E-AA4A-24E29E89F9BB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F2C0-8894-CB43-A066-E77A98D62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878842"/>
            <a:ext cx="29626560" cy="3657600"/>
          </a:xfrm>
          <a:prstGeom prst="rect">
            <a:avLst/>
          </a:prstGeom>
        </p:spPr>
        <p:txBody>
          <a:bodyPr vert="horz" lIns="313502" tIns="156751" rIns="313502" bIns="15675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5120641"/>
            <a:ext cx="29626560" cy="14483082"/>
          </a:xfrm>
          <a:prstGeom prst="rect">
            <a:avLst/>
          </a:prstGeom>
        </p:spPr>
        <p:txBody>
          <a:bodyPr vert="horz" lIns="313502" tIns="156751" rIns="313502" bIns="1567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20340322"/>
            <a:ext cx="7680960" cy="11684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DE036-EAB5-974E-AA4A-24E29E89F9BB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20340322"/>
            <a:ext cx="10424160" cy="11684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20340322"/>
            <a:ext cx="7680960" cy="11684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9F2C0-8894-CB43-A066-E77A98D62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0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67510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633" indent="-1175633" algn="l" defTabSz="1567510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7204" indent="-979694" algn="l" defTabSz="156751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776" indent="-783755" algn="l" defTabSz="1567510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286" indent="-783755" algn="l" defTabSz="1567510" rtl="0" eaLnBrk="1" latinLnBrk="0" hangingPunct="1">
        <a:spcBef>
          <a:spcPct val="20000"/>
        </a:spcBef>
        <a:buFont typeface="Arial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796" indent="-783755" algn="l" defTabSz="1567510" rtl="0" eaLnBrk="1" latinLnBrk="0" hangingPunct="1">
        <a:spcBef>
          <a:spcPct val="20000"/>
        </a:spcBef>
        <a:buFont typeface="Arial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306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816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6327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837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1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53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04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55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506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57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082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su_logo_pri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582" y="19920229"/>
            <a:ext cx="5623164" cy="969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90218" y="720841"/>
            <a:ext cx="154377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AA0530"/>
                </a:solidFill>
                <a:latin typeface="Optima"/>
                <a:cs typeface="Optima"/>
              </a:rPr>
              <a:t>Place Your Title Here</a:t>
            </a:r>
            <a:endParaRPr lang="en-US" sz="10000" b="1" dirty="0">
              <a:solidFill>
                <a:srgbClr val="AA0530"/>
              </a:solidFill>
              <a:latin typeface="Optima"/>
              <a:cs typeface="Opti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29600" y="-26760578"/>
            <a:ext cx="16459200" cy="126496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 smtClean="0"/>
              <a:t>Lorem</a:t>
            </a:r>
            <a:r>
              <a:rPr lang="en-US" sz="2400" dirty="0" smtClean="0"/>
              <a:t> </a:t>
            </a:r>
            <a:r>
              <a:rPr lang="en-US" sz="2400" dirty="0" err="1" smtClean="0"/>
              <a:t>ipsum</a:t>
            </a:r>
            <a:r>
              <a:rPr lang="en-US" sz="2400" dirty="0" smtClean="0"/>
              <a:t> dolor sit </a:t>
            </a:r>
            <a:r>
              <a:rPr lang="en-US" sz="2400" dirty="0" err="1" smtClean="0"/>
              <a:t>amet</a:t>
            </a:r>
            <a:r>
              <a:rPr lang="en-US" sz="2400" dirty="0" smtClean="0"/>
              <a:t>, </a:t>
            </a:r>
            <a:r>
              <a:rPr lang="en-US" sz="2400" dirty="0" err="1" smtClean="0"/>
              <a:t>consectetur</a:t>
            </a:r>
            <a:r>
              <a:rPr lang="en-US" sz="2400" dirty="0" smtClean="0"/>
              <a:t> </a:t>
            </a:r>
            <a:r>
              <a:rPr lang="en-US" sz="2400" dirty="0" err="1" smtClean="0"/>
              <a:t>adipiscing</a:t>
            </a:r>
            <a:r>
              <a:rPr lang="en-US" sz="2400" dirty="0" smtClean="0"/>
              <a:t> </a:t>
            </a:r>
            <a:r>
              <a:rPr lang="en-US" sz="2400" dirty="0" err="1" smtClean="0"/>
              <a:t>elit</a:t>
            </a:r>
            <a:r>
              <a:rPr lang="en-US" sz="2400" dirty="0" smtClean="0"/>
              <a:t>. </a:t>
            </a:r>
            <a:r>
              <a:rPr lang="en-US" sz="2400" dirty="0" err="1" smtClean="0"/>
              <a:t>Aenean</a:t>
            </a:r>
            <a:r>
              <a:rPr lang="en-US" sz="2400" dirty="0" smtClean="0"/>
              <a:t> </a:t>
            </a:r>
            <a:r>
              <a:rPr lang="en-US" sz="2400" dirty="0" err="1" smtClean="0"/>
              <a:t>eros</a:t>
            </a:r>
            <a:r>
              <a:rPr lang="en-US" sz="2400" dirty="0" smtClean="0"/>
              <a:t> </a:t>
            </a:r>
            <a:r>
              <a:rPr lang="en-US" sz="2400" dirty="0" err="1" smtClean="0"/>
              <a:t>elit</a:t>
            </a:r>
            <a:r>
              <a:rPr lang="en-US" sz="2400" dirty="0" smtClean="0"/>
              <a:t>, </a:t>
            </a:r>
            <a:r>
              <a:rPr lang="en-US" sz="2400" dirty="0" err="1" smtClean="0"/>
              <a:t>malesuada</a:t>
            </a:r>
            <a:r>
              <a:rPr lang="en-US" sz="2400" dirty="0" smtClean="0"/>
              <a:t> et </a:t>
            </a:r>
            <a:r>
              <a:rPr lang="en-US" sz="2400" dirty="0" err="1" smtClean="0"/>
              <a:t>neque</a:t>
            </a:r>
            <a:r>
              <a:rPr lang="en-US" sz="2400" dirty="0" smtClean="0"/>
              <a:t> a, </a:t>
            </a:r>
            <a:r>
              <a:rPr lang="en-US" sz="2400" dirty="0" err="1" smtClean="0"/>
              <a:t>luctus</a:t>
            </a:r>
            <a:r>
              <a:rPr lang="en-US" sz="2400" dirty="0" smtClean="0"/>
              <a:t> </a:t>
            </a:r>
            <a:r>
              <a:rPr lang="en-US" sz="2400" dirty="0" err="1" smtClean="0"/>
              <a:t>tincidunt</a:t>
            </a:r>
            <a:r>
              <a:rPr lang="en-US" sz="2400" dirty="0" smtClean="0"/>
              <a:t> </a:t>
            </a:r>
            <a:r>
              <a:rPr lang="en-US" sz="2400" dirty="0" err="1" smtClean="0"/>
              <a:t>enim</a:t>
            </a:r>
            <a:r>
              <a:rPr lang="en-US" sz="2400" dirty="0" smtClean="0"/>
              <a:t>. </a:t>
            </a:r>
            <a:r>
              <a:rPr lang="en-US" sz="2400" dirty="0" err="1" smtClean="0"/>
              <a:t>Vestibulum</a:t>
            </a:r>
            <a:r>
              <a:rPr lang="en-US" sz="2400" dirty="0" smtClean="0"/>
              <a:t> </a:t>
            </a:r>
            <a:r>
              <a:rPr lang="en-US" sz="2400" dirty="0" err="1" smtClean="0"/>
              <a:t>maximus</a:t>
            </a:r>
            <a:r>
              <a:rPr lang="en-US" sz="2400" dirty="0" smtClean="0"/>
              <a:t> </a:t>
            </a:r>
            <a:r>
              <a:rPr lang="en-US" sz="2400" dirty="0" err="1" smtClean="0"/>
              <a:t>nec</a:t>
            </a:r>
            <a:r>
              <a:rPr lang="en-US" sz="2400" dirty="0" smtClean="0"/>
              <a:t> </a:t>
            </a:r>
            <a:r>
              <a:rPr lang="en-US" sz="2400" dirty="0" err="1" smtClean="0"/>
              <a:t>tortor</a:t>
            </a:r>
            <a:r>
              <a:rPr lang="en-US" sz="2400" dirty="0" smtClean="0"/>
              <a:t> dictum </a:t>
            </a:r>
            <a:r>
              <a:rPr lang="en-US" sz="2400" dirty="0" err="1" smtClean="0"/>
              <a:t>tempor</a:t>
            </a:r>
            <a:r>
              <a:rPr lang="en-US" sz="2400" dirty="0" smtClean="0"/>
              <a:t>. </a:t>
            </a:r>
            <a:r>
              <a:rPr lang="en-US" sz="2400" dirty="0" err="1" smtClean="0"/>
              <a:t>Quisque</a:t>
            </a:r>
            <a:r>
              <a:rPr lang="en-US" sz="2400" dirty="0" smtClean="0"/>
              <a:t> </a:t>
            </a:r>
            <a:r>
              <a:rPr lang="en-US" sz="2400" dirty="0" err="1" smtClean="0"/>
              <a:t>vel</a:t>
            </a:r>
            <a:r>
              <a:rPr lang="en-US" sz="2400" dirty="0" smtClean="0"/>
              <a:t> </a:t>
            </a:r>
            <a:r>
              <a:rPr lang="en-US" sz="2400" dirty="0" err="1" smtClean="0"/>
              <a:t>nisl</a:t>
            </a:r>
            <a:r>
              <a:rPr lang="en-US" sz="2400" dirty="0" smtClean="0"/>
              <a:t> nisi. </a:t>
            </a:r>
            <a:r>
              <a:rPr lang="en-US" sz="2400" dirty="0" err="1" smtClean="0"/>
              <a:t>Aliquam</a:t>
            </a:r>
            <a:r>
              <a:rPr lang="en-US" sz="2400" dirty="0" smtClean="0"/>
              <a:t> </a:t>
            </a:r>
            <a:r>
              <a:rPr lang="en-US" sz="2400" dirty="0" err="1" smtClean="0"/>
              <a:t>condimentum</a:t>
            </a:r>
            <a:r>
              <a:rPr lang="en-US" sz="2400" dirty="0" smtClean="0"/>
              <a:t> </a:t>
            </a:r>
            <a:r>
              <a:rPr lang="en-US" sz="2400" dirty="0" err="1" smtClean="0"/>
              <a:t>orci</a:t>
            </a:r>
            <a:r>
              <a:rPr lang="en-US" sz="2400" dirty="0" smtClean="0"/>
              <a:t> </a:t>
            </a:r>
            <a:r>
              <a:rPr lang="en-US" sz="2400" dirty="0" err="1" smtClean="0"/>
              <a:t>consectetur</a:t>
            </a:r>
            <a:r>
              <a:rPr lang="en-US" sz="2400" dirty="0" smtClean="0"/>
              <a:t> </a:t>
            </a:r>
            <a:r>
              <a:rPr lang="en-US" sz="2400" dirty="0" err="1" smtClean="0"/>
              <a:t>scelerisque</a:t>
            </a:r>
            <a:r>
              <a:rPr lang="en-US" sz="2400" dirty="0" smtClean="0"/>
              <a:t> </a:t>
            </a:r>
            <a:r>
              <a:rPr lang="en-US" sz="2400" dirty="0" err="1" smtClean="0"/>
              <a:t>pellentesque</a:t>
            </a:r>
            <a:r>
              <a:rPr lang="en-US" sz="2400" dirty="0" smtClean="0"/>
              <a:t>. </a:t>
            </a:r>
            <a:r>
              <a:rPr lang="en-US" sz="2400" dirty="0" err="1" smtClean="0"/>
              <a:t>Pellentesque</a:t>
            </a:r>
            <a:r>
              <a:rPr lang="en-US" sz="2400" dirty="0" smtClean="0"/>
              <a:t> </a:t>
            </a:r>
            <a:r>
              <a:rPr lang="en-US" sz="2400" dirty="0" err="1" smtClean="0"/>
              <a:t>vel</a:t>
            </a:r>
            <a:r>
              <a:rPr lang="en-US" sz="2400" dirty="0" smtClean="0"/>
              <a:t> </a:t>
            </a:r>
            <a:r>
              <a:rPr lang="en-US" sz="2400" dirty="0" err="1" smtClean="0"/>
              <a:t>risus</a:t>
            </a:r>
            <a:r>
              <a:rPr lang="en-US" sz="2400" dirty="0" smtClean="0"/>
              <a:t> id </a:t>
            </a:r>
            <a:r>
              <a:rPr lang="en-US" sz="2400" dirty="0" err="1" smtClean="0"/>
              <a:t>orci</a:t>
            </a:r>
            <a:r>
              <a:rPr lang="en-US" sz="2400" dirty="0" smtClean="0"/>
              <a:t> </a:t>
            </a:r>
            <a:r>
              <a:rPr lang="en-US" sz="2400" dirty="0" err="1" smtClean="0"/>
              <a:t>sodales</a:t>
            </a:r>
            <a:r>
              <a:rPr lang="en-US" sz="2400" dirty="0" smtClean="0"/>
              <a:t> </a:t>
            </a:r>
            <a:r>
              <a:rPr lang="en-US" sz="2400" dirty="0" err="1" smtClean="0"/>
              <a:t>accumsan</a:t>
            </a:r>
            <a:r>
              <a:rPr lang="en-US" sz="2400" dirty="0" smtClean="0"/>
              <a:t>. </a:t>
            </a:r>
            <a:r>
              <a:rPr lang="en-US" sz="2400" dirty="0" err="1" smtClean="0"/>
              <a:t>Nulla</a:t>
            </a:r>
            <a:r>
              <a:rPr lang="en-US" sz="2400" dirty="0" smtClean="0"/>
              <a:t> </a:t>
            </a:r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 err="1" smtClean="0"/>
              <a:t>ultricies</a:t>
            </a:r>
            <a:r>
              <a:rPr lang="en-US" sz="2400" dirty="0" smtClean="0"/>
              <a:t> est. </a:t>
            </a:r>
            <a:r>
              <a:rPr lang="en-US" sz="2400" dirty="0" err="1" smtClean="0"/>
              <a:t>Duis</a:t>
            </a:r>
            <a:r>
              <a:rPr lang="en-US" sz="2400" dirty="0" smtClean="0"/>
              <a:t> ac </a:t>
            </a:r>
            <a:r>
              <a:rPr lang="en-US" sz="2400" dirty="0" err="1" smtClean="0"/>
              <a:t>sagittis</a:t>
            </a:r>
            <a:r>
              <a:rPr lang="en-US" sz="2400" dirty="0" smtClean="0"/>
              <a:t> </a:t>
            </a:r>
            <a:r>
              <a:rPr lang="en-US" sz="2400" dirty="0" err="1" smtClean="0"/>
              <a:t>nunc</a:t>
            </a:r>
            <a:r>
              <a:rPr lang="en-US" sz="2400" dirty="0" smtClean="0"/>
              <a:t>. </a:t>
            </a:r>
            <a:r>
              <a:rPr lang="en-US" sz="2400" dirty="0" err="1" smtClean="0"/>
              <a:t>Aliquam</a:t>
            </a:r>
            <a:r>
              <a:rPr lang="en-US" sz="2400" dirty="0" smtClean="0"/>
              <a:t> in </a:t>
            </a:r>
            <a:r>
              <a:rPr lang="en-US" sz="2400" dirty="0" err="1" smtClean="0"/>
              <a:t>ornare</a:t>
            </a:r>
            <a:r>
              <a:rPr lang="en-US" sz="2400" dirty="0" smtClean="0"/>
              <a:t> magna. </a:t>
            </a:r>
            <a:r>
              <a:rPr lang="en-US" sz="2400" dirty="0" err="1" smtClean="0"/>
              <a:t>Donec</a:t>
            </a:r>
            <a:r>
              <a:rPr lang="en-US" sz="2400" dirty="0" smtClean="0"/>
              <a:t> </a:t>
            </a:r>
            <a:r>
              <a:rPr lang="en-US" sz="2400" dirty="0" err="1" smtClean="0"/>
              <a:t>eget</a:t>
            </a:r>
            <a:r>
              <a:rPr lang="en-US" sz="2400" dirty="0" smtClean="0"/>
              <a:t> </a:t>
            </a:r>
            <a:r>
              <a:rPr lang="en-US" sz="2400" dirty="0" err="1" smtClean="0"/>
              <a:t>nulla</a:t>
            </a:r>
            <a:r>
              <a:rPr lang="en-US" sz="2400" dirty="0" smtClean="0"/>
              <a:t> </a:t>
            </a:r>
            <a:r>
              <a:rPr lang="en-US" sz="2400" dirty="0" err="1" smtClean="0"/>
              <a:t>eget</a:t>
            </a:r>
            <a:r>
              <a:rPr lang="en-US" sz="2400" dirty="0" smtClean="0"/>
              <a:t> </a:t>
            </a:r>
            <a:r>
              <a:rPr lang="en-US" sz="2400" dirty="0" err="1" smtClean="0"/>
              <a:t>mauris</a:t>
            </a:r>
            <a:r>
              <a:rPr lang="en-US" sz="2400" dirty="0" smtClean="0"/>
              <a:t> dictum </a:t>
            </a:r>
            <a:r>
              <a:rPr lang="en-US" sz="2400" dirty="0" err="1" smtClean="0"/>
              <a:t>cursus</a:t>
            </a:r>
            <a:r>
              <a:rPr lang="en-US" sz="2400" dirty="0" smtClean="0"/>
              <a:t>. </a:t>
            </a:r>
            <a:r>
              <a:rPr lang="en-US" sz="2400" dirty="0" err="1" smtClean="0"/>
              <a:t>Donec</a:t>
            </a:r>
            <a:r>
              <a:rPr lang="en-US" sz="2400" dirty="0" smtClean="0"/>
              <a:t> </a:t>
            </a:r>
            <a:r>
              <a:rPr lang="en-US" sz="2400" dirty="0" err="1" smtClean="0"/>
              <a:t>hendrerit</a:t>
            </a:r>
            <a:r>
              <a:rPr lang="en-US" sz="2400" dirty="0" smtClean="0"/>
              <a:t> </a:t>
            </a:r>
            <a:r>
              <a:rPr lang="en-US" sz="2400" dirty="0" err="1" smtClean="0"/>
              <a:t>risus</a:t>
            </a:r>
            <a:r>
              <a:rPr lang="en-US" sz="2400" dirty="0" smtClean="0"/>
              <a:t> </a:t>
            </a:r>
            <a:r>
              <a:rPr lang="en-US" sz="2400" dirty="0" err="1" smtClean="0"/>
              <a:t>eu</a:t>
            </a:r>
            <a:r>
              <a:rPr lang="en-US" sz="2400" dirty="0" smtClean="0"/>
              <a:t> </a:t>
            </a:r>
            <a:r>
              <a:rPr lang="en-US" sz="2400" dirty="0" err="1" smtClean="0"/>
              <a:t>odio</a:t>
            </a:r>
            <a:r>
              <a:rPr lang="en-US" sz="2400" dirty="0" smtClean="0"/>
              <a:t> </a:t>
            </a:r>
            <a:r>
              <a:rPr lang="en-US" sz="2400" dirty="0" err="1" smtClean="0"/>
              <a:t>sodales</a:t>
            </a:r>
            <a:r>
              <a:rPr lang="en-US" sz="2400" dirty="0" smtClean="0"/>
              <a:t>, </a:t>
            </a:r>
            <a:r>
              <a:rPr lang="en-US" sz="2400" dirty="0" err="1" smtClean="0"/>
              <a:t>quis</a:t>
            </a:r>
            <a:r>
              <a:rPr lang="en-US" sz="2400" dirty="0" smtClean="0"/>
              <a:t> </a:t>
            </a:r>
            <a:r>
              <a:rPr lang="en-US" sz="2400" dirty="0" err="1" smtClean="0"/>
              <a:t>elementum</a:t>
            </a:r>
            <a:r>
              <a:rPr lang="en-US" sz="2400" dirty="0" smtClean="0"/>
              <a:t> nisi </a:t>
            </a:r>
            <a:r>
              <a:rPr lang="en-US" sz="2400" dirty="0" err="1" smtClean="0"/>
              <a:t>tristique</a:t>
            </a:r>
            <a:r>
              <a:rPr lang="en-US" sz="2400" dirty="0" smtClean="0"/>
              <a:t>. </a:t>
            </a:r>
            <a:r>
              <a:rPr lang="en-US" sz="2400" dirty="0" err="1" smtClean="0"/>
              <a:t>Donec</a:t>
            </a:r>
            <a:r>
              <a:rPr lang="en-US" sz="2400" dirty="0" smtClean="0"/>
              <a:t> et ex </a:t>
            </a:r>
            <a:r>
              <a:rPr lang="en-US" sz="2400" dirty="0" err="1" smtClean="0"/>
              <a:t>auctor</a:t>
            </a:r>
            <a:r>
              <a:rPr lang="en-US" sz="2400" dirty="0" smtClean="0"/>
              <a:t>, </a:t>
            </a:r>
            <a:r>
              <a:rPr lang="en-US" sz="2400" dirty="0" err="1" smtClean="0"/>
              <a:t>maximus</a:t>
            </a:r>
            <a:r>
              <a:rPr lang="en-US" sz="2400" dirty="0" smtClean="0"/>
              <a:t> </a:t>
            </a:r>
            <a:r>
              <a:rPr lang="en-US" sz="2400" dirty="0" err="1" smtClean="0"/>
              <a:t>arcu</a:t>
            </a:r>
            <a:r>
              <a:rPr lang="en-US" sz="2400" dirty="0" smtClean="0"/>
              <a:t> in, </a:t>
            </a:r>
            <a:r>
              <a:rPr lang="en-US" sz="2400" dirty="0" err="1" smtClean="0"/>
              <a:t>sagittis</a:t>
            </a:r>
            <a:r>
              <a:rPr lang="en-US" sz="2400" dirty="0" smtClean="0"/>
              <a:t> dolor.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Fusce</a:t>
            </a:r>
            <a:r>
              <a:rPr lang="en-US" sz="2400" dirty="0" smtClean="0"/>
              <a:t> </a:t>
            </a:r>
            <a:r>
              <a:rPr lang="en-US" sz="2400" dirty="0" err="1" smtClean="0"/>
              <a:t>dignissim</a:t>
            </a:r>
            <a:r>
              <a:rPr lang="en-US" sz="2400" dirty="0" smtClean="0"/>
              <a:t> </a:t>
            </a:r>
            <a:r>
              <a:rPr lang="en-US" sz="2400" dirty="0" err="1" smtClean="0"/>
              <a:t>feugiat</a:t>
            </a:r>
            <a:r>
              <a:rPr lang="en-US" sz="2400" dirty="0" smtClean="0"/>
              <a:t> </a:t>
            </a:r>
            <a:r>
              <a:rPr lang="en-US" sz="2400" dirty="0" err="1" smtClean="0"/>
              <a:t>pulvinar</a:t>
            </a:r>
            <a:r>
              <a:rPr lang="en-US" sz="2400" dirty="0" smtClean="0"/>
              <a:t>. </a:t>
            </a:r>
            <a:r>
              <a:rPr lang="en-US" sz="2400" dirty="0" err="1" smtClean="0"/>
              <a:t>Mauris</a:t>
            </a:r>
            <a:r>
              <a:rPr lang="en-US" sz="2400" dirty="0" smtClean="0"/>
              <a:t> </a:t>
            </a:r>
            <a:r>
              <a:rPr lang="en-US" sz="2400" dirty="0" err="1" smtClean="0"/>
              <a:t>facilisis</a:t>
            </a:r>
            <a:r>
              <a:rPr lang="en-US" sz="2400" dirty="0" smtClean="0"/>
              <a:t> </a:t>
            </a:r>
            <a:r>
              <a:rPr lang="en-US" sz="2400" dirty="0" err="1" smtClean="0"/>
              <a:t>est</a:t>
            </a:r>
            <a:r>
              <a:rPr lang="en-US" sz="2400" dirty="0" smtClean="0"/>
              <a:t> </a:t>
            </a:r>
            <a:r>
              <a:rPr lang="en-US" sz="2400" dirty="0" err="1" smtClean="0"/>
              <a:t>eu</a:t>
            </a:r>
            <a:r>
              <a:rPr lang="en-US" sz="2400" dirty="0" smtClean="0"/>
              <a:t> </a:t>
            </a:r>
            <a:r>
              <a:rPr lang="en-US" sz="2400" dirty="0" err="1" smtClean="0"/>
              <a:t>vestibulum</a:t>
            </a:r>
            <a:r>
              <a:rPr lang="en-US" sz="2400" dirty="0" smtClean="0"/>
              <a:t> </a:t>
            </a:r>
            <a:r>
              <a:rPr lang="en-US" sz="2400" dirty="0" err="1" smtClean="0"/>
              <a:t>pretium</a:t>
            </a:r>
            <a:r>
              <a:rPr lang="en-US" sz="2400" dirty="0" smtClean="0"/>
              <a:t>. </a:t>
            </a:r>
            <a:r>
              <a:rPr lang="en-US" sz="2400" dirty="0" err="1" smtClean="0"/>
              <a:t>Vivamus</a:t>
            </a:r>
            <a:r>
              <a:rPr lang="en-US" sz="2400" dirty="0" smtClean="0"/>
              <a:t> </a:t>
            </a:r>
            <a:r>
              <a:rPr lang="en-US" sz="2400" dirty="0" err="1" smtClean="0"/>
              <a:t>sed</a:t>
            </a:r>
            <a:r>
              <a:rPr lang="en-US" sz="2400" dirty="0" smtClean="0"/>
              <a:t> </a:t>
            </a:r>
            <a:r>
              <a:rPr lang="en-US" sz="2400" dirty="0" err="1" smtClean="0"/>
              <a:t>consequat</a:t>
            </a:r>
            <a:r>
              <a:rPr lang="en-US" sz="2400" dirty="0" smtClean="0"/>
              <a:t> quam. </a:t>
            </a:r>
            <a:r>
              <a:rPr lang="en-US" sz="2400" dirty="0" err="1" smtClean="0"/>
              <a:t>Sed</a:t>
            </a:r>
            <a:r>
              <a:rPr lang="en-US" sz="2400" dirty="0" smtClean="0"/>
              <a:t> </a:t>
            </a:r>
            <a:r>
              <a:rPr lang="en-US" sz="2400" dirty="0" err="1" smtClean="0"/>
              <a:t>imperdiet</a:t>
            </a:r>
            <a:r>
              <a:rPr lang="en-US" sz="2400" dirty="0" smtClean="0"/>
              <a:t> </a:t>
            </a:r>
            <a:r>
              <a:rPr lang="en-US" sz="2400" dirty="0" err="1" smtClean="0"/>
              <a:t>suscipit</a:t>
            </a:r>
            <a:r>
              <a:rPr lang="en-US" sz="2400" dirty="0" smtClean="0"/>
              <a:t> </a:t>
            </a:r>
            <a:r>
              <a:rPr lang="en-US" sz="2400" dirty="0" err="1" smtClean="0"/>
              <a:t>interdum</a:t>
            </a:r>
            <a:r>
              <a:rPr lang="en-US" sz="2400" dirty="0" smtClean="0"/>
              <a:t>. </a:t>
            </a:r>
            <a:r>
              <a:rPr lang="en-US" sz="2400" dirty="0" err="1" smtClean="0"/>
              <a:t>Sed</a:t>
            </a:r>
            <a:r>
              <a:rPr lang="en-US" sz="2400" dirty="0" smtClean="0"/>
              <a:t> </a:t>
            </a:r>
            <a:r>
              <a:rPr lang="en-US" sz="2400" dirty="0" err="1" smtClean="0"/>
              <a:t>vehicula</a:t>
            </a:r>
            <a:r>
              <a:rPr lang="en-US" sz="2400" dirty="0" smtClean="0"/>
              <a:t> </a:t>
            </a:r>
            <a:r>
              <a:rPr lang="en-US" sz="2400" dirty="0" err="1" smtClean="0"/>
              <a:t>vulputate</a:t>
            </a:r>
            <a:r>
              <a:rPr lang="en-US" sz="2400" dirty="0" smtClean="0"/>
              <a:t> </a:t>
            </a:r>
            <a:r>
              <a:rPr lang="en-US" sz="2400" dirty="0" err="1" smtClean="0"/>
              <a:t>nulla</a:t>
            </a:r>
            <a:r>
              <a:rPr lang="en-US" sz="2400" dirty="0" smtClean="0"/>
              <a:t>. </a:t>
            </a:r>
            <a:r>
              <a:rPr lang="en-US" sz="2400" dirty="0" err="1" smtClean="0"/>
              <a:t>Aliquam</a:t>
            </a:r>
            <a:r>
              <a:rPr lang="en-US" sz="2400" dirty="0" smtClean="0"/>
              <a:t> sit </a:t>
            </a:r>
            <a:r>
              <a:rPr lang="en-US" sz="2400" dirty="0" err="1" smtClean="0"/>
              <a:t>amet</a:t>
            </a:r>
            <a:r>
              <a:rPr lang="en-US" sz="2400" dirty="0" smtClean="0"/>
              <a:t> </a:t>
            </a:r>
            <a:r>
              <a:rPr lang="en-US" sz="2400" dirty="0" err="1" smtClean="0"/>
              <a:t>est</a:t>
            </a:r>
            <a:r>
              <a:rPr lang="en-US" sz="2400" dirty="0" smtClean="0"/>
              <a:t> at </a:t>
            </a:r>
            <a:r>
              <a:rPr lang="en-US" sz="2400" dirty="0" err="1" smtClean="0"/>
              <a:t>diam</a:t>
            </a:r>
            <a:r>
              <a:rPr lang="en-US" sz="2400" dirty="0" smtClean="0"/>
              <a:t> semper </a:t>
            </a:r>
            <a:r>
              <a:rPr lang="en-US" sz="2400" dirty="0" err="1" smtClean="0"/>
              <a:t>ultrices</a:t>
            </a:r>
            <a:r>
              <a:rPr lang="en-US" sz="2400" dirty="0" smtClean="0"/>
              <a:t>. </a:t>
            </a:r>
            <a:r>
              <a:rPr lang="en-US" sz="2400" dirty="0" err="1" smtClean="0"/>
              <a:t>Mauris</a:t>
            </a:r>
            <a:r>
              <a:rPr lang="en-US" sz="2400" dirty="0" smtClean="0"/>
              <a:t> </a:t>
            </a:r>
            <a:r>
              <a:rPr lang="en-US" sz="2400" dirty="0" err="1" smtClean="0"/>
              <a:t>eu</a:t>
            </a:r>
            <a:r>
              <a:rPr lang="en-US" sz="2400" dirty="0" smtClean="0"/>
              <a:t> dictum </a:t>
            </a:r>
            <a:r>
              <a:rPr lang="en-US" sz="2400" dirty="0" err="1" smtClean="0"/>
              <a:t>orci</a:t>
            </a:r>
            <a:r>
              <a:rPr lang="en-US" sz="2400" dirty="0" smtClean="0"/>
              <a:t>. </a:t>
            </a:r>
            <a:r>
              <a:rPr lang="en-US" sz="2400" dirty="0" err="1" smtClean="0"/>
              <a:t>Proin</a:t>
            </a:r>
            <a:r>
              <a:rPr lang="en-US" sz="2400" dirty="0" smtClean="0"/>
              <a:t> et </a:t>
            </a:r>
            <a:r>
              <a:rPr lang="en-US" sz="2400" dirty="0" err="1" smtClean="0"/>
              <a:t>ultrices</a:t>
            </a:r>
            <a:r>
              <a:rPr lang="en-US" sz="2400" dirty="0" smtClean="0"/>
              <a:t> </a:t>
            </a:r>
            <a:r>
              <a:rPr lang="en-US" sz="2400" dirty="0" err="1" smtClean="0"/>
              <a:t>ipsum</a:t>
            </a:r>
            <a:r>
              <a:rPr lang="en-US" sz="2400" dirty="0" smtClean="0"/>
              <a:t>. </a:t>
            </a:r>
            <a:r>
              <a:rPr lang="en-US" sz="2400" dirty="0" err="1" smtClean="0"/>
              <a:t>Aliquam</a:t>
            </a:r>
            <a:r>
              <a:rPr lang="en-US" sz="2400" dirty="0" smtClean="0"/>
              <a:t> </a:t>
            </a:r>
            <a:r>
              <a:rPr lang="en-US" sz="2400" dirty="0" err="1" smtClean="0"/>
              <a:t>ultricies</a:t>
            </a:r>
            <a:r>
              <a:rPr lang="en-US" sz="2400" dirty="0" smtClean="0"/>
              <a:t> dictum </a:t>
            </a:r>
            <a:r>
              <a:rPr lang="en-US" sz="2400" dirty="0" err="1" smtClean="0"/>
              <a:t>velit</a:t>
            </a:r>
            <a:r>
              <a:rPr lang="en-US" sz="2400" dirty="0" smtClean="0"/>
              <a:t>, non </a:t>
            </a:r>
            <a:r>
              <a:rPr lang="en-US" sz="2400" dirty="0" err="1" smtClean="0"/>
              <a:t>maximus</a:t>
            </a:r>
            <a:r>
              <a:rPr lang="en-US" sz="2400" dirty="0" smtClean="0"/>
              <a:t> </a:t>
            </a:r>
            <a:r>
              <a:rPr lang="en-US" sz="2400" dirty="0" err="1" smtClean="0"/>
              <a:t>eros</a:t>
            </a:r>
            <a:r>
              <a:rPr lang="en-US" sz="2400" dirty="0" smtClean="0"/>
              <a:t> </a:t>
            </a:r>
            <a:r>
              <a:rPr lang="en-US" sz="2400" dirty="0" err="1" smtClean="0"/>
              <a:t>ultricies</a:t>
            </a:r>
            <a:r>
              <a:rPr lang="en-US" sz="2400" dirty="0" smtClean="0"/>
              <a:t> sed. </a:t>
            </a:r>
            <a:r>
              <a:rPr lang="en-US" sz="2400" dirty="0" err="1" smtClean="0"/>
              <a:t>Morbi</a:t>
            </a:r>
            <a:r>
              <a:rPr lang="en-US" sz="2400" dirty="0" smtClean="0"/>
              <a:t> semper </a:t>
            </a:r>
            <a:r>
              <a:rPr lang="en-US" sz="2400" dirty="0" err="1" smtClean="0"/>
              <a:t>commodo</a:t>
            </a:r>
            <a:r>
              <a:rPr lang="en-US" sz="2400" dirty="0" smtClean="0"/>
              <a:t> </a:t>
            </a:r>
            <a:r>
              <a:rPr lang="en-US" sz="2400" dirty="0" err="1" smtClean="0"/>
              <a:t>eros</a:t>
            </a:r>
            <a:r>
              <a:rPr lang="en-US" sz="2400" dirty="0" smtClean="0"/>
              <a:t>, </a:t>
            </a:r>
            <a:r>
              <a:rPr lang="en-US" sz="2400" dirty="0" err="1" smtClean="0"/>
              <a:t>sed</a:t>
            </a:r>
            <a:r>
              <a:rPr lang="en-US" sz="2400" dirty="0" smtClean="0"/>
              <a:t> </a:t>
            </a:r>
            <a:r>
              <a:rPr lang="en-US" sz="2400" dirty="0" err="1" smtClean="0"/>
              <a:t>varius</a:t>
            </a:r>
            <a:r>
              <a:rPr lang="en-US" sz="2400" dirty="0" smtClean="0"/>
              <a:t> </a:t>
            </a:r>
            <a:r>
              <a:rPr lang="en-US" sz="2400" dirty="0" err="1" smtClean="0"/>
              <a:t>nibh</a:t>
            </a:r>
            <a:r>
              <a:rPr lang="en-US" sz="2400" dirty="0" smtClean="0"/>
              <a:t>. </a:t>
            </a:r>
            <a:r>
              <a:rPr lang="en-US" sz="2400" dirty="0" err="1" smtClean="0"/>
              <a:t>Lorem</a:t>
            </a:r>
            <a:r>
              <a:rPr lang="en-US" sz="2400" dirty="0" smtClean="0"/>
              <a:t> </a:t>
            </a:r>
            <a:r>
              <a:rPr lang="en-US" sz="2400" dirty="0" err="1" smtClean="0"/>
              <a:t>ipsum</a:t>
            </a:r>
            <a:r>
              <a:rPr lang="en-US" sz="2400" dirty="0" smtClean="0"/>
              <a:t> dolor sit </a:t>
            </a:r>
            <a:r>
              <a:rPr lang="en-US" sz="2400" dirty="0" err="1" smtClean="0"/>
              <a:t>amet</a:t>
            </a:r>
            <a:r>
              <a:rPr lang="en-US" sz="2400" dirty="0" smtClean="0"/>
              <a:t>, </a:t>
            </a:r>
            <a:r>
              <a:rPr lang="en-US" sz="2400" dirty="0" err="1" smtClean="0"/>
              <a:t>consectetur</a:t>
            </a:r>
            <a:r>
              <a:rPr lang="en-US" sz="2400" dirty="0" smtClean="0"/>
              <a:t> </a:t>
            </a:r>
            <a:r>
              <a:rPr lang="en-US" sz="2400" dirty="0" err="1" smtClean="0"/>
              <a:t>adipiscing</a:t>
            </a:r>
            <a:r>
              <a:rPr lang="en-US" sz="2400" dirty="0" smtClean="0"/>
              <a:t> </a:t>
            </a:r>
            <a:r>
              <a:rPr lang="en-US" sz="2400" dirty="0" err="1" smtClean="0"/>
              <a:t>elit</a:t>
            </a:r>
            <a:r>
              <a:rPr lang="en-US" sz="2400" dirty="0" smtClean="0"/>
              <a:t>. </a:t>
            </a:r>
            <a:r>
              <a:rPr lang="en-US" sz="2400" dirty="0" err="1" smtClean="0"/>
              <a:t>Curabitur</a:t>
            </a:r>
            <a:r>
              <a:rPr lang="en-US" sz="2400" dirty="0" smtClean="0"/>
              <a:t> </a:t>
            </a:r>
            <a:r>
              <a:rPr lang="en-US" sz="2400" dirty="0" err="1" smtClean="0"/>
              <a:t>bibendum</a:t>
            </a:r>
            <a:r>
              <a:rPr lang="en-US" sz="2400" dirty="0" smtClean="0"/>
              <a:t>, dolor </a:t>
            </a:r>
            <a:r>
              <a:rPr lang="en-US" sz="2400" dirty="0" err="1" smtClean="0"/>
              <a:t>nec</a:t>
            </a:r>
            <a:r>
              <a:rPr lang="en-US" sz="2400" dirty="0" smtClean="0"/>
              <a:t> </a:t>
            </a:r>
            <a:r>
              <a:rPr lang="en-US" sz="2400" dirty="0" err="1" smtClean="0"/>
              <a:t>varius</a:t>
            </a:r>
            <a:r>
              <a:rPr lang="en-US" sz="2400" dirty="0" smtClean="0"/>
              <a:t> dictum, lacus </a:t>
            </a:r>
            <a:r>
              <a:rPr lang="en-US" sz="2400" dirty="0" err="1" smtClean="0"/>
              <a:t>odio</a:t>
            </a:r>
            <a:r>
              <a:rPr lang="en-US" sz="2400" dirty="0" smtClean="0"/>
              <a:t> </a:t>
            </a:r>
            <a:r>
              <a:rPr lang="en-US" sz="2400" dirty="0" err="1" smtClean="0"/>
              <a:t>mattis</a:t>
            </a:r>
            <a:r>
              <a:rPr lang="en-US" sz="2400" dirty="0" smtClean="0"/>
              <a:t> ex, </a:t>
            </a:r>
            <a:r>
              <a:rPr lang="en-US" sz="2400" dirty="0" err="1" smtClean="0"/>
              <a:t>eget</a:t>
            </a:r>
            <a:r>
              <a:rPr lang="en-US" sz="2400" dirty="0" smtClean="0"/>
              <a:t> </a:t>
            </a:r>
            <a:r>
              <a:rPr lang="en-US" sz="2400" dirty="0" err="1" smtClean="0"/>
              <a:t>blandit</a:t>
            </a:r>
            <a:r>
              <a:rPr lang="en-US" sz="2400" dirty="0" smtClean="0"/>
              <a:t> ante </a:t>
            </a:r>
            <a:r>
              <a:rPr lang="en-US" sz="2400" dirty="0" err="1" smtClean="0"/>
              <a:t>est</a:t>
            </a:r>
            <a:r>
              <a:rPr lang="en-US" sz="2400" dirty="0" smtClean="0"/>
              <a:t> at </a:t>
            </a:r>
            <a:r>
              <a:rPr lang="en-US" sz="2400" dirty="0" err="1" smtClean="0"/>
              <a:t>massa</a:t>
            </a:r>
            <a:r>
              <a:rPr lang="en-US" sz="2400" dirty="0" smtClean="0"/>
              <a:t>. </a:t>
            </a:r>
            <a:r>
              <a:rPr lang="en-US" sz="2400" dirty="0" err="1" smtClean="0"/>
              <a:t>Sed</a:t>
            </a:r>
            <a:r>
              <a:rPr lang="en-US" sz="2400" dirty="0" smtClean="0"/>
              <a:t> at </a:t>
            </a:r>
            <a:r>
              <a:rPr lang="en-US" sz="2400" dirty="0" err="1" smtClean="0"/>
              <a:t>rhoncus</a:t>
            </a:r>
            <a:r>
              <a:rPr lang="en-US" sz="2400" dirty="0" smtClean="0"/>
              <a:t> </a:t>
            </a:r>
            <a:r>
              <a:rPr lang="en-US" sz="2400" dirty="0" err="1" smtClean="0"/>
              <a:t>eros</a:t>
            </a:r>
            <a:r>
              <a:rPr lang="en-US" sz="2400" dirty="0" smtClean="0"/>
              <a:t>. </a:t>
            </a:r>
            <a:r>
              <a:rPr lang="en-US" sz="2400" dirty="0" err="1" smtClean="0"/>
              <a:t>Ut</a:t>
            </a:r>
            <a:r>
              <a:rPr lang="en-US" sz="2400" dirty="0" smtClean="0"/>
              <a:t> non </a:t>
            </a:r>
            <a:r>
              <a:rPr lang="en-US" sz="2400" dirty="0" err="1" smtClean="0"/>
              <a:t>ullamcorper</a:t>
            </a:r>
            <a:r>
              <a:rPr lang="en-US" sz="2400" dirty="0" smtClean="0"/>
              <a:t> est. </a:t>
            </a:r>
            <a:r>
              <a:rPr lang="en-US" sz="2400" dirty="0" err="1" smtClean="0"/>
              <a:t>Phasellus</a:t>
            </a:r>
            <a:r>
              <a:rPr lang="en-US" sz="2400" dirty="0" smtClean="0"/>
              <a:t> </a:t>
            </a:r>
            <a:r>
              <a:rPr lang="en-US" sz="2400" dirty="0" err="1" smtClean="0"/>
              <a:t>fringilla</a:t>
            </a:r>
            <a:r>
              <a:rPr lang="en-US" sz="2400" dirty="0" smtClean="0"/>
              <a:t> </a:t>
            </a:r>
            <a:r>
              <a:rPr lang="en-US" sz="2400" dirty="0" err="1" smtClean="0"/>
              <a:t>varius</a:t>
            </a:r>
            <a:r>
              <a:rPr lang="en-US" sz="2400" dirty="0" smtClean="0"/>
              <a:t> </a:t>
            </a:r>
            <a:r>
              <a:rPr lang="en-US" sz="2400" dirty="0" err="1" smtClean="0"/>
              <a:t>tellus</a:t>
            </a:r>
            <a:r>
              <a:rPr lang="en-US" sz="2400" dirty="0" smtClean="0"/>
              <a:t> ac </a:t>
            </a:r>
            <a:r>
              <a:rPr lang="en-US" sz="2400" dirty="0" err="1" smtClean="0"/>
              <a:t>bibendum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Proin</a:t>
            </a:r>
            <a:r>
              <a:rPr lang="en-US" sz="2400" dirty="0" smtClean="0"/>
              <a:t> a </a:t>
            </a:r>
            <a:r>
              <a:rPr lang="en-US" sz="2400" dirty="0" err="1" smtClean="0"/>
              <a:t>justo</a:t>
            </a:r>
            <a:r>
              <a:rPr lang="en-US" sz="2400" dirty="0" smtClean="0"/>
              <a:t> </a:t>
            </a:r>
            <a:r>
              <a:rPr lang="en-US" sz="2400" dirty="0" err="1" smtClean="0"/>
              <a:t>eu</a:t>
            </a:r>
            <a:r>
              <a:rPr lang="en-US" sz="2400" dirty="0" smtClean="0"/>
              <a:t> </a:t>
            </a:r>
            <a:r>
              <a:rPr lang="en-US" sz="2400" dirty="0" err="1" smtClean="0"/>
              <a:t>justo</a:t>
            </a:r>
            <a:r>
              <a:rPr lang="en-US" sz="2400" dirty="0" smtClean="0"/>
              <a:t> </a:t>
            </a:r>
            <a:r>
              <a:rPr lang="en-US" sz="2400" dirty="0" err="1" smtClean="0"/>
              <a:t>viverra</a:t>
            </a:r>
            <a:r>
              <a:rPr lang="en-US" sz="2400" dirty="0" smtClean="0"/>
              <a:t> </a:t>
            </a:r>
            <a:r>
              <a:rPr lang="en-US" sz="2400" dirty="0" err="1" smtClean="0"/>
              <a:t>feugiat</a:t>
            </a:r>
            <a:r>
              <a:rPr lang="en-US" sz="2400" dirty="0" smtClean="0"/>
              <a:t>. </a:t>
            </a:r>
            <a:r>
              <a:rPr lang="en-US" sz="2400" dirty="0" err="1" smtClean="0"/>
              <a:t>Nunc</a:t>
            </a:r>
            <a:r>
              <a:rPr lang="en-US" sz="2400" dirty="0" smtClean="0"/>
              <a:t> </a:t>
            </a:r>
            <a:r>
              <a:rPr lang="en-US" sz="2400" dirty="0" err="1" smtClean="0"/>
              <a:t>porttitor</a:t>
            </a:r>
            <a:r>
              <a:rPr lang="en-US" sz="2400" dirty="0" smtClean="0"/>
              <a:t> et </a:t>
            </a:r>
            <a:r>
              <a:rPr lang="en-US" sz="2400" dirty="0" err="1" smtClean="0"/>
              <a:t>lectus</a:t>
            </a:r>
            <a:r>
              <a:rPr lang="en-US" sz="2400" dirty="0" smtClean="0"/>
              <a:t> </a:t>
            </a:r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 err="1" smtClean="0"/>
              <a:t>viverra</a:t>
            </a:r>
            <a:r>
              <a:rPr lang="en-US" sz="2400" dirty="0" smtClean="0"/>
              <a:t>. </a:t>
            </a:r>
            <a:r>
              <a:rPr lang="en-US" sz="2400" dirty="0" err="1" smtClean="0"/>
              <a:t>Sed</a:t>
            </a:r>
            <a:r>
              <a:rPr lang="en-US" sz="2400" dirty="0" smtClean="0"/>
              <a:t> et </a:t>
            </a:r>
            <a:r>
              <a:rPr lang="en-US" sz="2400" dirty="0" err="1" smtClean="0"/>
              <a:t>mauris</a:t>
            </a:r>
            <a:r>
              <a:rPr lang="en-US" sz="2400" dirty="0" smtClean="0"/>
              <a:t> at </a:t>
            </a:r>
            <a:r>
              <a:rPr lang="en-US" sz="2400" dirty="0" err="1" smtClean="0"/>
              <a:t>tellus</a:t>
            </a:r>
            <a:r>
              <a:rPr lang="en-US" sz="2400" dirty="0" smtClean="0"/>
              <a:t> </a:t>
            </a:r>
            <a:r>
              <a:rPr lang="en-US" sz="2400" dirty="0" err="1" smtClean="0"/>
              <a:t>venenatis</a:t>
            </a:r>
            <a:r>
              <a:rPr lang="en-US" sz="2400" dirty="0" smtClean="0"/>
              <a:t> </a:t>
            </a:r>
            <a:r>
              <a:rPr lang="en-US" sz="2400" dirty="0" err="1" smtClean="0"/>
              <a:t>accumsan</a:t>
            </a:r>
            <a:r>
              <a:rPr lang="en-US" sz="2400" dirty="0" smtClean="0"/>
              <a:t>. </a:t>
            </a:r>
            <a:r>
              <a:rPr lang="en-US" sz="2400" dirty="0" err="1" smtClean="0"/>
              <a:t>Duis</a:t>
            </a:r>
            <a:r>
              <a:rPr lang="en-US" sz="2400" dirty="0" smtClean="0"/>
              <a:t> </a:t>
            </a:r>
            <a:r>
              <a:rPr lang="en-US" sz="2400" dirty="0" err="1" smtClean="0"/>
              <a:t>placerat</a:t>
            </a:r>
            <a:r>
              <a:rPr lang="en-US" sz="2400" dirty="0" smtClean="0"/>
              <a:t>, lacus at </a:t>
            </a:r>
            <a:r>
              <a:rPr lang="en-US" sz="2400" dirty="0" err="1" smtClean="0"/>
              <a:t>fermentum</a:t>
            </a:r>
            <a:r>
              <a:rPr lang="en-US" sz="2400" dirty="0" smtClean="0"/>
              <a:t> </a:t>
            </a:r>
            <a:r>
              <a:rPr lang="en-US" sz="2400" dirty="0" err="1" smtClean="0"/>
              <a:t>tincidunt</a:t>
            </a:r>
            <a:r>
              <a:rPr lang="en-US" sz="2400" dirty="0" smtClean="0"/>
              <a:t>, quam </a:t>
            </a:r>
            <a:r>
              <a:rPr lang="en-US" sz="2400" dirty="0" err="1" smtClean="0"/>
              <a:t>tortor</a:t>
            </a:r>
            <a:r>
              <a:rPr lang="en-US" sz="2400" dirty="0" smtClean="0"/>
              <a:t> </a:t>
            </a:r>
            <a:r>
              <a:rPr lang="en-US" sz="2400" dirty="0" err="1" smtClean="0"/>
              <a:t>consectetur</a:t>
            </a:r>
            <a:r>
              <a:rPr lang="en-US" sz="2400" dirty="0" smtClean="0"/>
              <a:t> </a:t>
            </a:r>
            <a:r>
              <a:rPr lang="en-US" sz="2400" dirty="0" err="1" smtClean="0"/>
              <a:t>tellus</a:t>
            </a:r>
            <a:r>
              <a:rPr lang="en-US" sz="2400" dirty="0" smtClean="0"/>
              <a:t>, a </a:t>
            </a:r>
            <a:r>
              <a:rPr lang="en-US" sz="2400" dirty="0" err="1" smtClean="0"/>
              <a:t>consectetur</a:t>
            </a:r>
            <a:r>
              <a:rPr lang="en-US" sz="2400" dirty="0" smtClean="0"/>
              <a:t> </a:t>
            </a:r>
            <a:r>
              <a:rPr lang="en-US" sz="2400" dirty="0" err="1" smtClean="0"/>
              <a:t>libero</a:t>
            </a:r>
            <a:r>
              <a:rPr lang="en-US" sz="2400" dirty="0" smtClean="0"/>
              <a:t> </a:t>
            </a:r>
            <a:r>
              <a:rPr lang="en-US" sz="2400" dirty="0" err="1" smtClean="0"/>
              <a:t>nisl</a:t>
            </a:r>
            <a:r>
              <a:rPr lang="en-US" sz="2400" dirty="0" smtClean="0"/>
              <a:t> </a:t>
            </a:r>
            <a:r>
              <a:rPr lang="en-US" sz="2400" dirty="0" err="1" smtClean="0"/>
              <a:t>vel</a:t>
            </a:r>
            <a:r>
              <a:rPr lang="en-US" sz="2400" dirty="0" smtClean="0"/>
              <a:t> dolor. </a:t>
            </a:r>
            <a:r>
              <a:rPr lang="en-US" sz="2400" dirty="0" err="1" smtClean="0"/>
              <a:t>Quisque</a:t>
            </a:r>
            <a:r>
              <a:rPr lang="en-US" sz="2400" dirty="0" smtClean="0"/>
              <a:t> </a:t>
            </a:r>
            <a:r>
              <a:rPr lang="en-US" sz="2400" dirty="0" err="1" smtClean="0"/>
              <a:t>bibendum</a:t>
            </a:r>
            <a:r>
              <a:rPr lang="en-US" sz="2400" dirty="0" smtClean="0"/>
              <a:t> </a:t>
            </a:r>
            <a:r>
              <a:rPr lang="en-US" sz="2400" dirty="0" err="1" smtClean="0"/>
              <a:t>ullamcorper</a:t>
            </a:r>
            <a:r>
              <a:rPr lang="en-US" sz="2400" dirty="0" smtClean="0"/>
              <a:t> </a:t>
            </a:r>
            <a:r>
              <a:rPr lang="en-US" sz="2400" dirty="0" err="1" smtClean="0"/>
              <a:t>risus</a:t>
            </a:r>
            <a:r>
              <a:rPr lang="en-US" sz="2400" dirty="0" smtClean="0"/>
              <a:t> </a:t>
            </a:r>
            <a:r>
              <a:rPr lang="en-US" sz="2400" dirty="0" err="1" smtClean="0"/>
              <a:t>accumsan</a:t>
            </a:r>
            <a:r>
              <a:rPr lang="en-US" sz="2400" dirty="0" smtClean="0"/>
              <a:t> </a:t>
            </a:r>
            <a:r>
              <a:rPr lang="en-US" sz="2400" dirty="0" err="1" smtClean="0"/>
              <a:t>gravida</a:t>
            </a:r>
            <a:r>
              <a:rPr lang="en-US" sz="2400" dirty="0" smtClean="0"/>
              <a:t>. </a:t>
            </a:r>
            <a:r>
              <a:rPr lang="en-US" sz="2400" dirty="0" err="1" smtClean="0"/>
              <a:t>Duis</a:t>
            </a:r>
            <a:r>
              <a:rPr lang="en-US" sz="2400" dirty="0" smtClean="0"/>
              <a:t> </a:t>
            </a:r>
            <a:r>
              <a:rPr lang="en-US" sz="2400" dirty="0" err="1" smtClean="0"/>
              <a:t>tristique</a:t>
            </a:r>
            <a:r>
              <a:rPr lang="en-US" sz="2400" dirty="0" smtClean="0"/>
              <a:t> nisi ac </a:t>
            </a:r>
            <a:r>
              <a:rPr lang="en-US" sz="2400" dirty="0" err="1" smtClean="0"/>
              <a:t>purus</a:t>
            </a:r>
            <a:r>
              <a:rPr lang="en-US" sz="2400" dirty="0" smtClean="0"/>
              <a:t> </a:t>
            </a:r>
            <a:r>
              <a:rPr lang="en-US" sz="2400" dirty="0" err="1" smtClean="0"/>
              <a:t>iaculis</a:t>
            </a:r>
            <a:r>
              <a:rPr lang="en-US" sz="2400" dirty="0" smtClean="0"/>
              <a:t> </a:t>
            </a:r>
            <a:r>
              <a:rPr lang="en-US" sz="2400" dirty="0" err="1" smtClean="0"/>
              <a:t>egestas</a:t>
            </a:r>
            <a:r>
              <a:rPr lang="en-US" sz="2400" dirty="0" smtClean="0"/>
              <a:t>. </a:t>
            </a:r>
            <a:r>
              <a:rPr lang="en-US" sz="2400" dirty="0" err="1" smtClean="0"/>
              <a:t>Mauris</a:t>
            </a:r>
            <a:r>
              <a:rPr lang="en-US" sz="2400" dirty="0" smtClean="0"/>
              <a:t> sit </a:t>
            </a:r>
            <a:r>
              <a:rPr lang="en-US" sz="2400" dirty="0" err="1" smtClean="0"/>
              <a:t>amet</a:t>
            </a:r>
            <a:r>
              <a:rPr lang="en-US" sz="2400" dirty="0" smtClean="0"/>
              <a:t> </a:t>
            </a:r>
            <a:r>
              <a:rPr lang="en-US" sz="2400" dirty="0" err="1" smtClean="0"/>
              <a:t>pellentesque</a:t>
            </a:r>
            <a:r>
              <a:rPr lang="en-US" sz="2400" dirty="0" smtClean="0"/>
              <a:t> </a:t>
            </a:r>
            <a:r>
              <a:rPr lang="en-US" sz="2400" dirty="0" err="1" smtClean="0"/>
              <a:t>est</a:t>
            </a:r>
            <a:r>
              <a:rPr lang="en-US" sz="2400" dirty="0" smtClean="0"/>
              <a:t>, vitae </a:t>
            </a:r>
            <a:r>
              <a:rPr lang="en-US" sz="2400" dirty="0" err="1" smtClean="0"/>
              <a:t>bibendum</a:t>
            </a:r>
            <a:r>
              <a:rPr lang="en-US" sz="2400" dirty="0" smtClean="0"/>
              <a:t> magna. Nam </a:t>
            </a:r>
            <a:r>
              <a:rPr lang="en-US" sz="2400" dirty="0" err="1" smtClean="0"/>
              <a:t>egestas</a:t>
            </a:r>
            <a:r>
              <a:rPr lang="en-US" sz="2400" dirty="0" smtClean="0"/>
              <a:t> </a:t>
            </a:r>
            <a:r>
              <a:rPr lang="en-US" sz="2400" dirty="0" err="1" smtClean="0"/>
              <a:t>gravida</a:t>
            </a:r>
            <a:r>
              <a:rPr lang="en-US" sz="2400" dirty="0" smtClean="0"/>
              <a:t> ligula </a:t>
            </a:r>
            <a:r>
              <a:rPr lang="en-US" sz="2400" dirty="0" err="1" smtClean="0"/>
              <a:t>vel</a:t>
            </a:r>
            <a:r>
              <a:rPr lang="en-US" sz="2400" dirty="0" smtClean="0"/>
              <a:t> </a:t>
            </a:r>
            <a:r>
              <a:rPr lang="en-US" sz="2400" dirty="0" err="1" smtClean="0"/>
              <a:t>dapibus</a:t>
            </a:r>
            <a:r>
              <a:rPr lang="en-US" sz="2400" dirty="0" smtClean="0"/>
              <a:t>. In </a:t>
            </a:r>
            <a:r>
              <a:rPr lang="en-US" sz="2400" dirty="0" err="1" smtClean="0"/>
              <a:t>eu</a:t>
            </a:r>
            <a:r>
              <a:rPr lang="en-US" sz="2400" dirty="0" smtClean="0"/>
              <a:t> </a:t>
            </a:r>
            <a:r>
              <a:rPr lang="en-US" sz="2400" dirty="0" err="1" smtClean="0"/>
              <a:t>mauris</a:t>
            </a:r>
            <a:r>
              <a:rPr lang="en-US" sz="2400" dirty="0" smtClean="0"/>
              <a:t> </a:t>
            </a:r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 err="1" smtClean="0"/>
              <a:t>felis</a:t>
            </a:r>
            <a:r>
              <a:rPr lang="en-US" sz="2400" dirty="0" smtClean="0"/>
              <a:t> </a:t>
            </a:r>
            <a:r>
              <a:rPr lang="en-US" sz="2400" dirty="0" err="1" smtClean="0"/>
              <a:t>congue</a:t>
            </a:r>
            <a:r>
              <a:rPr lang="en-US" sz="2400" dirty="0" smtClean="0"/>
              <a:t> </a:t>
            </a:r>
            <a:r>
              <a:rPr lang="en-US" sz="2400" dirty="0" err="1" smtClean="0"/>
              <a:t>placerat</a:t>
            </a:r>
            <a:r>
              <a:rPr lang="en-US" sz="2400" dirty="0" smtClean="0"/>
              <a:t> </a:t>
            </a:r>
            <a:r>
              <a:rPr lang="en-US" sz="2400" dirty="0" err="1" smtClean="0"/>
              <a:t>quis</a:t>
            </a:r>
            <a:r>
              <a:rPr lang="en-US" sz="2400" dirty="0" smtClean="0"/>
              <a:t> sit </a:t>
            </a:r>
            <a:r>
              <a:rPr lang="en-US" sz="2400" dirty="0" err="1" smtClean="0"/>
              <a:t>amet</a:t>
            </a:r>
            <a:r>
              <a:rPr lang="en-US" sz="2400" dirty="0" smtClean="0"/>
              <a:t> </a:t>
            </a:r>
            <a:r>
              <a:rPr lang="en-US" sz="2400" dirty="0" err="1" smtClean="0"/>
              <a:t>tortor</a:t>
            </a:r>
            <a:r>
              <a:rPr lang="en-US" sz="2400" dirty="0" smtClean="0"/>
              <a:t>. </a:t>
            </a:r>
            <a:r>
              <a:rPr lang="en-US" sz="2400" dirty="0" err="1" smtClean="0"/>
              <a:t>Aliquam</a:t>
            </a:r>
            <a:r>
              <a:rPr lang="en-US" sz="2400" dirty="0" smtClean="0"/>
              <a:t> dolor </a:t>
            </a:r>
            <a:r>
              <a:rPr lang="en-US" sz="2400" dirty="0" err="1" smtClean="0"/>
              <a:t>lectus</a:t>
            </a:r>
            <a:r>
              <a:rPr lang="en-US" sz="2400" dirty="0" smtClean="0"/>
              <a:t>, </a:t>
            </a:r>
            <a:r>
              <a:rPr lang="en-US" sz="2400" dirty="0" err="1" smtClean="0"/>
              <a:t>vulputate</a:t>
            </a:r>
            <a:r>
              <a:rPr lang="en-US" sz="2400" dirty="0" smtClean="0"/>
              <a:t> </a:t>
            </a:r>
            <a:r>
              <a:rPr lang="en-US" sz="2400" dirty="0" err="1" smtClean="0"/>
              <a:t>quis</a:t>
            </a:r>
            <a:r>
              <a:rPr lang="en-US" sz="2400" dirty="0" smtClean="0"/>
              <a:t> </a:t>
            </a:r>
            <a:r>
              <a:rPr lang="en-US" sz="2400" dirty="0" err="1" smtClean="0"/>
              <a:t>commodo</a:t>
            </a:r>
            <a:r>
              <a:rPr lang="en-US" sz="2400" dirty="0" smtClean="0"/>
              <a:t> vitae, </a:t>
            </a:r>
            <a:r>
              <a:rPr lang="en-US" sz="2400" dirty="0" err="1" smtClean="0"/>
              <a:t>gravida</a:t>
            </a:r>
            <a:r>
              <a:rPr lang="en-US" sz="2400" dirty="0" smtClean="0"/>
              <a:t> </a:t>
            </a:r>
            <a:r>
              <a:rPr lang="en-US" sz="2400" dirty="0" err="1" smtClean="0"/>
              <a:t>nec</a:t>
            </a:r>
            <a:r>
              <a:rPr lang="en-US" sz="2400" dirty="0" smtClean="0"/>
              <a:t> </a:t>
            </a:r>
            <a:r>
              <a:rPr lang="en-US" sz="2400" dirty="0" err="1" smtClean="0"/>
              <a:t>velit</a:t>
            </a:r>
            <a:r>
              <a:rPr lang="en-US" sz="2400" dirty="0" smtClean="0"/>
              <a:t>. </a:t>
            </a:r>
            <a:r>
              <a:rPr lang="en-US" sz="2400" dirty="0" err="1" smtClean="0"/>
              <a:t>Morbi</a:t>
            </a:r>
            <a:r>
              <a:rPr lang="en-US" sz="2400" dirty="0" smtClean="0"/>
              <a:t> </a:t>
            </a:r>
            <a:r>
              <a:rPr lang="en-US" sz="2400" dirty="0" err="1" smtClean="0"/>
              <a:t>sed</a:t>
            </a:r>
            <a:r>
              <a:rPr lang="en-US" sz="2400" dirty="0" smtClean="0"/>
              <a:t> </a:t>
            </a:r>
            <a:r>
              <a:rPr lang="en-US" sz="2400" dirty="0" err="1" smtClean="0"/>
              <a:t>rhoncus</a:t>
            </a:r>
            <a:r>
              <a:rPr lang="en-US" sz="2400" dirty="0" smtClean="0"/>
              <a:t> </a:t>
            </a:r>
            <a:r>
              <a:rPr lang="en-US" sz="2400" dirty="0" err="1" smtClean="0"/>
              <a:t>augue</a:t>
            </a:r>
            <a:r>
              <a:rPr lang="en-US" sz="2400" dirty="0" smtClean="0"/>
              <a:t>. Nam </a:t>
            </a:r>
            <a:r>
              <a:rPr lang="en-US" sz="2400" dirty="0" err="1" smtClean="0"/>
              <a:t>sed</a:t>
            </a:r>
            <a:r>
              <a:rPr lang="en-US" sz="2400" dirty="0" smtClean="0"/>
              <a:t> </a:t>
            </a:r>
            <a:r>
              <a:rPr lang="en-US" sz="2400" dirty="0" err="1" smtClean="0"/>
              <a:t>urna</a:t>
            </a:r>
            <a:r>
              <a:rPr lang="en-US" sz="2400" dirty="0" smtClean="0"/>
              <a:t> dictum, </a:t>
            </a:r>
            <a:r>
              <a:rPr lang="en-US" sz="2400" dirty="0" err="1" smtClean="0"/>
              <a:t>consectetur</a:t>
            </a:r>
            <a:r>
              <a:rPr lang="en-US" sz="2400" dirty="0" smtClean="0"/>
              <a:t> </a:t>
            </a:r>
            <a:r>
              <a:rPr lang="en-US" sz="2400" dirty="0" err="1" smtClean="0"/>
              <a:t>neque</a:t>
            </a:r>
            <a:r>
              <a:rPr lang="en-US" sz="2400" dirty="0" smtClean="0"/>
              <a:t> </a:t>
            </a:r>
            <a:r>
              <a:rPr lang="en-US" sz="2400" dirty="0" err="1" smtClean="0"/>
              <a:t>nec</a:t>
            </a:r>
            <a:r>
              <a:rPr lang="en-US" sz="2400" dirty="0" smtClean="0"/>
              <a:t>, </a:t>
            </a:r>
            <a:r>
              <a:rPr lang="en-US" sz="2400" dirty="0" err="1" smtClean="0"/>
              <a:t>commodo</a:t>
            </a:r>
            <a:r>
              <a:rPr lang="en-US" sz="2400" dirty="0" smtClean="0"/>
              <a:t> ligula. </a:t>
            </a:r>
            <a:r>
              <a:rPr lang="en-US" sz="2400" dirty="0" err="1" smtClean="0"/>
              <a:t>Morbi</a:t>
            </a:r>
            <a:r>
              <a:rPr lang="en-US" sz="2400" dirty="0" smtClean="0"/>
              <a:t> </a:t>
            </a:r>
            <a:r>
              <a:rPr lang="en-US" sz="2400" dirty="0" err="1" smtClean="0"/>
              <a:t>viverra</a:t>
            </a:r>
            <a:r>
              <a:rPr lang="en-US" sz="2400" dirty="0" smtClean="0"/>
              <a:t> quam et </a:t>
            </a:r>
            <a:r>
              <a:rPr lang="en-US" sz="2400" dirty="0" err="1" smtClean="0"/>
              <a:t>erat</a:t>
            </a:r>
            <a:r>
              <a:rPr lang="en-US" sz="2400" dirty="0" smtClean="0"/>
              <a:t> dictum, vitae tempus </a:t>
            </a:r>
            <a:r>
              <a:rPr lang="en-US" sz="2400" dirty="0" err="1" smtClean="0"/>
              <a:t>sem</a:t>
            </a:r>
            <a:r>
              <a:rPr lang="en-US" sz="2400" dirty="0" smtClean="0"/>
              <a:t> </a:t>
            </a:r>
            <a:r>
              <a:rPr lang="en-US" sz="2400" dirty="0" err="1" smtClean="0"/>
              <a:t>aliquet</a:t>
            </a:r>
            <a:r>
              <a:rPr lang="en-US" sz="2400" dirty="0" smtClean="0"/>
              <a:t>. </a:t>
            </a:r>
            <a:r>
              <a:rPr lang="en-US" sz="2400" dirty="0" err="1" smtClean="0"/>
              <a:t>Suspendisse</a:t>
            </a:r>
            <a:r>
              <a:rPr lang="en-US" sz="2400" dirty="0" smtClean="0"/>
              <a:t> </a:t>
            </a:r>
            <a:r>
              <a:rPr lang="en-US" sz="2400" dirty="0" err="1" smtClean="0"/>
              <a:t>potenti</a:t>
            </a:r>
            <a:r>
              <a:rPr lang="en-US" sz="2400" dirty="0" smtClean="0"/>
              <a:t>. </a:t>
            </a:r>
            <a:r>
              <a:rPr lang="en-US" sz="2400" dirty="0" err="1" smtClean="0"/>
              <a:t>Suspendisse</a:t>
            </a:r>
            <a:r>
              <a:rPr lang="en-US" sz="2400" dirty="0" smtClean="0"/>
              <a:t> </a:t>
            </a:r>
            <a:r>
              <a:rPr lang="en-US" sz="2400" dirty="0" err="1" smtClean="0"/>
              <a:t>molestie</a:t>
            </a:r>
            <a:r>
              <a:rPr lang="en-US" sz="2400" dirty="0" smtClean="0"/>
              <a:t> </a:t>
            </a:r>
            <a:r>
              <a:rPr lang="en-US" sz="2400" dirty="0" err="1" smtClean="0"/>
              <a:t>consequat</a:t>
            </a:r>
            <a:r>
              <a:rPr lang="en-US" sz="2400" dirty="0" smtClean="0"/>
              <a:t> </a:t>
            </a:r>
            <a:r>
              <a:rPr lang="en-US" sz="2400" dirty="0" err="1" smtClean="0"/>
              <a:t>felis</a:t>
            </a:r>
            <a:r>
              <a:rPr lang="en-US" sz="2400" dirty="0" smtClean="0"/>
              <a:t>, </a:t>
            </a:r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 err="1" smtClean="0"/>
              <a:t>finibus</a:t>
            </a:r>
            <a:r>
              <a:rPr lang="en-US" sz="2400" dirty="0" smtClean="0"/>
              <a:t> </a:t>
            </a:r>
            <a:r>
              <a:rPr lang="en-US" sz="2400" dirty="0" err="1" smtClean="0"/>
              <a:t>justo</a:t>
            </a:r>
            <a:r>
              <a:rPr lang="en-US" sz="2400" dirty="0" smtClean="0"/>
              <a:t> </a:t>
            </a:r>
            <a:r>
              <a:rPr lang="en-US" sz="2400" dirty="0" err="1" smtClean="0"/>
              <a:t>vulputate</a:t>
            </a:r>
            <a:r>
              <a:rPr lang="en-US" sz="2400" dirty="0" smtClean="0"/>
              <a:t> non.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Quisque</a:t>
            </a:r>
            <a:r>
              <a:rPr lang="en-US" sz="2400" dirty="0" smtClean="0"/>
              <a:t> </a:t>
            </a:r>
            <a:r>
              <a:rPr lang="en-US" sz="2400" dirty="0" err="1" smtClean="0"/>
              <a:t>eleifend</a:t>
            </a:r>
            <a:r>
              <a:rPr lang="en-US" sz="2400" dirty="0" smtClean="0"/>
              <a:t> </a:t>
            </a:r>
            <a:r>
              <a:rPr lang="en-US" sz="2400" dirty="0" err="1" smtClean="0"/>
              <a:t>nisl</a:t>
            </a:r>
            <a:r>
              <a:rPr lang="en-US" sz="2400" dirty="0" smtClean="0"/>
              <a:t> </a:t>
            </a:r>
            <a:r>
              <a:rPr lang="en-US" sz="2400" dirty="0" err="1" smtClean="0"/>
              <a:t>ut</a:t>
            </a:r>
            <a:r>
              <a:rPr lang="en-US" sz="2400" dirty="0" smtClean="0"/>
              <a:t> ante </a:t>
            </a:r>
            <a:r>
              <a:rPr lang="en-US" sz="2400" dirty="0" err="1" smtClean="0"/>
              <a:t>ornare</a:t>
            </a:r>
            <a:r>
              <a:rPr lang="en-US" sz="2400" dirty="0" smtClean="0"/>
              <a:t>, a </a:t>
            </a:r>
            <a:r>
              <a:rPr lang="en-US" sz="2400" dirty="0" err="1" smtClean="0"/>
              <a:t>vulputate</a:t>
            </a:r>
            <a:r>
              <a:rPr lang="en-US" sz="2400" dirty="0" smtClean="0"/>
              <a:t> </a:t>
            </a:r>
            <a:r>
              <a:rPr lang="en-US" sz="2400" dirty="0" err="1" smtClean="0"/>
              <a:t>lectus</a:t>
            </a:r>
            <a:r>
              <a:rPr lang="en-US" sz="2400" dirty="0" smtClean="0"/>
              <a:t> </a:t>
            </a:r>
            <a:r>
              <a:rPr lang="en-US" sz="2400" dirty="0" err="1" smtClean="0"/>
              <a:t>pharetra</a:t>
            </a:r>
            <a:r>
              <a:rPr lang="en-US" sz="2400" dirty="0" smtClean="0"/>
              <a:t>. </a:t>
            </a:r>
            <a:r>
              <a:rPr lang="en-US" sz="2400" dirty="0" err="1" smtClean="0"/>
              <a:t>Cras</a:t>
            </a:r>
            <a:r>
              <a:rPr lang="en-US" sz="2400" dirty="0" smtClean="0"/>
              <a:t> </a:t>
            </a:r>
            <a:r>
              <a:rPr lang="en-US" sz="2400" dirty="0" err="1" smtClean="0"/>
              <a:t>condimentum</a:t>
            </a:r>
            <a:r>
              <a:rPr lang="en-US" sz="2400" dirty="0" smtClean="0"/>
              <a:t> </a:t>
            </a:r>
            <a:r>
              <a:rPr lang="en-US" sz="2400" dirty="0" err="1" smtClean="0"/>
              <a:t>posuere</a:t>
            </a:r>
            <a:r>
              <a:rPr lang="en-US" sz="2400" dirty="0" smtClean="0"/>
              <a:t> </a:t>
            </a:r>
            <a:r>
              <a:rPr lang="en-US" sz="2400" dirty="0" err="1" smtClean="0"/>
              <a:t>euismod</a:t>
            </a:r>
            <a:r>
              <a:rPr lang="en-US" sz="2400" dirty="0" smtClean="0"/>
              <a:t>. </a:t>
            </a:r>
            <a:r>
              <a:rPr lang="en-US" sz="2400" dirty="0" err="1" smtClean="0"/>
              <a:t>Donec</a:t>
            </a:r>
            <a:r>
              <a:rPr lang="en-US" sz="2400" dirty="0" smtClean="0"/>
              <a:t> ac </a:t>
            </a:r>
            <a:r>
              <a:rPr lang="en-US" sz="2400" dirty="0" err="1" smtClean="0"/>
              <a:t>tellus</a:t>
            </a:r>
            <a:r>
              <a:rPr lang="en-US" sz="2400" dirty="0" smtClean="0"/>
              <a:t> </a:t>
            </a:r>
            <a:r>
              <a:rPr lang="en-US" sz="2400" dirty="0" err="1" smtClean="0"/>
              <a:t>imperdiet</a:t>
            </a:r>
            <a:r>
              <a:rPr lang="en-US" sz="2400" dirty="0" smtClean="0"/>
              <a:t>, </a:t>
            </a:r>
            <a:r>
              <a:rPr lang="en-US" sz="2400" dirty="0" err="1" smtClean="0"/>
              <a:t>posuere</a:t>
            </a:r>
            <a:r>
              <a:rPr lang="en-US" sz="2400" dirty="0" smtClean="0"/>
              <a:t> </a:t>
            </a:r>
            <a:r>
              <a:rPr lang="en-US" sz="2400" dirty="0" err="1" smtClean="0"/>
              <a:t>metus</a:t>
            </a:r>
            <a:r>
              <a:rPr lang="en-US" sz="2400" dirty="0" smtClean="0"/>
              <a:t> </a:t>
            </a:r>
            <a:r>
              <a:rPr lang="en-US" sz="2400" dirty="0" err="1" smtClean="0"/>
              <a:t>quis</a:t>
            </a:r>
            <a:r>
              <a:rPr lang="en-US" sz="2400" dirty="0" smtClean="0"/>
              <a:t>, tempus </a:t>
            </a:r>
            <a:r>
              <a:rPr lang="en-US" sz="2400" dirty="0" err="1" smtClean="0"/>
              <a:t>sapien</a:t>
            </a:r>
            <a:r>
              <a:rPr lang="en-US" sz="2400" dirty="0" smtClean="0"/>
              <a:t>. </a:t>
            </a:r>
            <a:r>
              <a:rPr lang="en-US" sz="2400" dirty="0" err="1" smtClean="0"/>
              <a:t>Vestibulum</a:t>
            </a:r>
            <a:r>
              <a:rPr lang="en-US" sz="2400" dirty="0" smtClean="0"/>
              <a:t> </a:t>
            </a:r>
            <a:r>
              <a:rPr lang="en-US" sz="2400" dirty="0" err="1" smtClean="0"/>
              <a:t>fringilla</a:t>
            </a:r>
            <a:r>
              <a:rPr lang="en-US" sz="2400" dirty="0" smtClean="0"/>
              <a:t> </a:t>
            </a:r>
            <a:r>
              <a:rPr lang="en-US" sz="2400" dirty="0" err="1" smtClean="0"/>
              <a:t>velit</a:t>
            </a:r>
            <a:r>
              <a:rPr lang="en-US" sz="2400" dirty="0" smtClean="0"/>
              <a:t> </a:t>
            </a:r>
            <a:r>
              <a:rPr lang="en-US" sz="2400" dirty="0" err="1" smtClean="0"/>
              <a:t>sed</a:t>
            </a:r>
            <a:r>
              <a:rPr lang="en-US" sz="2400" dirty="0" smtClean="0"/>
              <a:t> quam </a:t>
            </a:r>
            <a:r>
              <a:rPr lang="en-US" sz="2400" dirty="0" err="1" smtClean="0"/>
              <a:t>accumsan</a:t>
            </a:r>
            <a:r>
              <a:rPr lang="en-US" sz="2400" dirty="0" smtClean="0"/>
              <a:t> </a:t>
            </a:r>
            <a:r>
              <a:rPr lang="en-US" sz="2400" dirty="0" err="1" smtClean="0"/>
              <a:t>sollicitudin</a:t>
            </a:r>
            <a:r>
              <a:rPr lang="en-US" sz="2400" dirty="0" smtClean="0"/>
              <a:t>. </a:t>
            </a:r>
            <a:r>
              <a:rPr lang="en-US" sz="2400" dirty="0" err="1" smtClean="0"/>
              <a:t>Donec</a:t>
            </a:r>
            <a:r>
              <a:rPr lang="en-US" sz="2400" dirty="0" smtClean="0"/>
              <a:t> id magna at </a:t>
            </a:r>
            <a:r>
              <a:rPr lang="en-US" sz="2400" dirty="0" err="1" smtClean="0"/>
              <a:t>ipsum</a:t>
            </a:r>
            <a:r>
              <a:rPr lang="en-US" sz="2400" dirty="0" smtClean="0"/>
              <a:t> </a:t>
            </a:r>
            <a:r>
              <a:rPr lang="en-US" sz="2400" dirty="0" err="1" smtClean="0"/>
              <a:t>fermentum</a:t>
            </a:r>
            <a:r>
              <a:rPr lang="en-US" sz="2400" dirty="0" smtClean="0"/>
              <a:t> </a:t>
            </a:r>
            <a:r>
              <a:rPr lang="en-US" sz="2400" dirty="0" err="1" smtClean="0"/>
              <a:t>tempor</a:t>
            </a:r>
            <a:r>
              <a:rPr lang="en-US" sz="2400" dirty="0" smtClean="0"/>
              <a:t>. </a:t>
            </a:r>
            <a:r>
              <a:rPr lang="en-US" sz="2400" dirty="0" err="1" smtClean="0"/>
              <a:t>Praesent</a:t>
            </a:r>
            <a:r>
              <a:rPr lang="en-US" sz="2400" dirty="0" smtClean="0"/>
              <a:t> </a:t>
            </a:r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 err="1" smtClean="0"/>
              <a:t>luctus</a:t>
            </a:r>
            <a:r>
              <a:rPr lang="en-US" sz="2400" dirty="0" smtClean="0"/>
              <a:t> </a:t>
            </a:r>
            <a:r>
              <a:rPr lang="en-US" sz="2400" dirty="0" err="1" smtClean="0"/>
              <a:t>sem</a:t>
            </a:r>
            <a:r>
              <a:rPr lang="en-US" sz="2400" dirty="0" smtClean="0"/>
              <a:t>, vitae </a:t>
            </a:r>
            <a:r>
              <a:rPr lang="en-US" sz="2400" dirty="0" err="1" smtClean="0"/>
              <a:t>efficitur</a:t>
            </a:r>
            <a:r>
              <a:rPr lang="en-US" sz="2400" dirty="0" smtClean="0"/>
              <a:t> </a:t>
            </a:r>
            <a:r>
              <a:rPr lang="en-US" sz="2400" dirty="0" err="1" smtClean="0"/>
              <a:t>metus</a:t>
            </a:r>
            <a:r>
              <a:rPr lang="en-US" sz="2400" dirty="0" smtClean="0"/>
              <a:t>. In et nisi </a:t>
            </a:r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 err="1" smtClean="0"/>
              <a:t>velit</a:t>
            </a:r>
            <a:r>
              <a:rPr lang="en-US" sz="2400" dirty="0" smtClean="0"/>
              <a:t> </a:t>
            </a:r>
            <a:r>
              <a:rPr lang="en-US" sz="2400" dirty="0" err="1" smtClean="0"/>
              <a:t>vestibulum</a:t>
            </a:r>
            <a:r>
              <a:rPr lang="en-US" sz="2400" dirty="0" smtClean="0"/>
              <a:t> </a:t>
            </a:r>
            <a:r>
              <a:rPr lang="en-US" sz="2400" dirty="0" err="1" smtClean="0"/>
              <a:t>euismod</a:t>
            </a:r>
            <a:r>
              <a:rPr lang="en-US" sz="2400" dirty="0" smtClean="0"/>
              <a:t>. </a:t>
            </a:r>
            <a:r>
              <a:rPr lang="en-US" sz="2400" dirty="0" err="1" smtClean="0"/>
              <a:t>Lorem</a:t>
            </a:r>
            <a:r>
              <a:rPr lang="en-US" sz="2400" dirty="0" smtClean="0"/>
              <a:t> </a:t>
            </a:r>
            <a:r>
              <a:rPr lang="en-US" sz="2400" dirty="0" err="1" smtClean="0"/>
              <a:t>ipsum</a:t>
            </a:r>
            <a:r>
              <a:rPr lang="en-US" sz="2400" dirty="0" smtClean="0"/>
              <a:t> dolor sit </a:t>
            </a:r>
            <a:r>
              <a:rPr lang="en-US" sz="2400" dirty="0" err="1" smtClean="0"/>
              <a:t>amet</a:t>
            </a:r>
            <a:r>
              <a:rPr lang="en-US" sz="2400" dirty="0" smtClean="0"/>
              <a:t>, </a:t>
            </a:r>
            <a:r>
              <a:rPr lang="en-US" sz="2400" dirty="0" err="1" smtClean="0"/>
              <a:t>consectetur</a:t>
            </a:r>
            <a:r>
              <a:rPr lang="en-US" sz="2400" dirty="0" smtClean="0"/>
              <a:t> </a:t>
            </a:r>
            <a:r>
              <a:rPr lang="en-US" sz="2400" dirty="0" err="1" smtClean="0"/>
              <a:t>adipiscing</a:t>
            </a:r>
            <a:r>
              <a:rPr lang="en-US" sz="2400" dirty="0" smtClean="0"/>
              <a:t> </a:t>
            </a:r>
            <a:r>
              <a:rPr lang="en-US" sz="2400" dirty="0" err="1" smtClean="0"/>
              <a:t>elit</a:t>
            </a:r>
            <a:r>
              <a:rPr lang="en-US" sz="2400" dirty="0" smtClean="0"/>
              <a:t>. </a:t>
            </a:r>
            <a:r>
              <a:rPr lang="en-US" sz="2400" dirty="0" err="1" smtClean="0"/>
              <a:t>Suspendisse</a:t>
            </a:r>
            <a:r>
              <a:rPr lang="en-US" sz="2400" dirty="0" smtClean="0"/>
              <a:t> </a:t>
            </a:r>
            <a:r>
              <a:rPr lang="en-US" sz="2400" dirty="0" err="1" smtClean="0"/>
              <a:t>pulvinar</a:t>
            </a:r>
            <a:r>
              <a:rPr lang="en-US" sz="2400" dirty="0" smtClean="0"/>
              <a:t> </a:t>
            </a:r>
            <a:r>
              <a:rPr lang="en-US" sz="2400" dirty="0" err="1" smtClean="0"/>
              <a:t>odio</a:t>
            </a:r>
            <a:r>
              <a:rPr lang="en-US" sz="2400" dirty="0" smtClean="0"/>
              <a:t> </a:t>
            </a:r>
            <a:r>
              <a:rPr lang="en-US" sz="2400" dirty="0" err="1" smtClean="0"/>
              <a:t>aliquet</a:t>
            </a:r>
            <a:r>
              <a:rPr lang="en-US" sz="2400" dirty="0" smtClean="0"/>
              <a:t> magna </a:t>
            </a:r>
            <a:r>
              <a:rPr lang="en-US" sz="2400" dirty="0" err="1" smtClean="0"/>
              <a:t>consectetur</a:t>
            </a:r>
            <a:r>
              <a:rPr lang="en-US" sz="2400" dirty="0" smtClean="0"/>
              <a:t> </a:t>
            </a:r>
            <a:r>
              <a:rPr lang="en-US" sz="2400" dirty="0" err="1" smtClean="0"/>
              <a:t>finibus</a:t>
            </a:r>
            <a:r>
              <a:rPr lang="en-US" sz="2400" dirty="0" smtClean="0"/>
              <a:t>. </a:t>
            </a:r>
            <a:r>
              <a:rPr lang="en-US" sz="2400" dirty="0" err="1" smtClean="0"/>
              <a:t>Mauris</a:t>
            </a:r>
            <a:r>
              <a:rPr lang="en-US" sz="2400" dirty="0" smtClean="0"/>
              <a:t> </a:t>
            </a:r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 err="1" smtClean="0"/>
              <a:t>aliquet</a:t>
            </a:r>
            <a:r>
              <a:rPr lang="en-US" sz="2400" dirty="0" smtClean="0"/>
              <a:t> </a:t>
            </a:r>
            <a:r>
              <a:rPr lang="en-US" sz="2400" dirty="0" err="1" smtClean="0"/>
              <a:t>sapien</a:t>
            </a:r>
            <a:r>
              <a:rPr lang="en-US" sz="2400" dirty="0" smtClean="0"/>
              <a:t>, et </a:t>
            </a:r>
            <a:r>
              <a:rPr lang="en-US" sz="2400" dirty="0" err="1" smtClean="0"/>
              <a:t>rutrum</a:t>
            </a:r>
            <a:r>
              <a:rPr lang="en-US" sz="2400" dirty="0" smtClean="0"/>
              <a:t> </a:t>
            </a:r>
            <a:r>
              <a:rPr lang="en-US" sz="2400" dirty="0" err="1" smtClean="0"/>
              <a:t>enim</a:t>
            </a:r>
            <a:r>
              <a:rPr lang="en-US" sz="2400" dirty="0" smtClean="0"/>
              <a:t>. </a:t>
            </a:r>
            <a:r>
              <a:rPr lang="en-US" sz="2400" dirty="0" err="1" smtClean="0"/>
              <a:t>Nulla</a:t>
            </a:r>
            <a:r>
              <a:rPr lang="en-US" sz="2400" dirty="0" smtClean="0"/>
              <a:t> </a:t>
            </a:r>
            <a:r>
              <a:rPr lang="en-US" sz="2400" dirty="0" err="1" smtClean="0"/>
              <a:t>euismod</a:t>
            </a:r>
            <a:r>
              <a:rPr lang="en-US" sz="2400" dirty="0" smtClean="0"/>
              <a:t> </a:t>
            </a:r>
            <a:r>
              <a:rPr lang="en-US" sz="2400" dirty="0" err="1" smtClean="0"/>
              <a:t>sollicitudin</a:t>
            </a:r>
            <a:r>
              <a:rPr lang="en-US" sz="2400" dirty="0" smtClean="0"/>
              <a:t> </a:t>
            </a:r>
            <a:r>
              <a:rPr lang="en-US" sz="2400" dirty="0" err="1" smtClean="0"/>
              <a:t>tristique</a:t>
            </a:r>
            <a:r>
              <a:rPr lang="en-US" sz="2400" dirty="0" smtClean="0"/>
              <a:t>. </a:t>
            </a:r>
            <a:r>
              <a:rPr lang="en-US" sz="2400" dirty="0" err="1" smtClean="0"/>
              <a:t>Curabitur</a:t>
            </a:r>
            <a:r>
              <a:rPr lang="en-US" sz="2400" dirty="0" smtClean="0"/>
              <a:t> non quam at </a:t>
            </a:r>
            <a:r>
              <a:rPr lang="en-US" sz="2400" dirty="0" err="1" smtClean="0"/>
              <a:t>arcu</a:t>
            </a:r>
            <a:r>
              <a:rPr lang="en-US" sz="2400" dirty="0" smtClean="0"/>
              <a:t> </a:t>
            </a:r>
            <a:r>
              <a:rPr lang="en-US" sz="2400" dirty="0" err="1" smtClean="0"/>
              <a:t>pellentesque</a:t>
            </a:r>
            <a:r>
              <a:rPr lang="en-US" sz="2400" dirty="0" smtClean="0"/>
              <a:t> </a:t>
            </a:r>
            <a:r>
              <a:rPr lang="en-US" sz="2400" dirty="0" err="1" smtClean="0"/>
              <a:t>varius</a:t>
            </a:r>
            <a:r>
              <a:rPr lang="en-US" sz="2400" dirty="0" smtClean="0"/>
              <a:t> ac et </a:t>
            </a:r>
            <a:r>
              <a:rPr lang="en-US" sz="2400" dirty="0" err="1" smtClean="0"/>
              <a:t>risus</a:t>
            </a:r>
            <a:r>
              <a:rPr lang="en-US" sz="2400" dirty="0" smtClean="0"/>
              <a:t>. </a:t>
            </a:r>
            <a:r>
              <a:rPr lang="en-US" sz="2400" dirty="0" err="1" smtClean="0"/>
              <a:t>Cras</a:t>
            </a:r>
            <a:r>
              <a:rPr lang="en-US" sz="2400" dirty="0" smtClean="0"/>
              <a:t> </a:t>
            </a:r>
            <a:r>
              <a:rPr lang="en-US" sz="2400" dirty="0" err="1" smtClean="0"/>
              <a:t>placerat</a:t>
            </a:r>
            <a:r>
              <a:rPr lang="en-US" sz="2400" dirty="0" smtClean="0"/>
              <a:t> </a:t>
            </a:r>
            <a:r>
              <a:rPr lang="en-US" sz="2400" dirty="0" err="1" smtClean="0"/>
              <a:t>auctor</a:t>
            </a:r>
            <a:r>
              <a:rPr lang="en-US" sz="2400" dirty="0" smtClean="0"/>
              <a:t> </a:t>
            </a:r>
            <a:r>
              <a:rPr lang="en-US" sz="2400" dirty="0" err="1" smtClean="0"/>
              <a:t>porttitor</a:t>
            </a:r>
            <a:r>
              <a:rPr lang="en-US" sz="2400" dirty="0" smtClean="0"/>
              <a:t>. Nam </a:t>
            </a:r>
            <a:r>
              <a:rPr lang="en-US" sz="2400" dirty="0" err="1" smtClean="0"/>
              <a:t>lobortis</a:t>
            </a:r>
            <a:r>
              <a:rPr lang="en-US" sz="2400" dirty="0" smtClean="0"/>
              <a:t> </a:t>
            </a:r>
            <a:r>
              <a:rPr lang="en-US" sz="2400" dirty="0" err="1" smtClean="0"/>
              <a:t>sapien</a:t>
            </a:r>
            <a:r>
              <a:rPr lang="en-US" sz="2400" dirty="0" smtClean="0"/>
              <a:t> vitae </a:t>
            </a:r>
            <a:r>
              <a:rPr lang="en-US" sz="2400" dirty="0" err="1" smtClean="0"/>
              <a:t>leo</a:t>
            </a:r>
            <a:r>
              <a:rPr lang="en-US" sz="2400" dirty="0" smtClean="0"/>
              <a:t> semper </a:t>
            </a:r>
            <a:r>
              <a:rPr lang="en-US" sz="2400" dirty="0" err="1" smtClean="0"/>
              <a:t>iaculis</a:t>
            </a:r>
            <a:r>
              <a:rPr lang="en-US" sz="2400" dirty="0" smtClean="0"/>
              <a:t>. </a:t>
            </a:r>
            <a:r>
              <a:rPr lang="en-US" sz="2400" dirty="0" err="1" smtClean="0"/>
              <a:t>Etiam</a:t>
            </a:r>
            <a:r>
              <a:rPr lang="en-US" sz="2400" dirty="0" smtClean="0"/>
              <a:t> </a:t>
            </a:r>
            <a:r>
              <a:rPr lang="en-US" sz="2400" dirty="0" err="1" smtClean="0"/>
              <a:t>quis</a:t>
            </a:r>
            <a:r>
              <a:rPr lang="en-US" sz="2400" dirty="0" smtClean="0"/>
              <a:t> </a:t>
            </a:r>
            <a:r>
              <a:rPr lang="en-US" sz="2400" dirty="0" err="1" smtClean="0"/>
              <a:t>rhoncus</a:t>
            </a:r>
            <a:r>
              <a:rPr lang="en-US" sz="2400" dirty="0" smtClean="0"/>
              <a:t> </a:t>
            </a:r>
            <a:r>
              <a:rPr lang="en-US" sz="2400" dirty="0" err="1" smtClean="0"/>
              <a:t>est</a:t>
            </a:r>
            <a:r>
              <a:rPr lang="en-US" sz="2400" dirty="0" smtClean="0"/>
              <a:t>, non </a:t>
            </a:r>
            <a:r>
              <a:rPr lang="en-US" sz="2400" dirty="0" err="1" smtClean="0"/>
              <a:t>gravida</a:t>
            </a:r>
            <a:r>
              <a:rPr lang="en-US" sz="2400" dirty="0" smtClean="0"/>
              <a:t> nisi.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Fusce</a:t>
            </a:r>
            <a:r>
              <a:rPr lang="en-US" sz="2400" dirty="0" smtClean="0"/>
              <a:t> dictum, </a:t>
            </a:r>
            <a:r>
              <a:rPr lang="en-US" sz="2400" dirty="0" err="1" smtClean="0"/>
              <a:t>velit</a:t>
            </a:r>
            <a:r>
              <a:rPr lang="en-US" sz="2400" dirty="0" smtClean="0"/>
              <a:t> in </a:t>
            </a:r>
            <a:r>
              <a:rPr lang="en-US" sz="2400" dirty="0" err="1" smtClean="0"/>
              <a:t>luctus</a:t>
            </a:r>
            <a:r>
              <a:rPr lang="en-US" sz="2400" dirty="0" smtClean="0"/>
              <a:t> </a:t>
            </a:r>
            <a:r>
              <a:rPr lang="en-US" sz="2400" dirty="0" err="1" smtClean="0"/>
              <a:t>ullamcorper</a:t>
            </a:r>
            <a:r>
              <a:rPr lang="en-US" sz="2400" dirty="0" smtClean="0"/>
              <a:t>, </a:t>
            </a:r>
            <a:r>
              <a:rPr lang="en-US" sz="2400" dirty="0" err="1" smtClean="0"/>
              <a:t>odio</a:t>
            </a:r>
            <a:r>
              <a:rPr lang="en-US" sz="2400" dirty="0" smtClean="0"/>
              <a:t> </a:t>
            </a:r>
            <a:r>
              <a:rPr lang="en-US" sz="2400" dirty="0" err="1" smtClean="0"/>
              <a:t>nisl</a:t>
            </a:r>
            <a:r>
              <a:rPr lang="en-US" sz="2400" dirty="0" smtClean="0"/>
              <a:t> </a:t>
            </a:r>
            <a:r>
              <a:rPr lang="en-US" sz="2400" dirty="0" err="1" smtClean="0"/>
              <a:t>lacinia</a:t>
            </a:r>
            <a:r>
              <a:rPr lang="en-US" sz="2400" dirty="0" smtClean="0"/>
              <a:t> </a:t>
            </a:r>
            <a:r>
              <a:rPr lang="en-US" sz="2400" dirty="0" err="1" smtClean="0"/>
              <a:t>urna</a:t>
            </a:r>
            <a:r>
              <a:rPr lang="en-US" sz="2400" dirty="0" smtClean="0"/>
              <a:t>, </a:t>
            </a:r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 err="1" smtClean="0"/>
              <a:t>commodo</a:t>
            </a:r>
            <a:r>
              <a:rPr lang="en-US" sz="2400" dirty="0" smtClean="0"/>
              <a:t> quam </a:t>
            </a:r>
            <a:r>
              <a:rPr lang="en-US" sz="2400" dirty="0" err="1" smtClean="0"/>
              <a:t>elit</a:t>
            </a:r>
            <a:r>
              <a:rPr lang="en-US" sz="2400" dirty="0" smtClean="0"/>
              <a:t> ac </a:t>
            </a:r>
            <a:r>
              <a:rPr lang="en-US" sz="2400" dirty="0" err="1" smtClean="0"/>
              <a:t>nisl</a:t>
            </a:r>
            <a:r>
              <a:rPr lang="en-US" sz="2400" dirty="0" smtClean="0"/>
              <a:t>. </a:t>
            </a:r>
            <a:r>
              <a:rPr lang="en-US" sz="2400" dirty="0" err="1" smtClean="0"/>
              <a:t>Suspendisse</a:t>
            </a:r>
            <a:r>
              <a:rPr lang="en-US" sz="2400" dirty="0" smtClean="0"/>
              <a:t> </a:t>
            </a:r>
            <a:r>
              <a:rPr lang="en-US" sz="2400" dirty="0" err="1" smtClean="0"/>
              <a:t>cursus</a:t>
            </a:r>
            <a:r>
              <a:rPr lang="en-US" sz="2400" dirty="0" smtClean="0"/>
              <a:t> </a:t>
            </a:r>
            <a:r>
              <a:rPr lang="en-US" sz="2400" dirty="0" err="1" smtClean="0"/>
              <a:t>libero</a:t>
            </a:r>
            <a:r>
              <a:rPr lang="en-US" sz="2400" dirty="0" smtClean="0"/>
              <a:t> ac </a:t>
            </a:r>
            <a:r>
              <a:rPr lang="en-US" sz="2400" dirty="0" err="1" smtClean="0"/>
              <a:t>enim</a:t>
            </a:r>
            <a:r>
              <a:rPr lang="en-US" sz="2400" dirty="0" smtClean="0"/>
              <a:t> </a:t>
            </a:r>
            <a:r>
              <a:rPr lang="en-US" sz="2400" dirty="0" err="1" smtClean="0"/>
              <a:t>porta</a:t>
            </a:r>
            <a:r>
              <a:rPr lang="en-US" sz="2400" dirty="0" smtClean="0"/>
              <a:t>, a </a:t>
            </a:r>
            <a:r>
              <a:rPr lang="en-US" sz="2400" dirty="0" err="1" smtClean="0"/>
              <a:t>lobortis</a:t>
            </a:r>
            <a:r>
              <a:rPr lang="en-US" sz="2400" dirty="0" smtClean="0"/>
              <a:t> </a:t>
            </a:r>
            <a:r>
              <a:rPr lang="en-US" sz="2400" dirty="0" err="1" smtClean="0"/>
              <a:t>lectus</a:t>
            </a:r>
            <a:r>
              <a:rPr lang="en-US" sz="2400" dirty="0" smtClean="0"/>
              <a:t> </a:t>
            </a:r>
            <a:r>
              <a:rPr lang="en-US" sz="2400" dirty="0" err="1" smtClean="0"/>
              <a:t>vestibulum</a:t>
            </a:r>
            <a:r>
              <a:rPr lang="en-US" sz="2400" dirty="0" smtClean="0"/>
              <a:t>. </a:t>
            </a:r>
            <a:r>
              <a:rPr lang="en-US" sz="2400" dirty="0" err="1" smtClean="0"/>
              <a:t>Nullam</a:t>
            </a:r>
            <a:r>
              <a:rPr lang="en-US" sz="2400" dirty="0" smtClean="0"/>
              <a:t> ac </a:t>
            </a:r>
            <a:r>
              <a:rPr lang="en-US" sz="2400" dirty="0" err="1" smtClean="0"/>
              <a:t>elementum</a:t>
            </a:r>
            <a:r>
              <a:rPr lang="en-US" sz="2400" dirty="0" smtClean="0"/>
              <a:t> </a:t>
            </a:r>
            <a:r>
              <a:rPr lang="en-US" sz="2400" dirty="0" err="1" smtClean="0"/>
              <a:t>velit</a:t>
            </a:r>
            <a:r>
              <a:rPr lang="en-US" sz="2400" dirty="0" smtClean="0"/>
              <a:t>, ac </a:t>
            </a:r>
            <a:r>
              <a:rPr lang="en-US" sz="2400" dirty="0" err="1" smtClean="0"/>
              <a:t>malesuada</a:t>
            </a:r>
            <a:r>
              <a:rPr lang="en-US" sz="2400" dirty="0" smtClean="0"/>
              <a:t> </a:t>
            </a:r>
            <a:r>
              <a:rPr lang="en-US" sz="2400" dirty="0" err="1" smtClean="0"/>
              <a:t>nibh</a:t>
            </a:r>
            <a:r>
              <a:rPr lang="en-US" sz="2400" dirty="0" smtClean="0"/>
              <a:t>. </a:t>
            </a:r>
            <a:r>
              <a:rPr lang="en-US" sz="2400" dirty="0" err="1" smtClean="0"/>
              <a:t>Proin</a:t>
            </a:r>
            <a:r>
              <a:rPr lang="en-US" sz="2400" dirty="0" smtClean="0"/>
              <a:t> </a:t>
            </a:r>
            <a:r>
              <a:rPr lang="en-US" sz="2400" dirty="0" err="1" smtClean="0"/>
              <a:t>eu</a:t>
            </a:r>
            <a:r>
              <a:rPr lang="en-US" sz="2400" dirty="0" smtClean="0"/>
              <a:t> </a:t>
            </a:r>
            <a:r>
              <a:rPr lang="en-US" sz="2400" dirty="0" err="1" smtClean="0"/>
              <a:t>sapien</a:t>
            </a:r>
            <a:r>
              <a:rPr lang="en-US" sz="2400" dirty="0" smtClean="0"/>
              <a:t> </a:t>
            </a:r>
            <a:r>
              <a:rPr lang="en-US" sz="2400" dirty="0" err="1" smtClean="0"/>
              <a:t>suscipit</a:t>
            </a:r>
            <a:r>
              <a:rPr lang="en-US" sz="2400" dirty="0" smtClean="0"/>
              <a:t>, </a:t>
            </a:r>
            <a:r>
              <a:rPr lang="en-US" sz="2400" dirty="0" err="1" smtClean="0"/>
              <a:t>pretium</a:t>
            </a:r>
            <a:r>
              <a:rPr lang="en-US" sz="2400" dirty="0" smtClean="0"/>
              <a:t> dui a, </a:t>
            </a:r>
            <a:r>
              <a:rPr lang="en-US" sz="2400" dirty="0" err="1" smtClean="0"/>
              <a:t>viverra</a:t>
            </a:r>
            <a:r>
              <a:rPr lang="en-US" sz="2400" dirty="0" smtClean="0"/>
              <a:t> </a:t>
            </a:r>
            <a:r>
              <a:rPr lang="en-US" sz="2400" dirty="0" err="1" smtClean="0"/>
              <a:t>augue</a:t>
            </a:r>
            <a:r>
              <a:rPr lang="en-US" sz="2400" dirty="0" smtClean="0"/>
              <a:t>. </a:t>
            </a:r>
            <a:r>
              <a:rPr lang="en-US" sz="2400" dirty="0" err="1" smtClean="0"/>
              <a:t>Nullam</a:t>
            </a:r>
            <a:r>
              <a:rPr lang="en-US" sz="2400" dirty="0" smtClean="0"/>
              <a:t> </a:t>
            </a:r>
            <a:r>
              <a:rPr lang="en-US" sz="2400" dirty="0" err="1" smtClean="0"/>
              <a:t>posuere</a:t>
            </a:r>
            <a:r>
              <a:rPr lang="en-US" sz="2400" dirty="0" smtClean="0"/>
              <a:t> </a:t>
            </a:r>
            <a:r>
              <a:rPr lang="en-US" sz="2400" dirty="0" err="1" smtClean="0"/>
              <a:t>felis</a:t>
            </a:r>
            <a:r>
              <a:rPr lang="en-US" sz="2400" dirty="0" smtClean="0"/>
              <a:t> ac magna tempus </a:t>
            </a:r>
            <a:r>
              <a:rPr lang="en-US" sz="2400" dirty="0" err="1" smtClean="0"/>
              <a:t>consectetur</a:t>
            </a:r>
            <a:r>
              <a:rPr lang="en-US" sz="2400" dirty="0" smtClean="0"/>
              <a:t>. </a:t>
            </a:r>
            <a:r>
              <a:rPr lang="en-US" sz="2400" dirty="0" err="1" smtClean="0"/>
              <a:t>Nullam</a:t>
            </a:r>
            <a:r>
              <a:rPr lang="en-US" sz="2400" dirty="0" smtClean="0"/>
              <a:t> </a:t>
            </a:r>
            <a:r>
              <a:rPr lang="en-US" sz="2400" dirty="0" err="1" smtClean="0"/>
              <a:t>rutrum</a:t>
            </a:r>
            <a:r>
              <a:rPr lang="en-US" sz="2400" dirty="0" smtClean="0"/>
              <a:t> in </a:t>
            </a:r>
            <a:r>
              <a:rPr lang="en-US" sz="2400" dirty="0" err="1" smtClean="0"/>
              <a:t>tellus</a:t>
            </a:r>
            <a:r>
              <a:rPr lang="en-US" sz="2400" dirty="0" smtClean="0"/>
              <a:t> </a:t>
            </a:r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 err="1" smtClean="0"/>
              <a:t>vestibulum</a:t>
            </a:r>
            <a:r>
              <a:rPr lang="en-US" sz="2400" dirty="0" smtClean="0"/>
              <a:t>. </a:t>
            </a:r>
            <a:r>
              <a:rPr lang="en-US" sz="2400" dirty="0" err="1" smtClean="0"/>
              <a:t>Mauris</a:t>
            </a:r>
            <a:r>
              <a:rPr lang="en-US" sz="2400" dirty="0" smtClean="0"/>
              <a:t> </a:t>
            </a:r>
            <a:r>
              <a:rPr lang="en-US" sz="2400" dirty="0" err="1" smtClean="0"/>
              <a:t>vestibulum</a:t>
            </a:r>
            <a:r>
              <a:rPr lang="en-US" sz="2400" dirty="0" smtClean="0"/>
              <a:t> </a:t>
            </a:r>
            <a:r>
              <a:rPr lang="en-US" sz="2400" dirty="0" err="1" smtClean="0"/>
              <a:t>lectus</a:t>
            </a:r>
            <a:r>
              <a:rPr lang="en-US" sz="2400" dirty="0" smtClean="0"/>
              <a:t> non </a:t>
            </a:r>
            <a:r>
              <a:rPr lang="en-US" sz="2400" dirty="0" err="1" smtClean="0"/>
              <a:t>metus</a:t>
            </a:r>
            <a:r>
              <a:rPr lang="en-US" sz="2400" dirty="0" smtClean="0"/>
              <a:t> </a:t>
            </a:r>
            <a:r>
              <a:rPr lang="en-US" sz="2400" dirty="0" err="1" smtClean="0"/>
              <a:t>feugiat</a:t>
            </a:r>
            <a:r>
              <a:rPr lang="en-US" sz="2400" dirty="0" smtClean="0"/>
              <a:t>, id </a:t>
            </a:r>
            <a:r>
              <a:rPr lang="en-US" sz="2400" dirty="0" err="1" smtClean="0"/>
              <a:t>dapibus</a:t>
            </a:r>
            <a:r>
              <a:rPr lang="en-US" sz="2400" dirty="0" smtClean="0"/>
              <a:t> </a:t>
            </a:r>
            <a:r>
              <a:rPr lang="en-US" sz="2400" dirty="0" err="1" smtClean="0"/>
              <a:t>sem</a:t>
            </a:r>
            <a:r>
              <a:rPr lang="en-US" sz="2400" dirty="0" smtClean="0"/>
              <a:t> </a:t>
            </a:r>
            <a:r>
              <a:rPr lang="en-US" sz="2400" dirty="0" err="1" smtClean="0"/>
              <a:t>condimentum</a:t>
            </a:r>
            <a:r>
              <a:rPr lang="en-US" sz="2400" dirty="0" smtClean="0"/>
              <a:t>. </a:t>
            </a:r>
            <a:r>
              <a:rPr lang="en-US" sz="2400" dirty="0" err="1" smtClean="0"/>
              <a:t>Fusce</a:t>
            </a:r>
            <a:r>
              <a:rPr lang="en-US" sz="2400" dirty="0" smtClean="0"/>
              <a:t> </a:t>
            </a:r>
            <a:r>
              <a:rPr lang="en-US" sz="2400" dirty="0" err="1" smtClean="0"/>
              <a:t>ultricies</a:t>
            </a:r>
            <a:r>
              <a:rPr lang="en-US" sz="2400" dirty="0" smtClean="0"/>
              <a:t>, </a:t>
            </a:r>
            <a:r>
              <a:rPr lang="en-US" sz="2400" dirty="0" err="1" smtClean="0"/>
              <a:t>nulla</a:t>
            </a:r>
            <a:r>
              <a:rPr lang="en-US" sz="2400" dirty="0" smtClean="0"/>
              <a:t> </a:t>
            </a:r>
            <a:r>
              <a:rPr lang="en-US" sz="2400" dirty="0" err="1" smtClean="0"/>
              <a:t>scelerisque</a:t>
            </a:r>
            <a:r>
              <a:rPr lang="en-US" sz="2400" dirty="0" smtClean="0"/>
              <a:t> </a:t>
            </a:r>
            <a:r>
              <a:rPr lang="en-US" sz="2400" dirty="0" err="1" smtClean="0"/>
              <a:t>rutrum</a:t>
            </a:r>
            <a:r>
              <a:rPr lang="en-US" sz="2400" dirty="0" smtClean="0"/>
              <a:t> dictum, </a:t>
            </a:r>
            <a:r>
              <a:rPr lang="en-US" sz="2400" dirty="0" err="1" smtClean="0"/>
              <a:t>sapien</a:t>
            </a:r>
            <a:r>
              <a:rPr lang="en-US" sz="2400" dirty="0" smtClean="0"/>
              <a:t> </a:t>
            </a:r>
            <a:r>
              <a:rPr lang="en-US" sz="2400" dirty="0" err="1" smtClean="0"/>
              <a:t>sapien</a:t>
            </a:r>
            <a:r>
              <a:rPr lang="en-US" sz="2400" dirty="0" smtClean="0"/>
              <a:t> </a:t>
            </a:r>
            <a:r>
              <a:rPr lang="en-US" sz="2400" dirty="0" err="1" smtClean="0"/>
              <a:t>mattis</a:t>
            </a:r>
            <a:r>
              <a:rPr lang="en-US" sz="2400" dirty="0" smtClean="0"/>
              <a:t> </a:t>
            </a:r>
            <a:r>
              <a:rPr lang="en-US" sz="2400" dirty="0" err="1" smtClean="0"/>
              <a:t>sapien</a:t>
            </a:r>
            <a:r>
              <a:rPr lang="en-US" sz="2400" dirty="0" smtClean="0"/>
              <a:t>, </a:t>
            </a:r>
            <a:r>
              <a:rPr lang="en-US" sz="2400" dirty="0" err="1" smtClean="0"/>
              <a:t>eget</a:t>
            </a:r>
            <a:r>
              <a:rPr lang="en-US" sz="2400" dirty="0" smtClean="0"/>
              <a:t> </a:t>
            </a:r>
            <a:r>
              <a:rPr lang="en-US" sz="2400" dirty="0" err="1" smtClean="0"/>
              <a:t>lacinia</a:t>
            </a:r>
            <a:r>
              <a:rPr lang="en-US" sz="2400" dirty="0" smtClean="0"/>
              <a:t> magna ex a </a:t>
            </a:r>
            <a:r>
              <a:rPr lang="en-US" sz="2400" dirty="0" err="1" smtClean="0"/>
              <a:t>ipsum</a:t>
            </a:r>
            <a:r>
              <a:rPr lang="en-US" sz="2400" dirty="0" smtClean="0"/>
              <a:t>. </a:t>
            </a:r>
            <a:r>
              <a:rPr lang="en-US" sz="2400" dirty="0" err="1" smtClean="0"/>
              <a:t>Aenean</a:t>
            </a:r>
            <a:r>
              <a:rPr lang="en-US" sz="2400" dirty="0" smtClean="0"/>
              <a:t> </a:t>
            </a:r>
            <a:r>
              <a:rPr lang="en-US" sz="2400" dirty="0" err="1" smtClean="0"/>
              <a:t>nisl</a:t>
            </a:r>
            <a:r>
              <a:rPr lang="en-US" sz="2400" dirty="0" smtClean="0"/>
              <a:t> </a:t>
            </a:r>
            <a:r>
              <a:rPr lang="en-US" sz="2400" dirty="0" err="1" smtClean="0"/>
              <a:t>nisl</a:t>
            </a:r>
            <a:r>
              <a:rPr lang="en-US" sz="2400" dirty="0" smtClean="0"/>
              <a:t>, </a:t>
            </a:r>
            <a:r>
              <a:rPr lang="en-US" sz="2400" dirty="0" err="1" smtClean="0"/>
              <a:t>lobortis</a:t>
            </a:r>
            <a:r>
              <a:rPr lang="en-US" sz="2400" dirty="0" smtClean="0"/>
              <a:t> vitae dictum </a:t>
            </a:r>
            <a:r>
              <a:rPr lang="en-US" sz="2400" dirty="0" err="1" smtClean="0"/>
              <a:t>quis</a:t>
            </a:r>
            <a:r>
              <a:rPr lang="en-US" sz="2400" dirty="0" smtClean="0"/>
              <a:t>, </a:t>
            </a:r>
            <a:r>
              <a:rPr lang="en-US" sz="2400" dirty="0" err="1" smtClean="0"/>
              <a:t>accumsan</a:t>
            </a:r>
            <a:r>
              <a:rPr lang="en-US" sz="2400" dirty="0" smtClean="0"/>
              <a:t> non dolor. </a:t>
            </a:r>
            <a:r>
              <a:rPr lang="en-US" sz="2400" dirty="0" err="1" smtClean="0"/>
              <a:t>Ut</a:t>
            </a:r>
            <a:r>
              <a:rPr lang="en-US" sz="2400" dirty="0" smtClean="0"/>
              <a:t> sit </a:t>
            </a:r>
            <a:r>
              <a:rPr lang="en-US" sz="2400" dirty="0" err="1" smtClean="0"/>
              <a:t>amet</a:t>
            </a:r>
            <a:r>
              <a:rPr lang="en-US" sz="2400" dirty="0" smtClean="0"/>
              <a:t> </a:t>
            </a:r>
            <a:r>
              <a:rPr lang="en-US" sz="2400" dirty="0" err="1" smtClean="0"/>
              <a:t>leo</a:t>
            </a:r>
            <a:r>
              <a:rPr lang="en-US" sz="2400" dirty="0" smtClean="0"/>
              <a:t> </a:t>
            </a:r>
            <a:r>
              <a:rPr lang="en-US" sz="2400" dirty="0" err="1" smtClean="0"/>
              <a:t>enim</a:t>
            </a:r>
            <a:r>
              <a:rPr lang="en-US" sz="2400" dirty="0" smtClean="0"/>
              <a:t>. </a:t>
            </a:r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 err="1" smtClean="0"/>
              <a:t>accumsan</a:t>
            </a:r>
            <a:r>
              <a:rPr lang="en-US" sz="2400" dirty="0" smtClean="0"/>
              <a:t> </a:t>
            </a:r>
            <a:r>
              <a:rPr lang="en-US" sz="2400" dirty="0" err="1" smtClean="0"/>
              <a:t>velit</a:t>
            </a:r>
            <a:r>
              <a:rPr lang="en-US" sz="2400" dirty="0" smtClean="0"/>
              <a:t> a </a:t>
            </a:r>
            <a:r>
              <a:rPr lang="en-US" sz="2400" dirty="0" err="1" smtClean="0"/>
              <a:t>pellentesque</a:t>
            </a:r>
            <a:r>
              <a:rPr lang="en-US" sz="2400" dirty="0" smtClean="0"/>
              <a:t> </a:t>
            </a:r>
            <a:r>
              <a:rPr lang="en-US" sz="2400" dirty="0" err="1" smtClean="0"/>
              <a:t>convallis</a:t>
            </a:r>
            <a:r>
              <a:rPr lang="en-US" sz="2400" dirty="0" smtClean="0"/>
              <a:t>. </a:t>
            </a:r>
            <a:r>
              <a:rPr lang="en-US" sz="2400" dirty="0" err="1" smtClean="0"/>
              <a:t>Morbi</a:t>
            </a:r>
            <a:r>
              <a:rPr lang="en-US" sz="2400" dirty="0" smtClean="0"/>
              <a:t> </a:t>
            </a:r>
            <a:r>
              <a:rPr lang="en-US" sz="2400" dirty="0" err="1" smtClean="0"/>
              <a:t>pulvinar</a:t>
            </a:r>
            <a:r>
              <a:rPr lang="en-US" sz="2400" dirty="0" smtClean="0"/>
              <a:t> </a:t>
            </a:r>
            <a:r>
              <a:rPr lang="en-US" sz="2400" dirty="0" err="1" smtClean="0"/>
              <a:t>mauris</a:t>
            </a:r>
            <a:r>
              <a:rPr lang="en-US" sz="2400" dirty="0" smtClean="0"/>
              <a:t> at </a:t>
            </a:r>
            <a:r>
              <a:rPr lang="en-US" sz="2400" dirty="0" err="1" smtClean="0"/>
              <a:t>orci</a:t>
            </a:r>
            <a:r>
              <a:rPr lang="en-US" sz="2400" dirty="0" smtClean="0"/>
              <a:t> </a:t>
            </a:r>
            <a:r>
              <a:rPr lang="en-US" sz="2400" dirty="0" err="1" smtClean="0"/>
              <a:t>bibendum</a:t>
            </a:r>
            <a:r>
              <a:rPr lang="en-US" sz="2400" dirty="0" smtClean="0"/>
              <a:t>, non </a:t>
            </a:r>
            <a:r>
              <a:rPr lang="en-US" sz="2400" dirty="0" err="1" smtClean="0"/>
              <a:t>vehicula</a:t>
            </a:r>
            <a:r>
              <a:rPr lang="en-US" sz="2400" dirty="0" smtClean="0"/>
              <a:t> </a:t>
            </a:r>
            <a:r>
              <a:rPr lang="en-US" sz="2400" dirty="0" err="1" smtClean="0"/>
              <a:t>mauris</a:t>
            </a:r>
            <a:r>
              <a:rPr lang="en-US" sz="2400" dirty="0" smtClean="0"/>
              <a:t> </a:t>
            </a:r>
            <a:r>
              <a:rPr lang="en-US" sz="2400" dirty="0" err="1" smtClean="0"/>
              <a:t>aliquet</a:t>
            </a:r>
            <a:r>
              <a:rPr lang="en-US" sz="2400" dirty="0" smtClean="0"/>
              <a:t>. Integer </a:t>
            </a:r>
            <a:r>
              <a:rPr lang="en-US" sz="2400" dirty="0" err="1" smtClean="0"/>
              <a:t>scelerisque</a:t>
            </a:r>
            <a:r>
              <a:rPr lang="en-US" sz="2400" dirty="0" smtClean="0"/>
              <a:t> </a:t>
            </a:r>
            <a:r>
              <a:rPr lang="en-US" sz="2400" dirty="0" err="1" smtClean="0"/>
              <a:t>porta</a:t>
            </a:r>
            <a:r>
              <a:rPr lang="en-US" sz="2400" dirty="0" smtClean="0"/>
              <a:t> </a:t>
            </a:r>
            <a:r>
              <a:rPr lang="en-US" sz="2400" dirty="0" err="1" smtClean="0"/>
              <a:t>ultrices</a:t>
            </a:r>
            <a:r>
              <a:rPr lang="en-US" sz="2400" dirty="0" smtClean="0"/>
              <a:t>. </a:t>
            </a:r>
            <a:r>
              <a:rPr lang="en-US" sz="2400" dirty="0" err="1" smtClean="0"/>
              <a:t>Aenean</a:t>
            </a:r>
            <a:r>
              <a:rPr lang="en-US" sz="2400" dirty="0" smtClean="0"/>
              <a:t> </a:t>
            </a:r>
            <a:r>
              <a:rPr lang="en-US" sz="2400" dirty="0" err="1" smtClean="0"/>
              <a:t>tincidunt</a:t>
            </a:r>
            <a:r>
              <a:rPr lang="en-US" sz="2400" dirty="0" smtClean="0"/>
              <a:t> dolor in </a:t>
            </a:r>
            <a:r>
              <a:rPr lang="en-US" sz="2400" dirty="0" err="1" smtClean="0"/>
              <a:t>auctor</a:t>
            </a:r>
            <a:r>
              <a:rPr lang="en-US" sz="2400" dirty="0" smtClean="0"/>
              <a:t> </a:t>
            </a:r>
            <a:r>
              <a:rPr lang="en-US" sz="2400" dirty="0" err="1" smtClean="0"/>
              <a:t>rhoncus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326402" y="4791604"/>
            <a:ext cx="9703847" cy="680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</a:rPr>
              <a:t>Lorem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ipsum</a:t>
            </a:r>
            <a:r>
              <a:rPr lang="en-US" sz="3600" dirty="0">
                <a:solidFill>
                  <a:prstClr val="black"/>
                </a:solidFill>
              </a:rPr>
              <a:t> dolor sit </a:t>
            </a:r>
            <a:r>
              <a:rPr lang="en-US" sz="3600" dirty="0" err="1">
                <a:solidFill>
                  <a:prstClr val="black"/>
                </a:solidFill>
              </a:rPr>
              <a:t>amet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consectetur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adipiscing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elit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Aenean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eros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elit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malesuada</a:t>
            </a:r>
            <a:r>
              <a:rPr lang="en-US" sz="3600" dirty="0">
                <a:solidFill>
                  <a:prstClr val="black"/>
                </a:solidFill>
              </a:rPr>
              <a:t> et </a:t>
            </a:r>
            <a:r>
              <a:rPr lang="en-US" sz="3600" dirty="0" err="1">
                <a:solidFill>
                  <a:prstClr val="black"/>
                </a:solidFill>
              </a:rPr>
              <a:t>neque</a:t>
            </a:r>
            <a:r>
              <a:rPr lang="en-US" sz="3600" dirty="0">
                <a:solidFill>
                  <a:prstClr val="black"/>
                </a:solidFill>
              </a:rPr>
              <a:t> a, </a:t>
            </a:r>
            <a:r>
              <a:rPr lang="en-US" sz="3600" dirty="0" err="1">
                <a:solidFill>
                  <a:prstClr val="black"/>
                </a:solidFill>
              </a:rPr>
              <a:t>luctus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tincidunt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enim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Vestibulum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maximus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nec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tortor</a:t>
            </a:r>
            <a:r>
              <a:rPr lang="en-US" sz="3600" dirty="0">
                <a:solidFill>
                  <a:prstClr val="black"/>
                </a:solidFill>
              </a:rPr>
              <a:t> dictum </a:t>
            </a:r>
            <a:r>
              <a:rPr lang="en-US" sz="3600" dirty="0" err="1">
                <a:solidFill>
                  <a:prstClr val="black"/>
                </a:solidFill>
              </a:rPr>
              <a:t>tempor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Quisque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vel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nisl</a:t>
            </a:r>
            <a:r>
              <a:rPr lang="en-US" sz="3600" dirty="0">
                <a:solidFill>
                  <a:prstClr val="black"/>
                </a:solidFill>
              </a:rPr>
              <a:t> nisi. </a:t>
            </a:r>
            <a:r>
              <a:rPr lang="en-US" sz="3600" dirty="0" err="1">
                <a:solidFill>
                  <a:prstClr val="black"/>
                </a:solidFill>
              </a:rPr>
              <a:t>Aliquam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condimentum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orci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consectetur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scelerisque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pellentesque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Pellentesque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vel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risus</a:t>
            </a:r>
            <a:r>
              <a:rPr lang="en-US" sz="3600" dirty="0">
                <a:solidFill>
                  <a:prstClr val="black"/>
                </a:solidFill>
              </a:rPr>
              <a:t> id </a:t>
            </a:r>
            <a:r>
              <a:rPr lang="en-US" sz="3600" dirty="0" err="1">
                <a:solidFill>
                  <a:prstClr val="black"/>
                </a:solidFill>
              </a:rPr>
              <a:t>orci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sodales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accumsan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Nulla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ut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ultricies</a:t>
            </a:r>
            <a:r>
              <a:rPr lang="en-US" sz="3600" dirty="0">
                <a:solidFill>
                  <a:prstClr val="black"/>
                </a:solidFill>
              </a:rPr>
              <a:t> est. </a:t>
            </a:r>
            <a:r>
              <a:rPr lang="en-US" sz="3600" dirty="0" err="1">
                <a:solidFill>
                  <a:prstClr val="black"/>
                </a:solidFill>
              </a:rPr>
              <a:t>Duis</a:t>
            </a:r>
            <a:r>
              <a:rPr lang="en-US" sz="3600" dirty="0">
                <a:solidFill>
                  <a:prstClr val="black"/>
                </a:solidFill>
              </a:rPr>
              <a:t> ac </a:t>
            </a:r>
            <a:r>
              <a:rPr lang="en-US" sz="3600" dirty="0" err="1">
                <a:solidFill>
                  <a:prstClr val="black"/>
                </a:solidFill>
              </a:rPr>
              <a:t>sagittis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nunc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Aliquam</a:t>
            </a:r>
            <a:r>
              <a:rPr lang="en-US" sz="3600" dirty="0">
                <a:solidFill>
                  <a:prstClr val="black"/>
                </a:solidFill>
              </a:rPr>
              <a:t> in </a:t>
            </a:r>
            <a:r>
              <a:rPr lang="en-US" sz="3600" dirty="0" err="1">
                <a:solidFill>
                  <a:prstClr val="black"/>
                </a:solidFill>
              </a:rPr>
              <a:t>ornare</a:t>
            </a:r>
            <a:r>
              <a:rPr lang="en-US" sz="3600" dirty="0">
                <a:solidFill>
                  <a:prstClr val="black"/>
                </a:solidFill>
              </a:rPr>
              <a:t> magna. </a:t>
            </a:r>
            <a:r>
              <a:rPr lang="en-US" sz="3600" dirty="0" err="1">
                <a:solidFill>
                  <a:prstClr val="black"/>
                </a:solidFill>
              </a:rPr>
              <a:t>Donec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eget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nulla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eget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mauris</a:t>
            </a:r>
            <a:r>
              <a:rPr lang="en-US" sz="3600" dirty="0">
                <a:solidFill>
                  <a:prstClr val="black"/>
                </a:solidFill>
              </a:rPr>
              <a:t> dictum </a:t>
            </a:r>
            <a:r>
              <a:rPr lang="en-US" sz="3600" dirty="0" err="1">
                <a:solidFill>
                  <a:prstClr val="black"/>
                </a:solidFill>
              </a:rPr>
              <a:t>cursus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Donec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hendrerit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risus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odio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sodales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quis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elementum</a:t>
            </a:r>
            <a:r>
              <a:rPr lang="en-US" sz="3600" dirty="0">
                <a:solidFill>
                  <a:prstClr val="black"/>
                </a:solidFill>
              </a:rPr>
              <a:t> nisi </a:t>
            </a:r>
            <a:r>
              <a:rPr lang="en-US" sz="3600" dirty="0" err="1">
                <a:solidFill>
                  <a:prstClr val="black"/>
                </a:solidFill>
              </a:rPr>
              <a:t>tristique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Donec</a:t>
            </a:r>
            <a:r>
              <a:rPr lang="en-US" sz="3600" dirty="0">
                <a:solidFill>
                  <a:prstClr val="black"/>
                </a:solidFill>
              </a:rPr>
              <a:t> et ex </a:t>
            </a:r>
            <a:r>
              <a:rPr lang="en-US" sz="3600" dirty="0" err="1">
                <a:solidFill>
                  <a:prstClr val="black"/>
                </a:solidFill>
              </a:rPr>
              <a:t>auctor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maximus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arcu</a:t>
            </a:r>
            <a:r>
              <a:rPr lang="en-US" sz="3600" dirty="0">
                <a:solidFill>
                  <a:prstClr val="black"/>
                </a:solidFill>
              </a:rPr>
              <a:t> in, </a:t>
            </a:r>
            <a:r>
              <a:rPr lang="en-US" sz="3600" dirty="0" err="1">
                <a:solidFill>
                  <a:prstClr val="black"/>
                </a:solidFill>
              </a:rPr>
              <a:t>sagittis</a:t>
            </a:r>
            <a:r>
              <a:rPr lang="en-US" sz="3600" dirty="0">
                <a:solidFill>
                  <a:prstClr val="black"/>
                </a:solidFill>
              </a:rPr>
              <a:t> dolor.</a:t>
            </a:r>
          </a:p>
          <a:p>
            <a:pPr lvl="0"/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84592" y="2352057"/>
            <a:ext cx="20282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Optima"/>
                <a:cs typeface="Optima"/>
              </a:rPr>
              <a:t>And you can put your subtitle here</a:t>
            </a:r>
            <a:endParaRPr lang="en-US" sz="4800" dirty="0">
              <a:latin typeface="Optima"/>
              <a:cs typeface="Optim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26402" y="12752556"/>
            <a:ext cx="9703847" cy="680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</a:rPr>
              <a:t>Lorem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ipsum</a:t>
            </a:r>
            <a:r>
              <a:rPr lang="en-US" sz="3600" dirty="0">
                <a:solidFill>
                  <a:prstClr val="black"/>
                </a:solidFill>
              </a:rPr>
              <a:t> dolor sit </a:t>
            </a:r>
            <a:r>
              <a:rPr lang="en-US" sz="3600" dirty="0" err="1">
                <a:solidFill>
                  <a:prstClr val="black"/>
                </a:solidFill>
              </a:rPr>
              <a:t>amet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consectetur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adipiscing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elit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Aenean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eros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elit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malesuada</a:t>
            </a:r>
            <a:r>
              <a:rPr lang="en-US" sz="3600" dirty="0">
                <a:solidFill>
                  <a:prstClr val="black"/>
                </a:solidFill>
              </a:rPr>
              <a:t> et </a:t>
            </a:r>
            <a:r>
              <a:rPr lang="en-US" sz="3600" dirty="0" err="1">
                <a:solidFill>
                  <a:prstClr val="black"/>
                </a:solidFill>
              </a:rPr>
              <a:t>neque</a:t>
            </a:r>
            <a:r>
              <a:rPr lang="en-US" sz="3600" dirty="0">
                <a:solidFill>
                  <a:prstClr val="black"/>
                </a:solidFill>
              </a:rPr>
              <a:t> a, </a:t>
            </a:r>
            <a:r>
              <a:rPr lang="en-US" sz="3600" dirty="0" err="1">
                <a:solidFill>
                  <a:prstClr val="black"/>
                </a:solidFill>
              </a:rPr>
              <a:t>luctus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tincidunt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enim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Vestibulum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maximus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nec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tortor</a:t>
            </a:r>
            <a:r>
              <a:rPr lang="en-US" sz="3600" dirty="0">
                <a:solidFill>
                  <a:prstClr val="black"/>
                </a:solidFill>
              </a:rPr>
              <a:t> dictum </a:t>
            </a:r>
            <a:r>
              <a:rPr lang="en-US" sz="3600" dirty="0" err="1">
                <a:solidFill>
                  <a:prstClr val="black"/>
                </a:solidFill>
              </a:rPr>
              <a:t>tempor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Quisque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vel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nisl</a:t>
            </a:r>
            <a:r>
              <a:rPr lang="en-US" sz="3600" dirty="0">
                <a:solidFill>
                  <a:prstClr val="black"/>
                </a:solidFill>
              </a:rPr>
              <a:t> nisi. </a:t>
            </a:r>
            <a:r>
              <a:rPr lang="en-US" sz="3600" dirty="0" err="1">
                <a:solidFill>
                  <a:prstClr val="black"/>
                </a:solidFill>
              </a:rPr>
              <a:t>Aliquam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condimentum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orci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consectetur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scelerisque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pellentesque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Pellentesque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vel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risus</a:t>
            </a:r>
            <a:r>
              <a:rPr lang="en-US" sz="3600" dirty="0">
                <a:solidFill>
                  <a:prstClr val="black"/>
                </a:solidFill>
              </a:rPr>
              <a:t> id </a:t>
            </a:r>
            <a:r>
              <a:rPr lang="en-US" sz="3600" dirty="0" err="1">
                <a:solidFill>
                  <a:prstClr val="black"/>
                </a:solidFill>
              </a:rPr>
              <a:t>orci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sodales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accumsan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Nulla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ut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ultricies</a:t>
            </a:r>
            <a:r>
              <a:rPr lang="en-US" sz="3600" dirty="0">
                <a:solidFill>
                  <a:prstClr val="black"/>
                </a:solidFill>
              </a:rPr>
              <a:t> est. </a:t>
            </a:r>
            <a:r>
              <a:rPr lang="en-US" sz="3600" dirty="0" err="1">
                <a:solidFill>
                  <a:prstClr val="black"/>
                </a:solidFill>
              </a:rPr>
              <a:t>Duis</a:t>
            </a:r>
            <a:r>
              <a:rPr lang="en-US" sz="3600" dirty="0">
                <a:solidFill>
                  <a:prstClr val="black"/>
                </a:solidFill>
              </a:rPr>
              <a:t> ac </a:t>
            </a:r>
            <a:r>
              <a:rPr lang="en-US" sz="3600" dirty="0" err="1">
                <a:solidFill>
                  <a:prstClr val="black"/>
                </a:solidFill>
              </a:rPr>
              <a:t>sagittis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nunc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Aliquam</a:t>
            </a:r>
            <a:r>
              <a:rPr lang="en-US" sz="3600" dirty="0">
                <a:solidFill>
                  <a:prstClr val="black"/>
                </a:solidFill>
              </a:rPr>
              <a:t> in </a:t>
            </a:r>
            <a:r>
              <a:rPr lang="en-US" sz="3600" dirty="0" err="1">
                <a:solidFill>
                  <a:prstClr val="black"/>
                </a:solidFill>
              </a:rPr>
              <a:t>ornare</a:t>
            </a:r>
            <a:r>
              <a:rPr lang="en-US" sz="3600" dirty="0">
                <a:solidFill>
                  <a:prstClr val="black"/>
                </a:solidFill>
              </a:rPr>
              <a:t> magna. </a:t>
            </a:r>
            <a:r>
              <a:rPr lang="en-US" sz="3600" dirty="0" err="1">
                <a:solidFill>
                  <a:prstClr val="black"/>
                </a:solidFill>
              </a:rPr>
              <a:t>Donec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eget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nulla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eget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mauris</a:t>
            </a:r>
            <a:r>
              <a:rPr lang="en-US" sz="3600" dirty="0">
                <a:solidFill>
                  <a:prstClr val="black"/>
                </a:solidFill>
              </a:rPr>
              <a:t> dictum </a:t>
            </a:r>
            <a:r>
              <a:rPr lang="en-US" sz="3600" dirty="0" err="1">
                <a:solidFill>
                  <a:prstClr val="black"/>
                </a:solidFill>
              </a:rPr>
              <a:t>cursus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Donec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hendrerit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risus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odio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sodales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quis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elementum</a:t>
            </a:r>
            <a:r>
              <a:rPr lang="en-US" sz="3600" dirty="0">
                <a:solidFill>
                  <a:prstClr val="black"/>
                </a:solidFill>
              </a:rPr>
              <a:t> nisi </a:t>
            </a:r>
            <a:r>
              <a:rPr lang="en-US" sz="3600" dirty="0" err="1">
                <a:solidFill>
                  <a:prstClr val="black"/>
                </a:solidFill>
              </a:rPr>
              <a:t>tristique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Donec</a:t>
            </a:r>
            <a:r>
              <a:rPr lang="en-US" sz="3600" dirty="0">
                <a:solidFill>
                  <a:prstClr val="black"/>
                </a:solidFill>
              </a:rPr>
              <a:t> et ex </a:t>
            </a:r>
            <a:r>
              <a:rPr lang="en-US" sz="3600" dirty="0" err="1">
                <a:solidFill>
                  <a:prstClr val="black"/>
                </a:solidFill>
              </a:rPr>
              <a:t>auctor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maximus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arcu</a:t>
            </a:r>
            <a:r>
              <a:rPr lang="en-US" sz="3600" dirty="0">
                <a:solidFill>
                  <a:prstClr val="black"/>
                </a:solidFill>
              </a:rPr>
              <a:t> in, </a:t>
            </a:r>
            <a:r>
              <a:rPr lang="en-US" sz="3600" dirty="0" err="1">
                <a:solidFill>
                  <a:prstClr val="black"/>
                </a:solidFill>
              </a:rPr>
              <a:t>sagittis</a:t>
            </a:r>
            <a:r>
              <a:rPr lang="en-US" sz="3600" dirty="0">
                <a:solidFill>
                  <a:prstClr val="black"/>
                </a:solidFill>
              </a:rPr>
              <a:t> dolor.</a:t>
            </a:r>
          </a:p>
          <a:p>
            <a:pPr lvl="0"/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614776" y="4791604"/>
            <a:ext cx="9703847" cy="680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</a:rPr>
              <a:t>Lorem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ipsum</a:t>
            </a:r>
            <a:r>
              <a:rPr lang="en-US" sz="3600" dirty="0">
                <a:solidFill>
                  <a:prstClr val="black"/>
                </a:solidFill>
              </a:rPr>
              <a:t> dolor sit </a:t>
            </a:r>
            <a:r>
              <a:rPr lang="en-US" sz="3600" dirty="0" err="1">
                <a:solidFill>
                  <a:prstClr val="black"/>
                </a:solidFill>
              </a:rPr>
              <a:t>amet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consectetur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adipiscing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elit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Aenean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eros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elit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malesuada</a:t>
            </a:r>
            <a:r>
              <a:rPr lang="en-US" sz="3600" dirty="0">
                <a:solidFill>
                  <a:prstClr val="black"/>
                </a:solidFill>
              </a:rPr>
              <a:t> et </a:t>
            </a:r>
            <a:r>
              <a:rPr lang="en-US" sz="3600" dirty="0" err="1">
                <a:solidFill>
                  <a:prstClr val="black"/>
                </a:solidFill>
              </a:rPr>
              <a:t>neque</a:t>
            </a:r>
            <a:r>
              <a:rPr lang="en-US" sz="3600" dirty="0">
                <a:solidFill>
                  <a:prstClr val="black"/>
                </a:solidFill>
              </a:rPr>
              <a:t> a, </a:t>
            </a:r>
            <a:r>
              <a:rPr lang="en-US" sz="3600" dirty="0" err="1">
                <a:solidFill>
                  <a:prstClr val="black"/>
                </a:solidFill>
              </a:rPr>
              <a:t>luctus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tincidunt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enim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Vestibulum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maximus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nec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tortor</a:t>
            </a:r>
            <a:r>
              <a:rPr lang="en-US" sz="3600" dirty="0">
                <a:solidFill>
                  <a:prstClr val="black"/>
                </a:solidFill>
              </a:rPr>
              <a:t> dictum </a:t>
            </a:r>
            <a:r>
              <a:rPr lang="en-US" sz="3600" dirty="0" err="1">
                <a:solidFill>
                  <a:prstClr val="black"/>
                </a:solidFill>
              </a:rPr>
              <a:t>tempor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Quisque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vel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nisl</a:t>
            </a:r>
            <a:r>
              <a:rPr lang="en-US" sz="3600" dirty="0">
                <a:solidFill>
                  <a:prstClr val="black"/>
                </a:solidFill>
              </a:rPr>
              <a:t> nisi. </a:t>
            </a:r>
            <a:r>
              <a:rPr lang="en-US" sz="3600" dirty="0" err="1">
                <a:solidFill>
                  <a:prstClr val="black"/>
                </a:solidFill>
              </a:rPr>
              <a:t>Aliquam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condimentum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orci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consectetur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scelerisque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pellentesque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Pellentesque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vel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risus</a:t>
            </a:r>
            <a:r>
              <a:rPr lang="en-US" sz="3600" dirty="0">
                <a:solidFill>
                  <a:prstClr val="black"/>
                </a:solidFill>
              </a:rPr>
              <a:t> id </a:t>
            </a:r>
            <a:r>
              <a:rPr lang="en-US" sz="3600" dirty="0" err="1">
                <a:solidFill>
                  <a:prstClr val="black"/>
                </a:solidFill>
              </a:rPr>
              <a:t>orci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sodales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accumsan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Nulla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ut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ultricies</a:t>
            </a:r>
            <a:r>
              <a:rPr lang="en-US" sz="3600" dirty="0">
                <a:solidFill>
                  <a:prstClr val="black"/>
                </a:solidFill>
              </a:rPr>
              <a:t> est. </a:t>
            </a:r>
            <a:r>
              <a:rPr lang="en-US" sz="3600" dirty="0" err="1">
                <a:solidFill>
                  <a:prstClr val="black"/>
                </a:solidFill>
              </a:rPr>
              <a:t>Duis</a:t>
            </a:r>
            <a:r>
              <a:rPr lang="en-US" sz="3600" dirty="0">
                <a:solidFill>
                  <a:prstClr val="black"/>
                </a:solidFill>
              </a:rPr>
              <a:t> ac </a:t>
            </a:r>
            <a:r>
              <a:rPr lang="en-US" sz="3600" dirty="0" err="1">
                <a:solidFill>
                  <a:prstClr val="black"/>
                </a:solidFill>
              </a:rPr>
              <a:t>sagittis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nunc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Aliquam</a:t>
            </a:r>
            <a:r>
              <a:rPr lang="en-US" sz="3600" dirty="0">
                <a:solidFill>
                  <a:prstClr val="black"/>
                </a:solidFill>
              </a:rPr>
              <a:t> in </a:t>
            </a:r>
            <a:r>
              <a:rPr lang="en-US" sz="3600" dirty="0" err="1">
                <a:solidFill>
                  <a:prstClr val="black"/>
                </a:solidFill>
              </a:rPr>
              <a:t>ornare</a:t>
            </a:r>
            <a:r>
              <a:rPr lang="en-US" sz="3600" dirty="0">
                <a:solidFill>
                  <a:prstClr val="black"/>
                </a:solidFill>
              </a:rPr>
              <a:t> magna. </a:t>
            </a:r>
            <a:r>
              <a:rPr lang="en-US" sz="3600" dirty="0" err="1">
                <a:solidFill>
                  <a:prstClr val="black"/>
                </a:solidFill>
              </a:rPr>
              <a:t>Donec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eget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nulla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eget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mauris</a:t>
            </a:r>
            <a:r>
              <a:rPr lang="en-US" sz="3600" dirty="0">
                <a:solidFill>
                  <a:prstClr val="black"/>
                </a:solidFill>
              </a:rPr>
              <a:t> dictum </a:t>
            </a:r>
            <a:r>
              <a:rPr lang="en-US" sz="3600" dirty="0" err="1">
                <a:solidFill>
                  <a:prstClr val="black"/>
                </a:solidFill>
              </a:rPr>
              <a:t>cursus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Donec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hendrerit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risus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odio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sodales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quis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elementum</a:t>
            </a:r>
            <a:r>
              <a:rPr lang="en-US" sz="3600" dirty="0">
                <a:solidFill>
                  <a:prstClr val="black"/>
                </a:solidFill>
              </a:rPr>
              <a:t> nisi </a:t>
            </a:r>
            <a:r>
              <a:rPr lang="en-US" sz="3600" dirty="0" err="1">
                <a:solidFill>
                  <a:prstClr val="black"/>
                </a:solidFill>
              </a:rPr>
              <a:t>tristique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Donec</a:t>
            </a:r>
            <a:r>
              <a:rPr lang="en-US" sz="3600" dirty="0">
                <a:solidFill>
                  <a:prstClr val="black"/>
                </a:solidFill>
              </a:rPr>
              <a:t> et ex </a:t>
            </a:r>
            <a:r>
              <a:rPr lang="en-US" sz="3600" dirty="0" err="1">
                <a:solidFill>
                  <a:prstClr val="black"/>
                </a:solidFill>
              </a:rPr>
              <a:t>auctor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maximus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arcu</a:t>
            </a:r>
            <a:r>
              <a:rPr lang="en-US" sz="3600" dirty="0">
                <a:solidFill>
                  <a:prstClr val="black"/>
                </a:solidFill>
              </a:rPr>
              <a:t> in, </a:t>
            </a:r>
            <a:r>
              <a:rPr lang="en-US" sz="3600" dirty="0" err="1">
                <a:solidFill>
                  <a:prstClr val="black"/>
                </a:solidFill>
              </a:rPr>
              <a:t>sagittis</a:t>
            </a:r>
            <a:r>
              <a:rPr lang="en-US" sz="3600" dirty="0">
                <a:solidFill>
                  <a:prstClr val="black"/>
                </a:solidFill>
              </a:rPr>
              <a:t> dolor.</a:t>
            </a:r>
          </a:p>
          <a:p>
            <a:pPr lvl="0"/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614776" y="12752556"/>
            <a:ext cx="9703847" cy="680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</a:rPr>
              <a:t>Lorem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ipsum</a:t>
            </a:r>
            <a:r>
              <a:rPr lang="en-US" sz="3600" dirty="0">
                <a:solidFill>
                  <a:prstClr val="black"/>
                </a:solidFill>
              </a:rPr>
              <a:t> dolor sit </a:t>
            </a:r>
            <a:r>
              <a:rPr lang="en-US" sz="3600" dirty="0" err="1">
                <a:solidFill>
                  <a:prstClr val="black"/>
                </a:solidFill>
              </a:rPr>
              <a:t>amet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consectetur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adipiscing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elit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Aenean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eros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elit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malesuada</a:t>
            </a:r>
            <a:r>
              <a:rPr lang="en-US" sz="3600" dirty="0">
                <a:solidFill>
                  <a:prstClr val="black"/>
                </a:solidFill>
              </a:rPr>
              <a:t> et </a:t>
            </a:r>
            <a:r>
              <a:rPr lang="en-US" sz="3600" dirty="0" err="1">
                <a:solidFill>
                  <a:prstClr val="black"/>
                </a:solidFill>
              </a:rPr>
              <a:t>neque</a:t>
            </a:r>
            <a:r>
              <a:rPr lang="en-US" sz="3600" dirty="0">
                <a:solidFill>
                  <a:prstClr val="black"/>
                </a:solidFill>
              </a:rPr>
              <a:t> a, </a:t>
            </a:r>
            <a:r>
              <a:rPr lang="en-US" sz="3600" dirty="0" err="1">
                <a:solidFill>
                  <a:prstClr val="black"/>
                </a:solidFill>
              </a:rPr>
              <a:t>luctus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tincidunt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enim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Vestibulum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maximus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nec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tortor</a:t>
            </a:r>
            <a:r>
              <a:rPr lang="en-US" sz="3600" dirty="0">
                <a:solidFill>
                  <a:prstClr val="black"/>
                </a:solidFill>
              </a:rPr>
              <a:t> dictum </a:t>
            </a:r>
            <a:r>
              <a:rPr lang="en-US" sz="3600" dirty="0" err="1">
                <a:solidFill>
                  <a:prstClr val="black"/>
                </a:solidFill>
              </a:rPr>
              <a:t>tempor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Quisque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vel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nisl</a:t>
            </a:r>
            <a:r>
              <a:rPr lang="en-US" sz="3600" dirty="0">
                <a:solidFill>
                  <a:prstClr val="black"/>
                </a:solidFill>
              </a:rPr>
              <a:t> nisi. </a:t>
            </a:r>
            <a:r>
              <a:rPr lang="en-US" sz="3600" dirty="0" err="1">
                <a:solidFill>
                  <a:prstClr val="black"/>
                </a:solidFill>
              </a:rPr>
              <a:t>Aliquam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condimentum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orci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consectetur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scelerisque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pellentesque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Pellentesque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vel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risus</a:t>
            </a:r>
            <a:r>
              <a:rPr lang="en-US" sz="3600" dirty="0">
                <a:solidFill>
                  <a:prstClr val="black"/>
                </a:solidFill>
              </a:rPr>
              <a:t> id </a:t>
            </a:r>
            <a:r>
              <a:rPr lang="en-US" sz="3600" dirty="0" err="1">
                <a:solidFill>
                  <a:prstClr val="black"/>
                </a:solidFill>
              </a:rPr>
              <a:t>orci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sodales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accumsan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Nulla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ut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ultricies</a:t>
            </a:r>
            <a:r>
              <a:rPr lang="en-US" sz="3600" dirty="0">
                <a:solidFill>
                  <a:prstClr val="black"/>
                </a:solidFill>
              </a:rPr>
              <a:t> est. </a:t>
            </a:r>
            <a:r>
              <a:rPr lang="en-US" sz="3600" dirty="0" err="1">
                <a:solidFill>
                  <a:prstClr val="black"/>
                </a:solidFill>
              </a:rPr>
              <a:t>Duis</a:t>
            </a:r>
            <a:r>
              <a:rPr lang="en-US" sz="3600" dirty="0">
                <a:solidFill>
                  <a:prstClr val="black"/>
                </a:solidFill>
              </a:rPr>
              <a:t> ac </a:t>
            </a:r>
            <a:r>
              <a:rPr lang="en-US" sz="3600" dirty="0" err="1">
                <a:solidFill>
                  <a:prstClr val="black"/>
                </a:solidFill>
              </a:rPr>
              <a:t>sagittis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nunc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Aliquam</a:t>
            </a:r>
            <a:r>
              <a:rPr lang="en-US" sz="3600" dirty="0">
                <a:solidFill>
                  <a:prstClr val="black"/>
                </a:solidFill>
              </a:rPr>
              <a:t> in </a:t>
            </a:r>
            <a:r>
              <a:rPr lang="en-US" sz="3600" dirty="0" err="1">
                <a:solidFill>
                  <a:prstClr val="black"/>
                </a:solidFill>
              </a:rPr>
              <a:t>ornare</a:t>
            </a:r>
            <a:r>
              <a:rPr lang="en-US" sz="3600" dirty="0">
                <a:solidFill>
                  <a:prstClr val="black"/>
                </a:solidFill>
              </a:rPr>
              <a:t> magna. </a:t>
            </a:r>
            <a:r>
              <a:rPr lang="en-US" sz="3600" dirty="0" err="1">
                <a:solidFill>
                  <a:prstClr val="black"/>
                </a:solidFill>
              </a:rPr>
              <a:t>Donec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eget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nulla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eget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mauris</a:t>
            </a:r>
            <a:r>
              <a:rPr lang="en-US" sz="3600" dirty="0">
                <a:solidFill>
                  <a:prstClr val="black"/>
                </a:solidFill>
              </a:rPr>
              <a:t> dictum </a:t>
            </a:r>
            <a:r>
              <a:rPr lang="en-US" sz="3600" dirty="0" err="1">
                <a:solidFill>
                  <a:prstClr val="black"/>
                </a:solidFill>
              </a:rPr>
              <a:t>cursus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Donec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hendrerit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risus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odio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sodales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quis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elementum</a:t>
            </a:r>
            <a:r>
              <a:rPr lang="en-US" sz="3600" dirty="0">
                <a:solidFill>
                  <a:prstClr val="black"/>
                </a:solidFill>
              </a:rPr>
              <a:t> nisi </a:t>
            </a:r>
            <a:r>
              <a:rPr lang="en-US" sz="3600" dirty="0" err="1">
                <a:solidFill>
                  <a:prstClr val="black"/>
                </a:solidFill>
              </a:rPr>
              <a:t>tristique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Donec</a:t>
            </a:r>
            <a:r>
              <a:rPr lang="en-US" sz="3600" dirty="0">
                <a:solidFill>
                  <a:prstClr val="black"/>
                </a:solidFill>
              </a:rPr>
              <a:t> et ex </a:t>
            </a:r>
            <a:r>
              <a:rPr lang="en-US" sz="3600" dirty="0" err="1">
                <a:solidFill>
                  <a:prstClr val="black"/>
                </a:solidFill>
              </a:rPr>
              <a:t>auctor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maximus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arcu</a:t>
            </a:r>
            <a:r>
              <a:rPr lang="en-US" sz="3600" dirty="0">
                <a:solidFill>
                  <a:prstClr val="black"/>
                </a:solidFill>
              </a:rPr>
              <a:t> in, </a:t>
            </a:r>
            <a:r>
              <a:rPr lang="en-US" sz="3600" dirty="0" err="1">
                <a:solidFill>
                  <a:prstClr val="black"/>
                </a:solidFill>
              </a:rPr>
              <a:t>sagittis</a:t>
            </a:r>
            <a:r>
              <a:rPr lang="en-US" sz="3600" dirty="0">
                <a:solidFill>
                  <a:prstClr val="black"/>
                </a:solidFill>
              </a:rPr>
              <a:t> dolor.</a:t>
            </a:r>
          </a:p>
          <a:p>
            <a:pPr lvl="0"/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22" name="Picture 21" descr="32-0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5"/>
          <a:stretch/>
        </p:blipFill>
        <p:spPr>
          <a:xfrm>
            <a:off x="13623464" y="4963022"/>
            <a:ext cx="5807536" cy="3707368"/>
          </a:xfrm>
          <a:prstGeom prst="rect">
            <a:avLst/>
          </a:prstGeom>
        </p:spPr>
      </p:pic>
      <p:pic>
        <p:nvPicPr>
          <p:cNvPr id="25" name="Picture 24" descr="32-0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5"/>
          <a:stretch/>
        </p:blipFill>
        <p:spPr>
          <a:xfrm>
            <a:off x="13623464" y="10007157"/>
            <a:ext cx="5807536" cy="3707368"/>
          </a:xfrm>
          <a:prstGeom prst="rect">
            <a:avLst/>
          </a:prstGeom>
        </p:spPr>
      </p:pic>
      <p:pic>
        <p:nvPicPr>
          <p:cNvPr id="26" name="Picture 25" descr="32-0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5"/>
          <a:stretch/>
        </p:blipFill>
        <p:spPr>
          <a:xfrm>
            <a:off x="13623464" y="15196439"/>
            <a:ext cx="5807536" cy="370736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3873258" y="8893259"/>
            <a:ext cx="10099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  <a:latin typeface="Optima"/>
                <a:cs typeface="Optima"/>
              </a:rPr>
              <a:t>Place Images Here</a:t>
            </a:r>
            <a:endParaRPr lang="en-US" sz="4800" b="1" dirty="0">
              <a:solidFill>
                <a:schemeClr val="bg1">
                  <a:lumMod val="7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909542" y="14009967"/>
            <a:ext cx="10099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  <a:latin typeface="Optima"/>
                <a:cs typeface="Optima"/>
              </a:rPr>
              <a:t>Place Images Here</a:t>
            </a:r>
            <a:endParaRPr lang="en-US" sz="4800" b="1" dirty="0">
              <a:solidFill>
                <a:schemeClr val="bg1">
                  <a:lumMod val="7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26402" y="3742873"/>
            <a:ext cx="5658758" cy="830997"/>
          </a:xfrm>
          <a:prstGeom prst="rect">
            <a:avLst/>
          </a:prstGeom>
          <a:solidFill>
            <a:srgbClr val="AA053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FF"/>
                </a:solidFill>
                <a:latin typeface="Optima"/>
                <a:cs typeface="Optima"/>
              </a:rPr>
              <a:t>Subtitle Here </a:t>
            </a:r>
            <a:endParaRPr lang="en-US" sz="4800" b="1" dirty="0">
              <a:solidFill>
                <a:srgbClr val="FFFFFF"/>
              </a:solidFill>
              <a:latin typeface="Optima"/>
              <a:cs typeface="Optim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26402" y="11703825"/>
            <a:ext cx="5658758" cy="830997"/>
          </a:xfrm>
          <a:prstGeom prst="rect">
            <a:avLst/>
          </a:prstGeom>
          <a:solidFill>
            <a:srgbClr val="AA053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FF"/>
                </a:solidFill>
                <a:latin typeface="Optima"/>
                <a:cs typeface="Optima"/>
              </a:rPr>
              <a:t>Subtitle Here </a:t>
            </a:r>
            <a:endParaRPr lang="en-US" sz="4800" b="1" dirty="0">
              <a:solidFill>
                <a:srgbClr val="FFFFFF"/>
              </a:solidFill>
              <a:latin typeface="Optima"/>
              <a:cs typeface="Optim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14776" y="3742873"/>
            <a:ext cx="5658758" cy="830997"/>
          </a:xfrm>
          <a:prstGeom prst="rect">
            <a:avLst/>
          </a:prstGeom>
          <a:solidFill>
            <a:srgbClr val="AA053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FF"/>
                </a:solidFill>
                <a:latin typeface="Optima"/>
                <a:cs typeface="Optima"/>
              </a:rPr>
              <a:t>Subtitle Here </a:t>
            </a:r>
            <a:endParaRPr lang="en-US" sz="4800" b="1" dirty="0">
              <a:solidFill>
                <a:srgbClr val="FFFFFF"/>
              </a:solidFill>
              <a:latin typeface="Optima"/>
              <a:cs typeface="Optim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614776" y="11703825"/>
            <a:ext cx="5658758" cy="830997"/>
          </a:xfrm>
          <a:prstGeom prst="rect">
            <a:avLst/>
          </a:prstGeom>
          <a:solidFill>
            <a:srgbClr val="AA053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FF"/>
                </a:solidFill>
                <a:latin typeface="Optima"/>
                <a:cs typeface="Optima"/>
              </a:rPr>
              <a:t>Subtitle Here </a:t>
            </a:r>
            <a:endParaRPr lang="en-US" sz="4800" b="1" dirty="0">
              <a:solidFill>
                <a:srgbClr val="FFFFFF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748084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1043</Words>
  <Application>Microsoft Macintosh PowerPoint</Application>
  <PresentationFormat>Custom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</cp:revision>
  <dcterms:created xsi:type="dcterms:W3CDTF">2017-04-28T15:30:21Z</dcterms:created>
  <dcterms:modified xsi:type="dcterms:W3CDTF">2017-04-28T17:16:34Z</dcterms:modified>
</cp:coreProperties>
</file>