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51206400" cy="21945600"/>
  <p:notesSz cx="6858000" cy="9144000"/>
  <p:defaultTextStyle>
    <a:defPPr>
      <a:defRPr lang="en-US"/>
    </a:defPPr>
    <a:lvl1pPr marL="0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1pPr>
    <a:lvl2pPr marL="1755648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2pPr>
    <a:lvl3pPr marL="3511296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3pPr>
    <a:lvl4pPr marL="5266944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4pPr>
    <a:lvl5pPr marL="7022592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5pPr>
    <a:lvl6pPr marL="8778240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6pPr>
    <a:lvl7pPr marL="10533888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7pPr>
    <a:lvl8pPr marL="12289536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8pPr>
    <a:lvl9pPr marL="14045184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43"/>
  </p:normalViewPr>
  <p:slideViewPr>
    <p:cSldViewPr snapToGrid="0" snapToObjects="1">
      <p:cViewPr varScale="1">
        <p:scale>
          <a:sx n="17" d="100"/>
          <a:sy n="17" d="100"/>
        </p:scale>
        <p:origin x="336" y="1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3591562"/>
            <a:ext cx="3840480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1526522"/>
            <a:ext cx="38404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5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48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168400"/>
            <a:ext cx="1104138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168400"/>
            <a:ext cx="32484060" cy="1859788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3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9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5471163"/>
            <a:ext cx="441655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4686283"/>
            <a:ext cx="441655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2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5842000"/>
            <a:ext cx="21762720" cy="139242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5842000"/>
            <a:ext cx="21762720" cy="139242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2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168401"/>
            <a:ext cx="441655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5379722"/>
            <a:ext cx="21662705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8016240"/>
            <a:ext cx="21662705" cy="117906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5379722"/>
            <a:ext cx="21769390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8016240"/>
            <a:ext cx="21769390" cy="117906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4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48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1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463040"/>
            <a:ext cx="16515395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3159762"/>
            <a:ext cx="259232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6583680"/>
            <a:ext cx="16515395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24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463040"/>
            <a:ext cx="16515395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3159762"/>
            <a:ext cx="259232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6583680"/>
            <a:ext cx="16515395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81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168401"/>
            <a:ext cx="441655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5842000"/>
            <a:ext cx="441655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0340322"/>
            <a:ext cx="115214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498AB-4A2F-AA4C-B535-1502A2FDEC41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0340322"/>
            <a:ext cx="172821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0340322"/>
            <a:ext cx="115214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F45B6-F820-774C-8BA6-16837F92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231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D789979-9FF9-5C4E-BD5A-18E607E6B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3430" y="5334000"/>
            <a:ext cx="13689665" cy="37163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40D73CE-4C22-DD4E-AD69-607269F1AB94}"/>
              </a:ext>
            </a:extLst>
          </p:cNvPr>
          <p:cNvSpPr txBox="1"/>
          <p:nvPr/>
        </p:nvSpPr>
        <p:spPr>
          <a:xfrm>
            <a:off x="16443149" y="10749951"/>
            <a:ext cx="19090226" cy="1156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Create content for your 24”x56” Poster in this space!</a:t>
            </a:r>
          </a:p>
        </p:txBody>
      </p:sp>
    </p:spTree>
    <p:extLst>
      <p:ext uri="{BB962C8B-B14F-4D97-AF65-F5344CB8AC3E}">
        <p14:creationId xmlns:p14="http://schemas.microsoft.com/office/powerpoint/2010/main" val="4041617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13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2019-09-09T17:55:14Z</dcterms:created>
  <dcterms:modified xsi:type="dcterms:W3CDTF">2019-09-09T17:57:23Z</dcterms:modified>
</cp:coreProperties>
</file>