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51206400" cy="38404800"/>
  <p:notesSz cx="6858000" cy="9144000"/>
  <p:defaultTextStyle>
    <a:defPPr>
      <a:defRPr lang="en-US"/>
    </a:defPPr>
    <a:lvl1pPr marL="0" algn="l" defTabSz="3511296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1pPr>
    <a:lvl2pPr marL="1755648" algn="l" defTabSz="3511296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2pPr>
    <a:lvl3pPr marL="3511296" algn="l" defTabSz="3511296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3pPr>
    <a:lvl4pPr marL="5266944" algn="l" defTabSz="3511296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4pPr>
    <a:lvl5pPr marL="7022592" algn="l" defTabSz="3511296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5pPr>
    <a:lvl6pPr marL="8778240" algn="l" defTabSz="3511296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6pPr>
    <a:lvl7pPr marL="10533888" algn="l" defTabSz="3511296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7pPr>
    <a:lvl8pPr marL="12289536" algn="l" defTabSz="3511296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8pPr>
    <a:lvl9pPr marL="14045184" algn="l" defTabSz="3511296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/>
    <p:restoredTop sz="94643"/>
  </p:normalViewPr>
  <p:slideViewPr>
    <p:cSldViewPr snapToGrid="0" snapToObjects="1">
      <p:cViewPr varScale="1">
        <p:scale>
          <a:sx n="17" d="100"/>
          <a:sy n="17" d="100"/>
        </p:scale>
        <p:origin x="336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6285233"/>
            <a:ext cx="43525440" cy="13370560"/>
          </a:xfrm>
        </p:spPr>
        <p:txBody>
          <a:bodyPr anchor="b"/>
          <a:lstStyle>
            <a:lvl1pPr algn="ctr">
              <a:defRPr sz="3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20171413"/>
            <a:ext cx="38404800" cy="9272267"/>
          </a:xfrm>
        </p:spPr>
        <p:txBody>
          <a:bodyPr/>
          <a:lstStyle>
            <a:lvl1pPr marL="0" indent="0" algn="ctr">
              <a:buNone/>
              <a:defRPr sz="13440"/>
            </a:lvl1pPr>
            <a:lvl2pPr marL="2560320" indent="0" algn="ctr">
              <a:buNone/>
              <a:defRPr sz="11200"/>
            </a:lvl2pPr>
            <a:lvl3pPr marL="5120640" indent="0" algn="ctr">
              <a:buNone/>
              <a:defRPr sz="10080"/>
            </a:lvl3pPr>
            <a:lvl4pPr marL="7680960" indent="0" algn="ctr">
              <a:buNone/>
              <a:defRPr sz="8960"/>
            </a:lvl4pPr>
            <a:lvl5pPr marL="10241280" indent="0" algn="ctr">
              <a:buNone/>
              <a:defRPr sz="8960"/>
            </a:lvl5pPr>
            <a:lvl6pPr marL="12801600" indent="0" algn="ctr">
              <a:buNone/>
              <a:defRPr sz="8960"/>
            </a:lvl6pPr>
            <a:lvl7pPr marL="15361920" indent="0" algn="ctr">
              <a:buNone/>
              <a:defRPr sz="8960"/>
            </a:lvl7pPr>
            <a:lvl8pPr marL="17922240" indent="0" algn="ctr">
              <a:buNone/>
              <a:defRPr sz="8960"/>
            </a:lvl8pPr>
            <a:lvl9pPr marL="20482560" indent="0" algn="ctr">
              <a:buNone/>
              <a:defRPr sz="89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498AB-4A2F-AA4C-B535-1502A2FDEC41}" type="datetimeFigureOut">
              <a:rPr lang="en-US" smtClean="0"/>
              <a:t>9/9/19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45B6-F820-774C-8BA6-16837F92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605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498AB-4A2F-AA4C-B535-1502A2FDEC41}" type="datetimeFigureOut">
              <a:rPr lang="en-US" smtClean="0"/>
              <a:t>9/9/19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45B6-F820-774C-8BA6-16837F92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544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3" y="2044700"/>
            <a:ext cx="11041380" cy="3254629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3" y="2044700"/>
            <a:ext cx="32484060" cy="3254629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498AB-4A2F-AA4C-B535-1502A2FDEC41}" type="datetimeFigureOut">
              <a:rPr lang="en-US" smtClean="0"/>
              <a:t>9/9/19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45B6-F820-774C-8BA6-16837F92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295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498AB-4A2F-AA4C-B535-1502A2FDEC41}" type="datetimeFigureOut">
              <a:rPr lang="en-US" smtClean="0"/>
              <a:t>9/9/19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45B6-F820-774C-8BA6-16837F92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066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3" y="9574541"/>
            <a:ext cx="44165520" cy="15975327"/>
          </a:xfrm>
        </p:spPr>
        <p:txBody>
          <a:bodyPr anchor="b"/>
          <a:lstStyle>
            <a:lvl1pPr>
              <a:defRPr sz="3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3" y="25701001"/>
            <a:ext cx="44165520" cy="8401047"/>
          </a:xfrm>
        </p:spPr>
        <p:txBody>
          <a:bodyPr/>
          <a:lstStyle>
            <a:lvl1pPr marL="0" indent="0">
              <a:buNone/>
              <a:defRPr sz="13440">
                <a:solidFill>
                  <a:schemeClr val="tx1"/>
                </a:solidFill>
              </a:defRPr>
            </a:lvl1pPr>
            <a:lvl2pPr marL="256032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2pPr>
            <a:lvl3pPr marL="5120640" indent="0">
              <a:buNone/>
              <a:defRPr sz="10080">
                <a:solidFill>
                  <a:schemeClr val="tx1">
                    <a:tint val="75000"/>
                  </a:schemeClr>
                </a:solidFill>
              </a:defRPr>
            </a:lvl3pPr>
            <a:lvl4pPr marL="768096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4pPr>
            <a:lvl5pPr marL="1024128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5pPr>
            <a:lvl6pPr marL="1280160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6pPr>
            <a:lvl7pPr marL="1536192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7pPr>
            <a:lvl8pPr marL="1792224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8pPr>
            <a:lvl9pPr marL="2048256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498AB-4A2F-AA4C-B535-1502A2FDEC41}" type="datetimeFigureOut">
              <a:rPr lang="en-US" smtClean="0"/>
              <a:t>9/9/19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45B6-F820-774C-8BA6-16837F92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385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10223500"/>
            <a:ext cx="21762720" cy="2436749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10223500"/>
            <a:ext cx="21762720" cy="2436749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498AB-4A2F-AA4C-B535-1502A2FDEC41}" type="datetimeFigureOut">
              <a:rPr lang="en-US" smtClean="0"/>
              <a:t>9/9/19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45B6-F820-774C-8BA6-16837F92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950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044708"/>
            <a:ext cx="44165520" cy="74231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5" y="9414513"/>
            <a:ext cx="21662704" cy="4613907"/>
          </a:xfrm>
        </p:spPr>
        <p:txBody>
          <a:bodyPr anchor="b"/>
          <a:lstStyle>
            <a:lvl1pPr marL="0" indent="0">
              <a:buNone/>
              <a:defRPr sz="13440" b="1"/>
            </a:lvl1pPr>
            <a:lvl2pPr marL="2560320" indent="0">
              <a:buNone/>
              <a:defRPr sz="11200" b="1"/>
            </a:lvl2pPr>
            <a:lvl3pPr marL="5120640" indent="0">
              <a:buNone/>
              <a:defRPr sz="10080" b="1"/>
            </a:lvl3pPr>
            <a:lvl4pPr marL="7680960" indent="0">
              <a:buNone/>
              <a:defRPr sz="8960" b="1"/>
            </a:lvl4pPr>
            <a:lvl5pPr marL="10241280" indent="0">
              <a:buNone/>
              <a:defRPr sz="8960" b="1"/>
            </a:lvl5pPr>
            <a:lvl6pPr marL="12801600" indent="0">
              <a:buNone/>
              <a:defRPr sz="8960" b="1"/>
            </a:lvl6pPr>
            <a:lvl7pPr marL="15361920" indent="0">
              <a:buNone/>
              <a:defRPr sz="8960" b="1"/>
            </a:lvl7pPr>
            <a:lvl8pPr marL="17922240" indent="0">
              <a:buNone/>
              <a:defRPr sz="8960" b="1"/>
            </a:lvl8pPr>
            <a:lvl9pPr marL="20482560" indent="0">
              <a:buNone/>
              <a:defRPr sz="89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5" y="14028420"/>
            <a:ext cx="21662704" cy="2063369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3" y="9414513"/>
            <a:ext cx="21769390" cy="4613907"/>
          </a:xfrm>
        </p:spPr>
        <p:txBody>
          <a:bodyPr anchor="b"/>
          <a:lstStyle>
            <a:lvl1pPr marL="0" indent="0">
              <a:buNone/>
              <a:defRPr sz="13440" b="1"/>
            </a:lvl1pPr>
            <a:lvl2pPr marL="2560320" indent="0">
              <a:buNone/>
              <a:defRPr sz="11200" b="1"/>
            </a:lvl2pPr>
            <a:lvl3pPr marL="5120640" indent="0">
              <a:buNone/>
              <a:defRPr sz="10080" b="1"/>
            </a:lvl3pPr>
            <a:lvl4pPr marL="7680960" indent="0">
              <a:buNone/>
              <a:defRPr sz="8960" b="1"/>
            </a:lvl4pPr>
            <a:lvl5pPr marL="10241280" indent="0">
              <a:buNone/>
              <a:defRPr sz="8960" b="1"/>
            </a:lvl5pPr>
            <a:lvl6pPr marL="12801600" indent="0">
              <a:buNone/>
              <a:defRPr sz="8960" b="1"/>
            </a:lvl6pPr>
            <a:lvl7pPr marL="15361920" indent="0">
              <a:buNone/>
              <a:defRPr sz="8960" b="1"/>
            </a:lvl7pPr>
            <a:lvl8pPr marL="17922240" indent="0">
              <a:buNone/>
              <a:defRPr sz="8960" b="1"/>
            </a:lvl8pPr>
            <a:lvl9pPr marL="20482560" indent="0">
              <a:buNone/>
              <a:defRPr sz="89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3" y="14028420"/>
            <a:ext cx="21769390" cy="2063369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498AB-4A2F-AA4C-B535-1502A2FDEC41}" type="datetimeFigureOut">
              <a:rPr lang="en-US" smtClean="0"/>
              <a:t>9/9/19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45B6-F820-774C-8BA6-16837F92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01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498AB-4A2F-AA4C-B535-1502A2FDEC41}" type="datetimeFigureOut">
              <a:rPr lang="en-US" smtClean="0"/>
              <a:t>9/9/19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45B6-F820-774C-8BA6-16837F92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40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498AB-4A2F-AA4C-B535-1502A2FDEC41}" type="datetimeFigureOut">
              <a:rPr lang="en-US" smtClean="0"/>
              <a:t>9/9/19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45B6-F820-774C-8BA6-16837F92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411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560320"/>
            <a:ext cx="16515397" cy="8961120"/>
          </a:xfrm>
        </p:spPr>
        <p:txBody>
          <a:bodyPr anchor="b"/>
          <a:lstStyle>
            <a:lvl1pPr>
              <a:defRPr sz="17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5529588"/>
            <a:ext cx="25923240" cy="27292300"/>
          </a:xfrm>
        </p:spPr>
        <p:txBody>
          <a:bodyPr/>
          <a:lstStyle>
            <a:lvl1pPr>
              <a:defRPr sz="17920"/>
            </a:lvl1pPr>
            <a:lvl2pPr>
              <a:defRPr sz="15680"/>
            </a:lvl2pPr>
            <a:lvl3pPr>
              <a:defRPr sz="1344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0" y="11521440"/>
            <a:ext cx="16515397" cy="21344893"/>
          </a:xfrm>
        </p:spPr>
        <p:txBody>
          <a:bodyPr/>
          <a:lstStyle>
            <a:lvl1pPr marL="0" indent="0">
              <a:buNone/>
              <a:defRPr sz="8960"/>
            </a:lvl1pPr>
            <a:lvl2pPr marL="2560320" indent="0">
              <a:buNone/>
              <a:defRPr sz="7840"/>
            </a:lvl2pPr>
            <a:lvl3pPr marL="5120640" indent="0">
              <a:buNone/>
              <a:defRPr sz="6720"/>
            </a:lvl3pPr>
            <a:lvl4pPr marL="7680960" indent="0">
              <a:buNone/>
              <a:defRPr sz="5600"/>
            </a:lvl4pPr>
            <a:lvl5pPr marL="10241280" indent="0">
              <a:buNone/>
              <a:defRPr sz="5600"/>
            </a:lvl5pPr>
            <a:lvl6pPr marL="12801600" indent="0">
              <a:buNone/>
              <a:defRPr sz="5600"/>
            </a:lvl6pPr>
            <a:lvl7pPr marL="15361920" indent="0">
              <a:buNone/>
              <a:defRPr sz="5600"/>
            </a:lvl7pPr>
            <a:lvl8pPr marL="17922240" indent="0">
              <a:buNone/>
              <a:defRPr sz="5600"/>
            </a:lvl8pPr>
            <a:lvl9pPr marL="20482560" indent="0">
              <a:buNone/>
              <a:defRPr sz="5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498AB-4A2F-AA4C-B535-1502A2FDEC41}" type="datetimeFigureOut">
              <a:rPr lang="en-US" smtClean="0"/>
              <a:t>9/9/19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45B6-F820-774C-8BA6-16837F92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108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560320"/>
            <a:ext cx="16515397" cy="8961120"/>
          </a:xfrm>
        </p:spPr>
        <p:txBody>
          <a:bodyPr anchor="b"/>
          <a:lstStyle>
            <a:lvl1pPr>
              <a:defRPr sz="17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5529588"/>
            <a:ext cx="25923240" cy="27292300"/>
          </a:xfrm>
        </p:spPr>
        <p:txBody>
          <a:bodyPr anchor="t"/>
          <a:lstStyle>
            <a:lvl1pPr marL="0" indent="0">
              <a:buNone/>
              <a:defRPr sz="17920"/>
            </a:lvl1pPr>
            <a:lvl2pPr marL="2560320" indent="0">
              <a:buNone/>
              <a:defRPr sz="15680"/>
            </a:lvl2pPr>
            <a:lvl3pPr marL="5120640" indent="0">
              <a:buNone/>
              <a:defRPr sz="13440"/>
            </a:lvl3pPr>
            <a:lvl4pPr marL="7680960" indent="0">
              <a:buNone/>
              <a:defRPr sz="11200"/>
            </a:lvl4pPr>
            <a:lvl5pPr marL="10241280" indent="0">
              <a:buNone/>
              <a:defRPr sz="11200"/>
            </a:lvl5pPr>
            <a:lvl6pPr marL="12801600" indent="0">
              <a:buNone/>
              <a:defRPr sz="11200"/>
            </a:lvl6pPr>
            <a:lvl7pPr marL="15361920" indent="0">
              <a:buNone/>
              <a:defRPr sz="11200"/>
            </a:lvl7pPr>
            <a:lvl8pPr marL="17922240" indent="0">
              <a:buNone/>
              <a:defRPr sz="11200"/>
            </a:lvl8pPr>
            <a:lvl9pPr marL="20482560" indent="0">
              <a:buNone/>
              <a:defRPr sz="1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0" y="11521440"/>
            <a:ext cx="16515397" cy="21344893"/>
          </a:xfrm>
        </p:spPr>
        <p:txBody>
          <a:bodyPr/>
          <a:lstStyle>
            <a:lvl1pPr marL="0" indent="0">
              <a:buNone/>
              <a:defRPr sz="8960"/>
            </a:lvl1pPr>
            <a:lvl2pPr marL="2560320" indent="0">
              <a:buNone/>
              <a:defRPr sz="7840"/>
            </a:lvl2pPr>
            <a:lvl3pPr marL="5120640" indent="0">
              <a:buNone/>
              <a:defRPr sz="6720"/>
            </a:lvl3pPr>
            <a:lvl4pPr marL="7680960" indent="0">
              <a:buNone/>
              <a:defRPr sz="5600"/>
            </a:lvl4pPr>
            <a:lvl5pPr marL="10241280" indent="0">
              <a:buNone/>
              <a:defRPr sz="5600"/>
            </a:lvl5pPr>
            <a:lvl6pPr marL="12801600" indent="0">
              <a:buNone/>
              <a:defRPr sz="5600"/>
            </a:lvl6pPr>
            <a:lvl7pPr marL="15361920" indent="0">
              <a:buNone/>
              <a:defRPr sz="5600"/>
            </a:lvl7pPr>
            <a:lvl8pPr marL="17922240" indent="0">
              <a:buNone/>
              <a:defRPr sz="5600"/>
            </a:lvl8pPr>
            <a:lvl9pPr marL="20482560" indent="0">
              <a:buNone/>
              <a:defRPr sz="5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498AB-4A2F-AA4C-B535-1502A2FDEC41}" type="datetimeFigureOut">
              <a:rPr lang="en-US" smtClean="0"/>
              <a:t>9/9/19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45B6-F820-774C-8BA6-16837F92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450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2044708"/>
            <a:ext cx="44165520" cy="7423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10223500"/>
            <a:ext cx="44165520" cy="24367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35595568"/>
            <a:ext cx="1152144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498AB-4A2F-AA4C-B535-1502A2FDEC41}" type="datetimeFigureOut">
              <a:rPr lang="en-US" smtClean="0"/>
              <a:t>9/9/19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35595568"/>
            <a:ext cx="172821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35595568"/>
            <a:ext cx="1152144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F45B6-F820-774C-8BA6-16837F92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385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5120640" rtl="0" eaLnBrk="1" latinLnBrk="0" hangingPunct="1">
        <a:lnSpc>
          <a:spcPct val="90000"/>
        </a:lnSpc>
        <a:spcBef>
          <a:spcPct val="0"/>
        </a:spcBef>
        <a:buNone/>
        <a:defRPr sz="24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0160" indent="-1280160" algn="l" defTabSz="5120640" rtl="0" eaLnBrk="1" latinLnBrk="0" hangingPunct="1">
        <a:lnSpc>
          <a:spcPct val="90000"/>
        </a:lnSpc>
        <a:spcBef>
          <a:spcPts val="5600"/>
        </a:spcBef>
        <a:buFont typeface="Arial" panose="020B0604020202020204" pitchFamily="34" charset="0"/>
        <a:buChar char="•"/>
        <a:defRPr sz="15680" kern="1200">
          <a:solidFill>
            <a:schemeClr val="tx1"/>
          </a:solidFill>
          <a:latin typeface="+mn-lt"/>
          <a:ea typeface="+mn-ea"/>
          <a:cs typeface="+mn-cs"/>
        </a:defRPr>
      </a:lvl1pPr>
      <a:lvl2pPr marL="384048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3pPr>
      <a:lvl4pPr marL="896112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4pPr>
      <a:lvl5pPr marL="1152144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5pPr>
      <a:lvl6pPr marL="1408176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6pPr>
      <a:lvl7pPr marL="1664208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512064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4pPr>
      <a:lvl5pPr marL="1024128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5pPr>
      <a:lvl6pPr marL="1280160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6pPr>
      <a:lvl7pPr marL="1536192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7pPr>
      <a:lvl8pPr marL="1792224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D789979-9FF9-5C4E-BD5A-18E607E6B6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43431" y="13563600"/>
            <a:ext cx="13689665" cy="371630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40D73CE-4C22-DD4E-AD69-607269F1AB94}"/>
              </a:ext>
            </a:extLst>
          </p:cNvPr>
          <p:cNvSpPr txBox="1"/>
          <p:nvPr/>
        </p:nvSpPr>
        <p:spPr>
          <a:xfrm>
            <a:off x="16443149" y="18979551"/>
            <a:ext cx="19091830" cy="11561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913" dirty="0"/>
              <a:t>Create content for your 42”x56” Poster in this space!</a:t>
            </a:r>
          </a:p>
        </p:txBody>
      </p:sp>
    </p:spTree>
    <p:extLst>
      <p:ext uri="{BB962C8B-B14F-4D97-AF65-F5344CB8AC3E}">
        <p14:creationId xmlns:p14="http://schemas.microsoft.com/office/powerpoint/2010/main" val="4041617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13</Words>
  <Application>Microsoft Macintosh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4</cp:revision>
  <dcterms:created xsi:type="dcterms:W3CDTF">2019-09-09T17:55:14Z</dcterms:created>
  <dcterms:modified xsi:type="dcterms:W3CDTF">2019-09-09T17:58:54Z</dcterms:modified>
</cp:coreProperties>
</file>