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Lst>
  <p:sldSz cy="5143500" cx="9144000"/>
  <p:notesSz cx="6858000" cy="9144000"/>
  <p:embeddedFontLst>
    <p:embeddedFont>
      <p:font typeface="Roboto Black"/>
      <p:bold r:id="rId96"/>
      <p:boldItalic r:id="rId97"/>
    </p:embeddedFont>
    <p:embeddedFont>
      <p:font typeface="Roboto"/>
      <p:regular r:id="rId98"/>
      <p:bold r:id="rId99"/>
      <p:italic r:id="rId100"/>
      <p:boldItalic r:id="rId101"/>
    </p:embeddedFont>
    <p:embeddedFont>
      <p:font typeface="Roboto Medium"/>
      <p:regular r:id="rId102"/>
      <p:bold r:id="rId103"/>
      <p:italic r:id="rId104"/>
      <p:boldItalic r:id="rId105"/>
    </p:embeddedFont>
    <p:embeddedFont>
      <p:font typeface="Playfair Display"/>
      <p:regular r:id="rId106"/>
      <p:bold r:id="rId107"/>
      <p:italic r:id="rId108"/>
      <p:boldItalic r:id="rId109"/>
    </p:embeddedFont>
    <p:embeddedFont>
      <p:font typeface="Montserrat"/>
      <p:regular r:id="rId110"/>
      <p:bold r:id="rId111"/>
      <p:italic r:id="rId112"/>
      <p:boldItalic r:id="rId113"/>
    </p:embeddedFont>
    <p:embeddedFont>
      <p:font typeface="Gorditas"/>
      <p:regular r:id="rId114"/>
      <p:bold r:id="rId115"/>
    </p:embeddedFont>
    <p:embeddedFont>
      <p:font typeface="Oswald"/>
      <p:regular r:id="rId116"/>
      <p:bold r:id="rId117"/>
    </p:embeddedFont>
    <p:embeddedFont>
      <p:font typeface="Open Sans"/>
      <p:regular r:id="rId118"/>
      <p:bold r:id="rId119"/>
      <p:italic r:id="rId120"/>
      <p:boldItalic r:id="rId1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PlayfairDisplay-bold.fntdata"/><Relationship Id="rId106" Type="http://schemas.openxmlformats.org/officeDocument/2006/relationships/font" Target="fonts/PlayfairDisplay-regular.fntdata"/><Relationship Id="rId105" Type="http://schemas.openxmlformats.org/officeDocument/2006/relationships/font" Target="fonts/RobotoMedium-boldItalic.fntdata"/><Relationship Id="rId104" Type="http://schemas.openxmlformats.org/officeDocument/2006/relationships/font" Target="fonts/RobotoMedium-italic.fntdata"/><Relationship Id="rId109" Type="http://schemas.openxmlformats.org/officeDocument/2006/relationships/font" Target="fonts/PlayfairDisplay-boldItalic.fntdata"/><Relationship Id="rId108" Type="http://schemas.openxmlformats.org/officeDocument/2006/relationships/font" Target="fonts/PlayfairDisplay-italic.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RobotoMedium-bold.fntdata"/><Relationship Id="rId102" Type="http://schemas.openxmlformats.org/officeDocument/2006/relationships/font" Target="fonts/RobotoMedium-regular.fntdata"/><Relationship Id="rId101" Type="http://schemas.openxmlformats.org/officeDocument/2006/relationships/font" Target="fonts/Roboto-boldItalic.fntdata"/><Relationship Id="rId100" Type="http://schemas.openxmlformats.org/officeDocument/2006/relationships/font" Target="fonts/Roboto-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121" Type="http://schemas.openxmlformats.org/officeDocument/2006/relationships/font" Target="fonts/OpenSans-boldItalic.fntdata"/><Relationship Id="rId25" Type="http://schemas.openxmlformats.org/officeDocument/2006/relationships/slide" Target="slides/slide19.xml"/><Relationship Id="rId120" Type="http://schemas.openxmlformats.org/officeDocument/2006/relationships/font" Target="fonts/OpenSans-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font" Target="fonts/RobotoBlack-boldItalic.fntdata"/><Relationship Id="rId96" Type="http://schemas.openxmlformats.org/officeDocument/2006/relationships/font" Target="fonts/RobotoBlack-bold.fntdata"/><Relationship Id="rId11" Type="http://schemas.openxmlformats.org/officeDocument/2006/relationships/slide" Target="slides/slide5.xml"/><Relationship Id="rId99" Type="http://schemas.openxmlformats.org/officeDocument/2006/relationships/font" Target="fonts/Roboto-bold.fntdata"/><Relationship Id="rId10" Type="http://schemas.openxmlformats.org/officeDocument/2006/relationships/slide" Target="slides/slide4.xml"/><Relationship Id="rId98" Type="http://schemas.openxmlformats.org/officeDocument/2006/relationships/font" Target="fonts/Roboto-regular.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OpenSans-regular.fntdata"/><Relationship Id="rId117" Type="http://schemas.openxmlformats.org/officeDocument/2006/relationships/font" Target="fonts/Oswald-bold.fntdata"/><Relationship Id="rId116" Type="http://schemas.openxmlformats.org/officeDocument/2006/relationships/font" Target="fonts/Oswald-regular.fntdata"/><Relationship Id="rId115" Type="http://schemas.openxmlformats.org/officeDocument/2006/relationships/font" Target="fonts/Gorditas-bold.fntdata"/><Relationship Id="rId119" Type="http://schemas.openxmlformats.org/officeDocument/2006/relationships/font" Target="fonts/OpenSans-bold.fntdata"/><Relationship Id="rId15" Type="http://schemas.openxmlformats.org/officeDocument/2006/relationships/slide" Target="slides/slide9.xml"/><Relationship Id="rId110" Type="http://schemas.openxmlformats.org/officeDocument/2006/relationships/font" Target="fonts/Montserrat-regular.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Gorditas-regular.fntdata"/><Relationship Id="rId18" Type="http://schemas.openxmlformats.org/officeDocument/2006/relationships/slide" Target="slides/slide12.xml"/><Relationship Id="rId113" Type="http://schemas.openxmlformats.org/officeDocument/2006/relationships/font" Target="fonts/Montserrat-boldItalic.fntdata"/><Relationship Id="rId112" Type="http://schemas.openxmlformats.org/officeDocument/2006/relationships/font" Target="fonts/Montserrat-italic.fntdata"/><Relationship Id="rId111" Type="http://schemas.openxmlformats.org/officeDocument/2006/relationships/font" Target="fonts/Montserrat-bold.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2b15115e2c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2b15115e2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67bcfcb04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67bcfcb0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5fd9dbe6e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5fd9dbe6e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5fd9dbe6e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5fd9dbe6e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5fd9dbe6ee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5fd9dbe6ee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5fd9dbe6ee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5fd9dbe6ee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86305e74e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86305e74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86305e74e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86305e74e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86305e74e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86305e74e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86305e74e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86305e74e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86305e74e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86305e74e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e7d285ecf0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e7d285ecf0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base that can be changed.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86305e74e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86305e74e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5fd9dbe6e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5fd9dbe6e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60a7881022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60a7881022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60a7881022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60a7881022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60a7881022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60a7881022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60a7881022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60a7881022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60a7881022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60a7881022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5fd9dbe6ee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5fd9dbe6ee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60a7881022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60a7881022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60a7881022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60a7881022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2b15115e2c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2b15115e2c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5fd9dbe6ee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5fd9dbe6ee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2bd05adbac_2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2bd05adbac_2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2bd05adbac_2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2bd05adbac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2bd05adbac_2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2bd05adbac_2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5fd9dbe6ee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5fd9dbe6ee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60a7881022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60a7881022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60a788102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60a788102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60a788102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60a788102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60a7881022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60a788102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60a7881022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260a788102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2b15115e2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2b15115e2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60a7881022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60a7881022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60a7881022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60a7881022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60a7881022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60a7881022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2bd05adbac_2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2bd05adbac_2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60a7881022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60a7881022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2bd05adbac_2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12bd05adbac_2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2bd05adbac_2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2bd05adbac_2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60a7881022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60a7881022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60a7881022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260a7881022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60a7881022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60a7881022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2bd05adb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2bd05adb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60a7881022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260a7881022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60a7881022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60a7881022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60caca40d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260caca40d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60caca40d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60caca40d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60caca40d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60caca40d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60caca40d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260caca40d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60caca40d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60caca40d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60caca40d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60caca40d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60caca40d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60caca40d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60caca40dc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60caca40dc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2cc0ea1fe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2cc0ea1fe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60caca40dc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60caca40dc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60caca40dc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60caca40d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60a7881022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260a7881022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60caca40dc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60caca40dc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60caca40dc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260caca40dc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60caca40d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60caca40dc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60caca40dc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260caca40dc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60caca40dc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260caca40dc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60caca40dc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60caca40dc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60caca40dc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60caca40dc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60a788102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60a788102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60caca40dc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60caca40dc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60caca40dc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60caca40dc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60caca40dc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260caca40dc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60caca40dc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260caca40dc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260caca40dc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260caca40dc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12bd05adbac_2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12bd05adbac_2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60a7881022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260a7881022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60a7881022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60a7881022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60a7881022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260a7881022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12bedf47152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12bedf47152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5fd9dbe6e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5fd9dbe6e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60a7881022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260a7881022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12bd05adbac_2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12bd05adbac_2_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12bd05adbac_2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12bd05adbac_2_1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2bd05adbac_2_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12bd05adbac_2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g12bd05adbac_2_141: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12bd05adbac_0_19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12bd05adbac_0_19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12bd05adbac_0_1941: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12bd05adbac_0_9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12bd05adbac_0_9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g12bd05adbac_0_95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12bd05adbac_0_10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12bd05adbac_0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g12bd05adbac_0_1003: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12bd05adbac_0_10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12bd05adbac_0_1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g12bd05adbac_0_1078: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12bedf47152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12bedf47152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12bd05adbac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12bd05adbac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60a788102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60a78810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p:nvPr/>
        </p:nvSpPr>
        <p:spPr>
          <a:xfrm>
            <a:off x="4358475" y="0"/>
            <a:ext cx="38532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58" name="Google Shape;58;p14"/>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Autofit/>
          </a:bodyPr>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59" name="Google Shape;59;p1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5"/>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63" name="Google Shape;63;p1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 name="Shape 64"/>
        <p:cNvGrpSpPr/>
        <p:nvPr/>
      </p:nvGrpSpPr>
      <p:grpSpPr>
        <a:xfrm>
          <a:off x="0" y="0"/>
          <a:ext cx="0" cy="0"/>
          <a:chOff x="0" y="0"/>
          <a:chExt cx="0" cy="0"/>
        </a:xfrm>
      </p:grpSpPr>
      <p:sp>
        <p:nvSpPr>
          <p:cNvPr id="65" name="Google Shape;65;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6" name="Google Shape;66;p16"/>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67" name="Google Shape;67;p1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 name="Shape 68"/>
        <p:cNvGrpSpPr/>
        <p:nvPr/>
      </p:nvGrpSpPr>
      <p:grpSpPr>
        <a:xfrm>
          <a:off x="0" y="0"/>
          <a:ext cx="0" cy="0"/>
          <a:chOff x="0" y="0"/>
          <a:chExt cx="0" cy="0"/>
        </a:xfrm>
      </p:grpSpPr>
      <p:sp>
        <p:nvSpPr>
          <p:cNvPr id="69" name="Google Shape;69;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0" name="Google Shape;70;p17"/>
          <p:cNvSpPr txBox="1"/>
          <p:nvPr>
            <p:ph idx="1" type="body"/>
          </p:nvPr>
        </p:nvSpPr>
        <p:spPr>
          <a:xfrm>
            <a:off x="3117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71" name="Google Shape;71;p17"/>
          <p:cNvSpPr txBox="1"/>
          <p:nvPr>
            <p:ph idx="2" type="body"/>
          </p:nvPr>
        </p:nvSpPr>
        <p:spPr>
          <a:xfrm>
            <a:off x="4832400" y="1234050"/>
            <a:ext cx="3999900" cy="3334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72" name="Google Shape;72;p1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5" name="Google Shape;75;p1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8" name="Google Shape;78;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79" name="Google Shape;79;p1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0" name="Shape 80"/>
        <p:cNvGrpSpPr/>
        <p:nvPr/>
      </p:nvGrpSpPr>
      <p:grpSpPr>
        <a:xfrm>
          <a:off x="0" y="0"/>
          <a:ext cx="0" cy="0"/>
          <a:chOff x="0" y="0"/>
          <a:chExt cx="0" cy="0"/>
        </a:xfrm>
      </p:grpSpPr>
      <p:sp>
        <p:nvSpPr>
          <p:cNvPr id="81" name="Google Shape;81;p20"/>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82" name="Google Shape;82;p2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21"/>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 name="Google Shape;85;p21"/>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86" name="Google Shape;86;p21"/>
          <p:cNvSpPr txBox="1"/>
          <p:nvPr>
            <p:ph type="title"/>
          </p:nvPr>
        </p:nvSpPr>
        <p:spPr>
          <a:xfrm>
            <a:off x="265500" y="1081675"/>
            <a:ext cx="4045200" cy="17862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7" name="Google Shape;87;p21"/>
          <p:cNvSpPr txBox="1"/>
          <p:nvPr>
            <p:ph idx="1" type="subTitle"/>
          </p:nvPr>
        </p:nvSpPr>
        <p:spPr>
          <a:xfrm>
            <a:off x="265500" y="29214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highlight>
                  <a:schemeClr val="lt1"/>
                </a:highlight>
              </a:defRPr>
            </a:lvl1pPr>
            <a:lvl2pPr indent="-317500" lvl="1" marL="914400">
              <a:spcBef>
                <a:spcPts val="1600"/>
              </a:spcBef>
              <a:spcAft>
                <a:spcPts val="0"/>
              </a:spcAft>
              <a:buSzPts val="1400"/>
              <a:buChar char="○"/>
              <a:defRPr>
                <a:highlight>
                  <a:schemeClr val="lt1"/>
                </a:highlight>
              </a:defRPr>
            </a:lvl2pPr>
            <a:lvl3pPr indent="-317500" lvl="2" marL="1371600">
              <a:spcBef>
                <a:spcPts val="1600"/>
              </a:spcBef>
              <a:spcAft>
                <a:spcPts val="0"/>
              </a:spcAft>
              <a:buSzPts val="1400"/>
              <a:buChar char="■"/>
              <a:defRPr>
                <a:highlight>
                  <a:schemeClr val="lt1"/>
                </a:highlight>
              </a:defRPr>
            </a:lvl3pPr>
            <a:lvl4pPr indent="-317500" lvl="3" marL="1828800">
              <a:spcBef>
                <a:spcPts val="1600"/>
              </a:spcBef>
              <a:spcAft>
                <a:spcPts val="0"/>
              </a:spcAft>
              <a:buSzPts val="1400"/>
              <a:buChar char="●"/>
              <a:defRPr>
                <a:highlight>
                  <a:schemeClr val="lt1"/>
                </a:highlight>
              </a:defRPr>
            </a:lvl4pPr>
            <a:lvl5pPr indent="-317500" lvl="4" marL="2286000">
              <a:spcBef>
                <a:spcPts val="1600"/>
              </a:spcBef>
              <a:spcAft>
                <a:spcPts val="0"/>
              </a:spcAft>
              <a:buSzPts val="1400"/>
              <a:buChar char="○"/>
              <a:defRPr>
                <a:highlight>
                  <a:schemeClr val="lt1"/>
                </a:highlight>
              </a:defRPr>
            </a:lvl5pPr>
            <a:lvl6pPr indent="-317500" lvl="5" marL="2743200">
              <a:spcBef>
                <a:spcPts val="1600"/>
              </a:spcBef>
              <a:spcAft>
                <a:spcPts val="0"/>
              </a:spcAft>
              <a:buSzPts val="1400"/>
              <a:buChar char="■"/>
              <a:defRPr>
                <a:highlight>
                  <a:schemeClr val="lt1"/>
                </a:highlight>
              </a:defRPr>
            </a:lvl6pPr>
            <a:lvl7pPr indent="-317500" lvl="6" marL="3200400">
              <a:spcBef>
                <a:spcPts val="1600"/>
              </a:spcBef>
              <a:spcAft>
                <a:spcPts val="0"/>
              </a:spcAft>
              <a:buSzPts val="1400"/>
              <a:buChar char="●"/>
              <a:defRPr>
                <a:highlight>
                  <a:schemeClr val="lt1"/>
                </a:highlight>
              </a:defRPr>
            </a:lvl7pPr>
            <a:lvl8pPr indent="-317500" lvl="7" marL="3657600">
              <a:spcBef>
                <a:spcPts val="1600"/>
              </a:spcBef>
              <a:spcAft>
                <a:spcPts val="0"/>
              </a:spcAft>
              <a:buSzPts val="1400"/>
              <a:buChar char="○"/>
              <a:defRPr>
                <a:highlight>
                  <a:schemeClr val="lt1"/>
                </a:highlight>
              </a:defRPr>
            </a:lvl8pPr>
            <a:lvl9pPr indent="-317500" lvl="8" marL="4114800">
              <a:spcBef>
                <a:spcPts val="1600"/>
              </a:spcBef>
              <a:spcAft>
                <a:spcPts val="1600"/>
              </a:spcAft>
              <a:buSzPts val="1400"/>
              <a:buChar char="■"/>
              <a:defRPr>
                <a:highlight>
                  <a:schemeClr val="lt1"/>
                </a:highlight>
              </a:defRPr>
            </a:lvl9pPr>
          </a:lstStyle>
          <a:p/>
        </p:txBody>
      </p:sp>
      <p:sp>
        <p:nvSpPr>
          <p:cNvPr id="89" name="Google Shape;89;p2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highlight>
                  <a:schemeClr val="dk1"/>
                </a:highlight>
              </a:defRPr>
            </a:lvl1pPr>
          </a:lstStyle>
          <a:p/>
        </p:txBody>
      </p:sp>
      <p:sp>
        <p:nvSpPr>
          <p:cNvPr id="92" name="Google Shape;92;p2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p23"/>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95" name="Google Shape;95;p23"/>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highlight>
                  <a:schemeClr val="dk1"/>
                </a:highlight>
              </a:defRPr>
            </a:lvl1pPr>
            <a:lvl2pPr indent="-317500" lvl="1" marL="914400" algn="ctr">
              <a:spcBef>
                <a:spcPts val="1600"/>
              </a:spcBef>
              <a:spcAft>
                <a:spcPts val="0"/>
              </a:spcAft>
              <a:buSzPts val="1400"/>
              <a:buChar char="○"/>
              <a:defRPr>
                <a:highlight>
                  <a:schemeClr val="dk1"/>
                </a:highlight>
              </a:defRPr>
            </a:lvl2pPr>
            <a:lvl3pPr indent="-317500" lvl="2" marL="1371600" algn="ctr">
              <a:spcBef>
                <a:spcPts val="1600"/>
              </a:spcBef>
              <a:spcAft>
                <a:spcPts val="0"/>
              </a:spcAft>
              <a:buSzPts val="1400"/>
              <a:buChar char="■"/>
              <a:defRPr>
                <a:highlight>
                  <a:schemeClr val="dk1"/>
                </a:highlight>
              </a:defRPr>
            </a:lvl3pPr>
            <a:lvl4pPr indent="-317500" lvl="3" marL="1828800" algn="ctr">
              <a:spcBef>
                <a:spcPts val="1600"/>
              </a:spcBef>
              <a:spcAft>
                <a:spcPts val="0"/>
              </a:spcAft>
              <a:buSzPts val="1400"/>
              <a:buChar char="●"/>
              <a:defRPr>
                <a:highlight>
                  <a:schemeClr val="dk1"/>
                </a:highlight>
              </a:defRPr>
            </a:lvl4pPr>
            <a:lvl5pPr indent="-317500" lvl="4" marL="2286000" algn="ctr">
              <a:spcBef>
                <a:spcPts val="1600"/>
              </a:spcBef>
              <a:spcAft>
                <a:spcPts val="0"/>
              </a:spcAft>
              <a:buSzPts val="1400"/>
              <a:buChar char="○"/>
              <a:defRPr>
                <a:highlight>
                  <a:schemeClr val="dk1"/>
                </a:highlight>
              </a:defRPr>
            </a:lvl5pPr>
            <a:lvl6pPr indent="-317500" lvl="5" marL="2743200" algn="ctr">
              <a:spcBef>
                <a:spcPts val="1600"/>
              </a:spcBef>
              <a:spcAft>
                <a:spcPts val="0"/>
              </a:spcAft>
              <a:buSzPts val="1400"/>
              <a:buChar char="■"/>
              <a:defRPr>
                <a:highlight>
                  <a:schemeClr val="dk1"/>
                </a:highlight>
              </a:defRPr>
            </a:lvl6pPr>
            <a:lvl7pPr indent="-317500" lvl="6" marL="3200400" algn="ctr">
              <a:spcBef>
                <a:spcPts val="1600"/>
              </a:spcBef>
              <a:spcAft>
                <a:spcPts val="0"/>
              </a:spcAft>
              <a:buSzPts val="1400"/>
              <a:buChar char="●"/>
              <a:defRPr>
                <a:highlight>
                  <a:schemeClr val="dk1"/>
                </a:highlight>
              </a:defRPr>
            </a:lvl7pPr>
            <a:lvl8pPr indent="-317500" lvl="7" marL="3657600" algn="ctr">
              <a:spcBef>
                <a:spcPts val="1600"/>
              </a:spcBef>
              <a:spcAft>
                <a:spcPts val="0"/>
              </a:spcAft>
              <a:buSzPts val="1400"/>
              <a:buChar char="○"/>
              <a:defRPr>
                <a:highlight>
                  <a:schemeClr val="dk1"/>
                </a:highlight>
              </a:defRPr>
            </a:lvl8pPr>
            <a:lvl9pPr indent="-317500" lvl="8" marL="4114800" algn="ctr">
              <a:spcBef>
                <a:spcPts val="1600"/>
              </a:spcBef>
              <a:spcAft>
                <a:spcPts val="1600"/>
              </a:spcAft>
              <a:buSzPts val="1400"/>
              <a:buChar char="■"/>
              <a:defRPr>
                <a:highlight>
                  <a:schemeClr val="dk1"/>
                </a:highlight>
              </a:defRPr>
            </a:lvl9pPr>
          </a:lstStyle>
          <a:p/>
        </p:txBody>
      </p:sp>
      <p:sp>
        <p:nvSpPr>
          <p:cNvPr id="96" name="Google Shape;96;p2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2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99" name="Shape 99"/>
        <p:cNvGrpSpPr/>
        <p:nvPr/>
      </p:nvGrpSpPr>
      <p:grpSpPr>
        <a:xfrm>
          <a:off x="0" y="0"/>
          <a:ext cx="0" cy="0"/>
          <a:chOff x="0" y="0"/>
          <a:chExt cx="0" cy="0"/>
        </a:xfrm>
      </p:grpSpPr>
      <p:sp>
        <p:nvSpPr>
          <p:cNvPr id="100" name="Google Shape;100;p25"/>
          <p:cNvSpPr/>
          <p:nvPr/>
        </p:nvSpPr>
        <p:spPr>
          <a:xfrm>
            <a:off x="8166847" y="211931"/>
            <a:ext cx="685800" cy="1200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101" name="Google Shape;101;p25"/>
          <p:cNvSpPr txBox="1"/>
          <p:nvPr/>
        </p:nvSpPr>
        <p:spPr>
          <a:xfrm>
            <a:off x="223185" y="171450"/>
            <a:ext cx="261000" cy="41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 sz="3600">
                <a:solidFill>
                  <a:srgbClr val="B86EB8"/>
                </a:solidFill>
                <a:latin typeface="Rockwell"/>
                <a:ea typeface="Rockwell"/>
                <a:cs typeface="Rockwell"/>
                <a:sym typeface="Rockwell"/>
              </a:rPr>
              <a:t>+</a:t>
            </a:r>
            <a:endParaRPr/>
          </a:p>
        </p:txBody>
      </p:sp>
      <p:sp>
        <p:nvSpPr>
          <p:cNvPr id="102" name="Google Shape;102;p25"/>
          <p:cNvSpPr txBox="1"/>
          <p:nvPr>
            <p:ph type="title"/>
          </p:nvPr>
        </p:nvSpPr>
        <p:spPr>
          <a:xfrm>
            <a:off x="498474" y="363070"/>
            <a:ext cx="7556400" cy="837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Rockwell"/>
              <a:buNone/>
              <a:defRPr b="0" i="0" sz="3600" u="none" cap="none" strike="noStrike">
                <a:solidFill>
                  <a:schemeClr val="accent1"/>
                </a:solidFill>
                <a:latin typeface="Rockwell"/>
                <a:ea typeface="Rockwell"/>
                <a:cs typeface="Rockwell"/>
                <a:sym typeface="Rockwell"/>
              </a:defRPr>
            </a:lvl1pPr>
            <a:lvl2pPr lvl="1" rtl="0">
              <a:spcBef>
                <a:spcPts val="0"/>
              </a:spcBef>
              <a:spcAft>
                <a:spcPts val="0"/>
              </a:spcAft>
              <a:buSzPts val="3000"/>
              <a:buNone/>
              <a:defRPr sz="1800"/>
            </a:lvl2pPr>
            <a:lvl3pPr lvl="2" rtl="0">
              <a:spcBef>
                <a:spcPts val="0"/>
              </a:spcBef>
              <a:spcAft>
                <a:spcPts val="0"/>
              </a:spcAft>
              <a:buSzPts val="3000"/>
              <a:buNone/>
              <a:defRPr sz="1800"/>
            </a:lvl3pPr>
            <a:lvl4pPr lvl="3" rtl="0">
              <a:spcBef>
                <a:spcPts val="0"/>
              </a:spcBef>
              <a:spcAft>
                <a:spcPts val="0"/>
              </a:spcAft>
              <a:buSzPts val="3000"/>
              <a:buNone/>
              <a:defRPr sz="1800"/>
            </a:lvl4pPr>
            <a:lvl5pPr lvl="4" rtl="0">
              <a:spcBef>
                <a:spcPts val="0"/>
              </a:spcBef>
              <a:spcAft>
                <a:spcPts val="0"/>
              </a:spcAft>
              <a:buSzPts val="3000"/>
              <a:buNone/>
              <a:defRPr sz="1800"/>
            </a:lvl5pPr>
            <a:lvl6pPr lvl="5" rtl="0">
              <a:spcBef>
                <a:spcPts val="0"/>
              </a:spcBef>
              <a:spcAft>
                <a:spcPts val="0"/>
              </a:spcAft>
              <a:buSzPts val="3000"/>
              <a:buNone/>
              <a:defRPr sz="1800"/>
            </a:lvl6pPr>
            <a:lvl7pPr lvl="6" rtl="0">
              <a:spcBef>
                <a:spcPts val="0"/>
              </a:spcBef>
              <a:spcAft>
                <a:spcPts val="0"/>
              </a:spcAft>
              <a:buSzPts val="3000"/>
              <a:buNone/>
              <a:defRPr sz="1800"/>
            </a:lvl7pPr>
            <a:lvl8pPr lvl="7" rtl="0">
              <a:spcBef>
                <a:spcPts val="0"/>
              </a:spcBef>
              <a:spcAft>
                <a:spcPts val="0"/>
              </a:spcAft>
              <a:buSzPts val="3000"/>
              <a:buNone/>
              <a:defRPr sz="1800"/>
            </a:lvl8pPr>
            <a:lvl9pPr lvl="8" rtl="0">
              <a:spcBef>
                <a:spcPts val="0"/>
              </a:spcBef>
              <a:spcAft>
                <a:spcPts val="0"/>
              </a:spcAft>
              <a:buSzPts val="3000"/>
              <a:buNone/>
              <a:defRPr sz="1800"/>
            </a:lvl9pPr>
          </a:lstStyle>
          <a:p/>
        </p:txBody>
      </p:sp>
      <p:sp>
        <p:nvSpPr>
          <p:cNvPr id="103" name="Google Shape;103;p25"/>
          <p:cNvSpPr txBox="1"/>
          <p:nvPr>
            <p:ph idx="1" type="body"/>
          </p:nvPr>
        </p:nvSpPr>
        <p:spPr>
          <a:xfrm rot="5400000">
            <a:off x="2722137" y="-737850"/>
            <a:ext cx="3108900" cy="7556400"/>
          </a:xfrm>
          <a:prstGeom prst="rect">
            <a:avLst/>
          </a:prstGeom>
          <a:noFill/>
          <a:ln>
            <a:noFill/>
          </a:ln>
        </p:spPr>
        <p:txBody>
          <a:bodyPr anchorCtr="0" anchor="t" bIns="45700" lIns="91425" spcFirstLastPara="1" rIns="91425" wrap="square" tIns="45700">
            <a:noAutofit/>
          </a:bodyPr>
          <a:lstStyle>
            <a:lvl1pPr indent="-323850" lvl="0" marL="457200" marR="0" rtl="0" algn="l">
              <a:spcBef>
                <a:spcPts val="2000"/>
              </a:spcBef>
              <a:spcAft>
                <a:spcPts val="0"/>
              </a:spcAft>
              <a:buClr>
                <a:schemeClr val="accent1"/>
              </a:buClr>
              <a:buSzPts val="1500"/>
              <a:buFont typeface="Noto Sans Symbols"/>
              <a:buChar char="■"/>
              <a:defRPr b="0" i="0" sz="2000" u="none" cap="none" strike="noStrike">
                <a:solidFill>
                  <a:srgbClr val="595959"/>
                </a:solidFill>
                <a:latin typeface="Rockwell"/>
                <a:ea typeface="Rockwell"/>
                <a:cs typeface="Rockwell"/>
                <a:sym typeface="Rockwell"/>
              </a:defRPr>
            </a:lvl1pPr>
            <a:lvl2pPr indent="-314325" lvl="1" marL="914400" marR="0" rtl="0" algn="l">
              <a:spcBef>
                <a:spcPts val="1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indent="-314325" lvl="2" marL="1371600" marR="0" rtl="0" algn="l">
              <a:spcBef>
                <a:spcPts val="1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indent="-314325" lvl="3" marL="1828800" marR="0" rtl="0" algn="l">
              <a:spcBef>
                <a:spcPts val="1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indent="-314325" lvl="4" marL="2286000" marR="0" rtl="0" algn="l">
              <a:spcBef>
                <a:spcPts val="1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indent="-314325" lvl="5" marL="2743200" marR="0" rtl="0" algn="l">
              <a:spcBef>
                <a:spcPts val="1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indent="-314325" lvl="6" marL="3200400" marR="0" rtl="0" algn="l">
              <a:spcBef>
                <a:spcPts val="1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indent="-314325" lvl="7" marL="3657600" marR="0" rtl="0" algn="l">
              <a:spcBef>
                <a:spcPts val="1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indent="-314325" lvl="8" marL="4114800" marR="0" rtl="0" algn="l">
              <a:spcBef>
                <a:spcPts val="1600"/>
              </a:spcBef>
              <a:spcAft>
                <a:spcPts val="160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104" name="Google Shape;104;p25"/>
          <p:cNvSpPr txBox="1"/>
          <p:nvPr>
            <p:ph idx="10" type="dt"/>
          </p:nvPr>
        </p:nvSpPr>
        <p:spPr>
          <a:xfrm>
            <a:off x="6795247" y="4817689"/>
            <a:ext cx="21336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100">
                <a:solidFill>
                  <a:srgbClr val="595959"/>
                </a:solidFill>
                <a:latin typeface="Rockwell"/>
                <a:ea typeface="Rockwell"/>
                <a:cs typeface="Rockwell"/>
                <a:sym typeface="Rockwell"/>
              </a:defRPr>
            </a:lvl1pPr>
            <a:lvl2pPr lvl="1"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2pPr>
            <a:lvl3pPr lvl="2"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3pPr>
            <a:lvl4pPr lvl="3"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4pPr>
            <a:lvl5pPr lvl="4"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5pPr>
            <a:lvl6pPr lvl="5"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6pPr>
            <a:lvl7pPr lvl="6"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7pPr>
            <a:lvl8pPr lvl="7"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8pPr>
            <a:lvl9pPr lvl="8"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9pPr>
          </a:lstStyle>
          <a:p/>
        </p:txBody>
      </p:sp>
      <p:sp>
        <p:nvSpPr>
          <p:cNvPr id="105" name="Google Shape;105;p25"/>
          <p:cNvSpPr txBox="1"/>
          <p:nvPr>
            <p:ph idx="11" type="ftr"/>
          </p:nvPr>
        </p:nvSpPr>
        <p:spPr>
          <a:xfrm>
            <a:off x="201706" y="4817689"/>
            <a:ext cx="61230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100">
                <a:solidFill>
                  <a:srgbClr val="595959"/>
                </a:solidFill>
                <a:latin typeface="Rockwell"/>
                <a:ea typeface="Rockwell"/>
                <a:cs typeface="Rockwell"/>
                <a:sym typeface="Rockwell"/>
              </a:defRPr>
            </a:lvl1pPr>
            <a:lvl2pPr lvl="1"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2pPr>
            <a:lvl3pPr lvl="2"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3pPr>
            <a:lvl4pPr lvl="3"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4pPr>
            <a:lvl5pPr lvl="4"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5pPr>
            <a:lvl6pPr lvl="5"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6pPr>
            <a:lvl7pPr lvl="6"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7pPr>
            <a:lvl8pPr lvl="7"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8pPr>
            <a:lvl9pPr lvl="8"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9pPr>
          </a:lstStyle>
          <a:p/>
        </p:txBody>
      </p:sp>
      <p:sp>
        <p:nvSpPr>
          <p:cNvPr id="106" name="Google Shape;106;p25"/>
          <p:cNvSpPr txBox="1"/>
          <p:nvPr>
            <p:ph idx="12" type="sldNum"/>
          </p:nvPr>
        </p:nvSpPr>
        <p:spPr>
          <a:xfrm>
            <a:off x="8305800" y="181676"/>
            <a:ext cx="5541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400">
                <a:solidFill>
                  <a:schemeClr val="lt1"/>
                </a:solidFill>
                <a:latin typeface="Rockwell"/>
                <a:ea typeface="Rockwell"/>
                <a:cs typeface="Rockwell"/>
                <a:sym typeface="Rockwell"/>
              </a:defRPr>
            </a:lvl1pPr>
            <a:lvl2pPr indent="0" lvl="1" marL="0" marR="0" rtl="0" algn="r">
              <a:spcBef>
                <a:spcPts val="0"/>
              </a:spcBef>
              <a:buNone/>
              <a:defRPr sz="1400">
                <a:solidFill>
                  <a:schemeClr val="lt1"/>
                </a:solidFill>
                <a:latin typeface="Rockwell"/>
                <a:ea typeface="Rockwell"/>
                <a:cs typeface="Rockwell"/>
                <a:sym typeface="Rockwell"/>
              </a:defRPr>
            </a:lvl2pPr>
            <a:lvl3pPr indent="0" lvl="2" marL="0" marR="0" rtl="0" algn="r">
              <a:spcBef>
                <a:spcPts val="0"/>
              </a:spcBef>
              <a:buNone/>
              <a:defRPr sz="1400">
                <a:solidFill>
                  <a:schemeClr val="lt1"/>
                </a:solidFill>
                <a:latin typeface="Rockwell"/>
                <a:ea typeface="Rockwell"/>
                <a:cs typeface="Rockwell"/>
                <a:sym typeface="Rockwell"/>
              </a:defRPr>
            </a:lvl3pPr>
            <a:lvl4pPr indent="0" lvl="3" marL="0" marR="0" rtl="0" algn="r">
              <a:spcBef>
                <a:spcPts val="0"/>
              </a:spcBef>
              <a:buNone/>
              <a:defRPr sz="1400">
                <a:solidFill>
                  <a:schemeClr val="lt1"/>
                </a:solidFill>
                <a:latin typeface="Rockwell"/>
                <a:ea typeface="Rockwell"/>
                <a:cs typeface="Rockwell"/>
                <a:sym typeface="Rockwell"/>
              </a:defRPr>
            </a:lvl4pPr>
            <a:lvl5pPr indent="0" lvl="4" marL="0" marR="0" rtl="0" algn="r">
              <a:spcBef>
                <a:spcPts val="0"/>
              </a:spcBef>
              <a:buNone/>
              <a:defRPr sz="1400">
                <a:solidFill>
                  <a:schemeClr val="lt1"/>
                </a:solidFill>
                <a:latin typeface="Rockwell"/>
                <a:ea typeface="Rockwell"/>
                <a:cs typeface="Rockwell"/>
                <a:sym typeface="Rockwell"/>
              </a:defRPr>
            </a:lvl5pPr>
            <a:lvl6pPr indent="0" lvl="5" marL="0" marR="0" rtl="0" algn="r">
              <a:spcBef>
                <a:spcPts val="0"/>
              </a:spcBef>
              <a:buNone/>
              <a:defRPr sz="1400">
                <a:solidFill>
                  <a:schemeClr val="lt1"/>
                </a:solidFill>
                <a:latin typeface="Rockwell"/>
                <a:ea typeface="Rockwell"/>
                <a:cs typeface="Rockwell"/>
                <a:sym typeface="Rockwell"/>
              </a:defRPr>
            </a:lvl6pPr>
            <a:lvl7pPr indent="0" lvl="6" marL="0" marR="0" rtl="0" algn="r">
              <a:spcBef>
                <a:spcPts val="0"/>
              </a:spcBef>
              <a:buNone/>
              <a:defRPr sz="1400">
                <a:solidFill>
                  <a:schemeClr val="lt1"/>
                </a:solidFill>
                <a:latin typeface="Rockwell"/>
                <a:ea typeface="Rockwell"/>
                <a:cs typeface="Rockwell"/>
                <a:sym typeface="Rockwell"/>
              </a:defRPr>
            </a:lvl7pPr>
            <a:lvl8pPr indent="0" lvl="7" marL="0" marR="0" rtl="0" algn="r">
              <a:spcBef>
                <a:spcPts val="0"/>
              </a:spcBef>
              <a:buNone/>
              <a:defRPr sz="1400">
                <a:solidFill>
                  <a:schemeClr val="lt1"/>
                </a:solidFill>
                <a:latin typeface="Rockwell"/>
                <a:ea typeface="Rockwell"/>
                <a:cs typeface="Rockwell"/>
                <a:sym typeface="Rockwell"/>
              </a:defRPr>
            </a:lvl8pPr>
            <a:lvl9pPr indent="0" lvl="8" marL="0" marR="0" rtl="0" algn="r">
              <a:spcBef>
                <a:spcPts val="0"/>
              </a:spcBef>
              <a:buNone/>
              <a:defRPr sz="1400">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07" name="Shape 107"/>
        <p:cNvGrpSpPr/>
        <p:nvPr/>
      </p:nvGrpSpPr>
      <p:grpSpPr>
        <a:xfrm>
          <a:off x="0" y="0"/>
          <a:ext cx="0" cy="0"/>
          <a:chOff x="0" y="0"/>
          <a:chExt cx="0" cy="0"/>
        </a:xfrm>
      </p:grpSpPr>
      <p:sp>
        <p:nvSpPr>
          <p:cNvPr id="108" name="Google Shape;108;p26"/>
          <p:cNvSpPr/>
          <p:nvPr/>
        </p:nvSpPr>
        <p:spPr>
          <a:xfrm>
            <a:off x="8166847" y="211931"/>
            <a:ext cx="685800" cy="1200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Rockwell"/>
              <a:ea typeface="Rockwell"/>
              <a:cs typeface="Rockwell"/>
              <a:sym typeface="Rockwell"/>
            </a:endParaRPr>
          </a:p>
        </p:txBody>
      </p:sp>
      <p:sp>
        <p:nvSpPr>
          <p:cNvPr id="109" name="Google Shape;109;p26"/>
          <p:cNvSpPr txBox="1"/>
          <p:nvPr/>
        </p:nvSpPr>
        <p:spPr>
          <a:xfrm>
            <a:off x="223185" y="171450"/>
            <a:ext cx="261000" cy="41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 sz="3600">
                <a:solidFill>
                  <a:srgbClr val="B86EB8"/>
                </a:solidFill>
                <a:latin typeface="Rockwell"/>
                <a:ea typeface="Rockwell"/>
                <a:cs typeface="Rockwell"/>
                <a:sym typeface="Rockwell"/>
              </a:rPr>
              <a:t>+</a:t>
            </a:r>
            <a:endParaRPr/>
          </a:p>
        </p:txBody>
      </p:sp>
      <p:sp>
        <p:nvSpPr>
          <p:cNvPr id="110" name="Google Shape;110;p26"/>
          <p:cNvSpPr txBox="1"/>
          <p:nvPr>
            <p:ph type="title"/>
          </p:nvPr>
        </p:nvSpPr>
        <p:spPr>
          <a:xfrm>
            <a:off x="498474" y="363070"/>
            <a:ext cx="7556400" cy="837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Rockwell"/>
              <a:buNone/>
              <a:defRPr b="0" i="0" sz="3600" u="none" cap="none" strike="noStrike">
                <a:solidFill>
                  <a:schemeClr val="accent1"/>
                </a:solidFill>
                <a:latin typeface="Rockwell"/>
                <a:ea typeface="Rockwell"/>
                <a:cs typeface="Rockwell"/>
                <a:sym typeface="Rockwell"/>
              </a:defRPr>
            </a:lvl1pPr>
            <a:lvl2pPr lvl="1" rtl="0">
              <a:spcBef>
                <a:spcPts val="0"/>
              </a:spcBef>
              <a:spcAft>
                <a:spcPts val="0"/>
              </a:spcAft>
              <a:buSzPts val="3000"/>
              <a:buNone/>
              <a:defRPr sz="1800"/>
            </a:lvl2pPr>
            <a:lvl3pPr lvl="2" rtl="0">
              <a:spcBef>
                <a:spcPts val="0"/>
              </a:spcBef>
              <a:spcAft>
                <a:spcPts val="0"/>
              </a:spcAft>
              <a:buSzPts val="3000"/>
              <a:buNone/>
              <a:defRPr sz="1800"/>
            </a:lvl3pPr>
            <a:lvl4pPr lvl="3" rtl="0">
              <a:spcBef>
                <a:spcPts val="0"/>
              </a:spcBef>
              <a:spcAft>
                <a:spcPts val="0"/>
              </a:spcAft>
              <a:buSzPts val="3000"/>
              <a:buNone/>
              <a:defRPr sz="1800"/>
            </a:lvl4pPr>
            <a:lvl5pPr lvl="4" rtl="0">
              <a:spcBef>
                <a:spcPts val="0"/>
              </a:spcBef>
              <a:spcAft>
                <a:spcPts val="0"/>
              </a:spcAft>
              <a:buSzPts val="3000"/>
              <a:buNone/>
              <a:defRPr sz="1800"/>
            </a:lvl5pPr>
            <a:lvl6pPr lvl="5" rtl="0">
              <a:spcBef>
                <a:spcPts val="0"/>
              </a:spcBef>
              <a:spcAft>
                <a:spcPts val="0"/>
              </a:spcAft>
              <a:buSzPts val="3000"/>
              <a:buNone/>
              <a:defRPr sz="1800"/>
            </a:lvl6pPr>
            <a:lvl7pPr lvl="6" rtl="0">
              <a:spcBef>
                <a:spcPts val="0"/>
              </a:spcBef>
              <a:spcAft>
                <a:spcPts val="0"/>
              </a:spcAft>
              <a:buSzPts val="3000"/>
              <a:buNone/>
              <a:defRPr sz="1800"/>
            </a:lvl7pPr>
            <a:lvl8pPr lvl="7" rtl="0">
              <a:spcBef>
                <a:spcPts val="0"/>
              </a:spcBef>
              <a:spcAft>
                <a:spcPts val="0"/>
              </a:spcAft>
              <a:buSzPts val="3000"/>
              <a:buNone/>
              <a:defRPr sz="1800"/>
            </a:lvl8pPr>
            <a:lvl9pPr lvl="8" rtl="0">
              <a:spcBef>
                <a:spcPts val="0"/>
              </a:spcBef>
              <a:spcAft>
                <a:spcPts val="0"/>
              </a:spcAft>
              <a:buSzPts val="3000"/>
              <a:buNone/>
              <a:defRPr sz="1800"/>
            </a:lvl9pPr>
          </a:lstStyle>
          <a:p/>
        </p:txBody>
      </p:sp>
      <p:sp>
        <p:nvSpPr>
          <p:cNvPr id="111" name="Google Shape;111;p26"/>
          <p:cNvSpPr txBox="1"/>
          <p:nvPr>
            <p:ph idx="1" type="body"/>
          </p:nvPr>
        </p:nvSpPr>
        <p:spPr>
          <a:xfrm>
            <a:off x="497541" y="1835524"/>
            <a:ext cx="3657600" cy="2759100"/>
          </a:xfrm>
          <a:prstGeom prst="rect">
            <a:avLst/>
          </a:prstGeom>
          <a:noFill/>
          <a:ln>
            <a:noFill/>
          </a:ln>
        </p:spPr>
        <p:txBody>
          <a:bodyPr anchorCtr="0" anchor="t" bIns="45700" lIns="91425" spcFirstLastPara="1" rIns="91425" wrap="square" tIns="45700">
            <a:noAutofit/>
          </a:bodyPr>
          <a:lstStyle>
            <a:lvl1pPr indent="-314325" lvl="0" marL="457200" marR="0" rtl="0" algn="l">
              <a:spcBef>
                <a:spcPts val="20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1pPr>
            <a:lvl2pPr indent="-314325" lvl="1" marL="914400" marR="0" rtl="0" algn="l">
              <a:spcBef>
                <a:spcPts val="1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indent="-314325" lvl="2" marL="1371600" marR="0" rtl="0" algn="l">
              <a:spcBef>
                <a:spcPts val="1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indent="-314325" lvl="3" marL="1828800" marR="0" rtl="0" algn="l">
              <a:spcBef>
                <a:spcPts val="1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indent="-314325" lvl="4" marL="2286000" marR="0" rtl="0" algn="l">
              <a:spcBef>
                <a:spcPts val="1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indent="-304800" lvl="5" marL="2743200" marR="0" rtl="0" algn="l">
              <a:spcBef>
                <a:spcPts val="1600"/>
              </a:spcBef>
              <a:spcAft>
                <a:spcPts val="0"/>
              </a:spcAft>
              <a:buClr>
                <a:srgbClr val="B86EB8"/>
              </a:buClr>
              <a:buSzPts val="1200"/>
              <a:buFont typeface="Noto Sans Symbols"/>
              <a:buChar char="■"/>
              <a:defRPr b="0" i="0" sz="1600" u="none" cap="none" strike="noStrike">
                <a:solidFill>
                  <a:srgbClr val="595959"/>
                </a:solidFill>
                <a:latin typeface="Rockwell"/>
                <a:ea typeface="Rockwell"/>
                <a:cs typeface="Rockwell"/>
                <a:sym typeface="Rockwell"/>
              </a:defRPr>
            </a:lvl6pPr>
            <a:lvl7pPr indent="-304800" lvl="6" marL="3200400" marR="0" rtl="0" algn="l">
              <a:spcBef>
                <a:spcPts val="1600"/>
              </a:spcBef>
              <a:spcAft>
                <a:spcPts val="0"/>
              </a:spcAft>
              <a:buClr>
                <a:schemeClr val="accent1"/>
              </a:buClr>
              <a:buSzPts val="1200"/>
              <a:buFont typeface="Noto Sans Symbols"/>
              <a:buChar char="■"/>
              <a:defRPr b="0" i="0" sz="1600" u="none" cap="none" strike="noStrike">
                <a:solidFill>
                  <a:srgbClr val="595959"/>
                </a:solidFill>
                <a:latin typeface="Rockwell"/>
                <a:ea typeface="Rockwell"/>
                <a:cs typeface="Rockwell"/>
                <a:sym typeface="Rockwell"/>
              </a:defRPr>
            </a:lvl7pPr>
            <a:lvl8pPr indent="-304800" lvl="7" marL="3657600" marR="0" rtl="0" algn="l">
              <a:spcBef>
                <a:spcPts val="1600"/>
              </a:spcBef>
              <a:spcAft>
                <a:spcPts val="0"/>
              </a:spcAft>
              <a:buClr>
                <a:srgbClr val="B86EB8"/>
              </a:buClr>
              <a:buSzPts val="1200"/>
              <a:buFont typeface="Noto Sans Symbols"/>
              <a:buChar char="■"/>
              <a:defRPr b="0" i="0" sz="1600" u="none" cap="none" strike="noStrike">
                <a:solidFill>
                  <a:srgbClr val="595959"/>
                </a:solidFill>
                <a:latin typeface="Rockwell"/>
                <a:ea typeface="Rockwell"/>
                <a:cs typeface="Rockwell"/>
                <a:sym typeface="Rockwell"/>
              </a:defRPr>
            </a:lvl8pPr>
            <a:lvl9pPr indent="-304800" lvl="8" marL="4114800" marR="0" rtl="0" algn="l">
              <a:spcBef>
                <a:spcPts val="1600"/>
              </a:spcBef>
              <a:spcAft>
                <a:spcPts val="1600"/>
              </a:spcAft>
              <a:buClr>
                <a:schemeClr val="accent1"/>
              </a:buClr>
              <a:buSzPts val="1200"/>
              <a:buFont typeface="Noto Sans Symbols"/>
              <a:buChar char="■"/>
              <a:defRPr b="0" i="0" sz="1600" u="none" cap="none" strike="noStrike">
                <a:solidFill>
                  <a:srgbClr val="595959"/>
                </a:solidFill>
                <a:latin typeface="Rockwell"/>
                <a:ea typeface="Rockwell"/>
                <a:cs typeface="Rockwell"/>
                <a:sym typeface="Rockwell"/>
              </a:defRPr>
            </a:lvl9pPr>
          </a:lstStyle>
          <a:p/>
        </p:txBody>
      </p:sp>
      <p:sp>
        <p:nvSpPr>
          <p:cNvPr id="112" name="Google Shape;112;p26"/>
          <p:cNvSpPr txBox="1"/>
          <p:nvPr>
            <p:ph idx="2" type="body"/>
          </p:nvPr>
        </p:nvSpPr>
        <p:spPr>
          <a:xfrm>
            <a:off x="4399878" y="1835524"/>
            <a:ext cx="3657600" cy="2759100"/>
          </a:xfrm>
          <a:prstGeom prst="rect">
            <a:avLst/>
          </a:prstGeom>
          <a:noFill/>
          <a:ln>
            <a:noFill/>
          </a:ln>
        </p:spPr>
        <p:txBody>
          <a:bodyPr anchorCtr="0" anchor="t" bIns="45700" lIns="91425" spcFirstLastPara="1" rIns="91425" wrap="square" tIns="45700">
            <a:noAutofit/>
          </a:bodyPr>
          <a:lstStyle>
            <a:lvl1pPr indent="-314325" lvl="0" marL="457200" marR="0" rtl="0" algn="l">
              <a:spcBef>
                <a:spcPts val="20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1pPr>
            <a:lvl2pPr indent="-314325" lvl="1" marL="914400" marR="0" rtl="0" algn="l">
              <a:spcBef>
                <a:spcPts val="1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indent="-314325" lvl="2" marL="1371600" marR="0" rtl="0" algn="l">
              <a:spcBef>
                <a:spcPts val="1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indent="-314325" lvl="3" marL="1828800" marR="0" rtl="0" algn="l">
              <a:spcBef>
                <a:spcPts val="1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indent="-314325" lvl="4" marL="2286000" marR="0" rtl="0" algn="l">
              <a:spcBef>
                <a:spcPts val="1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indent="-304800" lvl="5" marL="2743200" marR="0" rtl="0" algn="l">
              <a:spcBef>
                <a:spcPts val="1600"/>
              </a:spcBef>
              <a:spcAft>
                <a:spcPts val="0"/>
              </a:spcAft>
              <a:buClr>
                <a:srgbClr val="B86EB8"/>
              </a:buClr>
              <a:buSzPts val="1200"/>
              <a:buFont typeface="Noto Sans Symbols"/>
              <a:buChar char="■"/>
              <a:defRPr b="0" i="0" sz="1600" u="none" cap="none" strike="noStrike">
                <a:solidFill>
                  <a:srgbClr val="595959"/>
                </a:solidFill>
                <a:latin typeface="Rockwell"/>
                <a:ea typeface="Rockwell"/>
                <a:cs typeface="Rockwell"/>
                <a:sym typeface="Rockwell"/>
              </a:defRPr>
            </a:lvl6pPr>
            <a:lvl7pPr indent="-304800" lvl="6" marL="3200400" marR="0" rtl="0" algn="l">
              <a:spcBef>
                <a:spcPts val="1600"/>
              </a:spcBef>
              <a:spcAft>
                <a:spcPts val="0"/>
              </a:spcAft>
              <a:buClr>
                <a:schemeClr val="accent1"/>
              </a:buClr>
              <a:buSzPts val="1200"/>
              <a:buFont typeface="Noto Sans Symbols"/>
              <a:buChar char="■"/>
              <a:defRPr b="0" i="0" sz="1600" u="none" cap="none" strike="noStrike">
                <a:solidFill>
                  <a:srgbClr val="595959"/>
                </a:solidFill>
                <a:latin typeface="Rockwell"/>
                <a:ea typeface="Rockwell"/>
                <a:cs typeface="Rockwell"/>
                <a:sym typeface="Rockwell"/>
              </a:defRPr>
            </a:lvl7pPr>
            <a:lvl8pPr indent="-304800" lvl="7" marL="3657600" marR="0" rtl="0" algn="l">
              <a:spcBef>
                <a:spcPts val="1600"/>
              </a:spcBef>
              <a:spcAft>
                <a:spcPts val="0"/>
              </a:spcAft>
              <a:buClr>
                <a:srgbClr val="B86EB8"/>
              </a:buClr>
              <a:buSzPts val="1200"/>
              <a:buFont typeface="Noto Sans Symbols"/>
              <a:buChar char="■"/>
              <a:defRPr b="0" i="0" sz="1600" u="none" cap="none" strike="noStrike">
                <a:solidFill>
                  <a:srgbClr val="595959"/>
                </a:solidFill>
                <a:latin typeface="Rockwell"/>
                <a:ea typeface="Rockwell"/>
                <a:cs typeface="Rockwell"/>
                <a:sym typeface="Rockwell"/>
              </a:defRPr>
            </a:lvl8pPr>
            <a:lvl9pPr indent="-304800" lvl="8" marL="4114800" marR="0" rtl="0" algn="l">
              <a:spcBef>
                <a:spcPts val="1600"/>
              </a:spcBef>
              <a:spcAft>
                <a:spcPts val="1600"/>
              </a:spcAft>
              <a:buClr>
                <a:schemeClr val="accent1"/>
              </a:buClr>
              <a:buSzPts val="1200"/>
              <a:buFont typeface="Noto Sans Symbols"/>
              <a:buChar char="■"/>
              <a:defRPr b="0" i="0" sz="1600" u="none" cap="none" strike="noStrike">
                <a:solidFill>
                  <a:srgbClr val="595959"/>
                </a:solidFill>
                <a:latin typeface="Rockwell"/>
                <a:ea typeface="Rockwell"/>
                <a:cs typeface="Rockwell"/>
                <a:sym typeface="Rockwell"/>
              </a:defRPr>
            </a:lvl9pPr>
          </a:lstStyle>
          <a:p/>
        </p:txBody>
      </p:sp>
      <p:sp>
        <p:nvSpPr>
          <p:cNvPr id="113" name="Google Shape;113;p26"/>
          <p:cNvSpPr txBox="1"/>
          <p:nvPr>
            <p:ph idx="10" type="dt"/>
          </p:nvPr>
        </p:nvSpPr>
        <p:spPr>
          <a:xfrm>
            <a:off x="6795247" y="4817689"/>
            <a:ext cx="21336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sz="1100">
                <a:solidFill>
                  <a:srgbClr val="595959"/>
                </a:solidFill>
                <a:latin typeface="Rockwell"/>
                <a:ea typeface="Rockwell"/>
                <a:cs typeface="Rockwell"/>
                <a:sym typeface="Rockwell"/>
              </a:defRPr>
            </a:lvl1pPr>
            <a:lvl2pPr lvl="1"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2pPr>
            <a:lvl3pPr lvl="2"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3pPr>
            <a:lvl4pPr lvl="3"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4pPr>
            <a:lvl5pPr lvl="4"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5pPr>
            <a:lvl6pPr lvl="5"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6pPr>
            <a:lvl7pPr lvl="6"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7pPr>
            <a:lvl8pPr lvl="7"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8pPr>
            <a:lvl9pPr lvl="8"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9pPr>
          </a:lstStyle>
          <a:p/>
        </p:txBody>
      </p:sp>
      <p:sp>
        <p:nvSpPr>
          <p:cNvPr id="114" name="Google Shape;114;p26"/>
          <p:cNvSpPr txBox="1"/>
          <p:nvPr>
            <p:ph idx="11" type="ftr"/>
          </p:nvPr>
        </p:nvSpPr>
        <p:spPr>
          <a:xfrm>
            <a:off x="201706" y="4817689"/>
            <a:ext cx="61230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100">
                <a:solidFill>
                  <a:srgbClr val="595959"/>
                </a:solidFill>
                <a:latin typeface="Rockwell"/>
                <a:ea typeface="Rockwell"/>
                <a:cs typeface="Rockwell"/>
                <a:sym typeface="Rockwell"/>
              </a:defRPr>
            </a:lvl1pPr>
            <a:lvl2pPr lvl="1"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2pPr>
            <a:lvl3pPr lvl="2"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3pPr>
            <a:lvl4pPr lvl="3"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4pPr>
            <a:lvl5pPr lvl="4"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5pPr>
            <a:lvl6pPr lvl="5"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6pPr>
            <a:lvl7pPr lvl="6"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7pPr>
            <a:lvl8pPr lvl="7"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8pPr>
            <a:lvl9pPr lvl="8"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9pPr>
          </a:lstStyle>
          <a:p/>
        </p:txBody>
      </p:sp>
      <p:sp>
        <p:nvSpPr>
          <p:cNvPr id="115" name="Google Shape;115;p26"/>
          <p:cNvSpPr txBox="1"/>
          <p:nvPr>
            <p:ph idx="12" type="sldNum"/>
          </p:nvPr>
        </p:nvSpPr>
        <p:spPr>
          <a:xfrm>
            <a:off x="8305800" y="181676"/>
            <a:ext cx="5541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400">
                <a:solidFill>
                  <a:schemeClr val="lt1"/>
                </a:solidFill>
                <a:latin typeface="Rockwell"/>
                <a:ea typeface="Rockwell"/>
                <a:cs typeface="Rockwell"/>
                <a:sym typeface="Rockwell"/>
              </a:defRPr>
            </a:lvl1pPr>
            <a:lvl2pPr indent="0" lvl="1" marL="0" marR="0" rtl="0" algn="r">
              <a:spcBef>
                <a:spcPts val="0"/>
              </a:spcBef>
              <a:buNone/>
              <a:defRPr sz="1400">
                <a:solidFill>
                  <a:schemeClr val="lt1"/>
                </a:solidFill>
                <a:latin typeface="Rockwell"/>
                <a:ea typeface="Rockwell"/>
                <a:cs typeface="Rockwell"/>
                <a:sym typeface="Rockwell"/>
              </a:defRPr>
            </a:lvl2pPr>
            <a:lvl3pPr indent="0" lvl="2" marL="0" marR="0" rtl="0" algn="r">
              <a:spcBef>
                <a:spcPts val="0"/>
              </a:spcBef>
              <a:buNone/>
              <a:defRPr sz="1400">
                <a:solidFill>
                  <a:schemeClr val="lt1"/>
                </a:solidFill>
                <a:latin typeface="Rockwell"/>
                <a:ea typeface="Rockwell"/>
                <a:cs typeface="Rockwell"/>
                <a:sym typeface="Rockwell"/>
              </a:defRPr>
            </a:lvl3pPr>
            <a:lvl4pPr indent="0" lvl="3" marL="0" marR="0" rtl="0" algn="r">
              <a:spcBef>
                <a:spcPts val="0"/>
              </a:spcBef>
              <a:buNone/>
              <a:defRPr sz="1400">
                <a:solidFill>
                  <a:schemeClr val="lt1"/>
                </a:solidFill>
                <a:latin typeface="Rockwell"/>
                <a:ea typeface="Rockwell"/>
                <a:cs typeface="Rockwell"/>
                <a:sym typeface="Rockwell"/>
              </a:defRPr>
            </a:lvl4pPr>
            <a:lvl5pPr indent="0" lvl="4" marL="0" marR="0" rtl="0" algn="r">
              <a:spcBef>
                <a:spcPts val="0"/>
              </a:spcBef>
              <a:buNone/>
              <a:defRPr sz="1400">
                <a:solidFill>
                  <a:schemeClr val="lt1"/>
                </a:solidFill>
                <a:latin typeface="Rockwell"/>
                <a:ea typeface="Rockwell"/>
                <a:cs typeface="Rockwell"/>
                <a:sym typeface="Rockwell"/>
              </a:defRPr>
            </a:lvl5pPr>
            <a:lvl6pPr indent="0" lvl="5" marL="0" marR="0" rtl="0" algn="r">
              <a:spcBef>
                <a:spcPts val="0"/>
              </a:spcBef>
              <a:buNone/>
              <a:defRPr sz="1400">
                <a:solidFill>
                  <a:schemeClr val="lt1"/>
                </a:solidFill>
                <a:latin typeface="Rockwell"/>
                <a:ea typeface="Rockwell"/>
                <a:cs typeface="Rockwell"/>
                <a:sym typeface="Rockwell"/>
              </a:defRPr>
            </a:lvl6pPr>
            <a:lvl7pPr indent="0" lvl="6" marL="0" marR="0" rtl="0" algn="r">
              <a:spcBef>
                <a:spcPts val="0"/>
              </a:spcBef>
              <a:buNone/>
              <a:defRPr sz="1400">
                <a:solidFill>
                  <a:schemeClr val="lt1"/>
                </a:solidFill>
                <a:latin typeface="Rockwell"/>
                <a:ea typeface="Rockwell"/>
                <a:cs typeface="Rockwell"/>
                <a:sym typeface="Rockwell"/>
              </a:defRPr>
            </a:lvl7pPr>
            <a:lvl8pPr indent="0" lvl="7" marL="0" marR="0" rtl="0" algn="r">
              <a:spcBef>
                <a:spcPts val="0"/>
              </a:spcBef>
              <a:buNone/>
              <a:defRPr sz="1400">
                <a:solidFill>
                  <a:schemeClr val="lt1"/>
                </a:solidFill>
                <a:latin typeface="Rockwell"/>
                <a:ea typeface="Rockwell"/>
                <a:cs typeface="Rockwell"/>
                <a:sym typeface="Rockwell"/>
              </a:defRPr>
            </a:lvl8pPr>
            <a:lvl9pPr indent="0" lvl="8" marL="0" marR="0" rtl="0" algn="r">
              <a:spcBef>
                <a:spcPts val="0"/>
              </a:spcBef>
              <a:buNone/>
              <a:defRPr sz="1400">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
              <a:t>‹#›</a:t>
            </a:fld>
            <a:endParaRPr/>
          </a:p>
        </p:txBody>
      </p:sp>
      <p:sp>
        <p:nvSpPr>
          <p:cNvPr id="116" name="Google Shape;116;p26"/>
          <p:cNvSpPr txBox="1"/>
          <p:nvPr>
            <p:ph idx="3" type="body"/>
          </p:nvPr>
        </p:nvSpPr>
        <p:spPr>
          <a:xfrm>
            <a:off x="497541" y="1553135"/>
            <a:ext cx="3657600" cy="242100"/>
          </a:xfrm>
          <a:prstGeom prst="rect">
            <a:avLst/>
          </a:prstGeom>
          <a:solidFill>
            <a:schemeClr val="accent3"/>
          </a:solidFill>
          <a:ln>
            <a:noFill/>
          </a:ln>
        </p:spPr>
        <p:txBody>
          <a:bodyPr anchorCtr="0" anchor="ctr" bIns="0" lIns="91425" spcFirstLastPara="1" rIns="91425" wrap="square" tIns="0">
            <a:noAutofit/>
          </a:bodyPr>
          <a:lstStyle>
            <a:lvl1pPr indent="-228600" lvl="0" marL="457200" marR="0" rtl="0" algn="ctr">
              <a:spcBef>
                <a:spcPts val="0"/>
              </a:spcBef>
              <a:spcAft>
                <a:spcPts val="0"/>
              </a:spcAft>
              <a:buClr>
                <a:schemeClr val="accent1"/>
              </a:buClr>
              <a:buSzPts val="1350"/>
              <a:buFont typeface="Noto Sans Symbols"/>
              <a:buNone/>
              <a:defRPr b="0" i="0" sz="1800" u="none" cap="none" strike="noStrike">
                <a:solidFill>
                  <a:schemeClr val="lt1"/>
                </a:solidFill>
                <a:latin typeface="Rockwell"/>
                <a:ea typeface="Rockwell"/>
                <a:cs typeface="Rockwell"/>
                <a:sym typeface="Rockwell"/>
              </a:defRPr>
            </a:lvl1pPr>
            <a:lvl2pPr indent="-228600" lvl="1" marL="914400" marR="0" rtl="0" algn="l">
              <a:spcBef>
                <a:spcPts val="1600"/>
              </a:spcBef>
              <a:spcAft>
                <a:spcPts val="0"/>
              </a:spcAft>
              <a:buClr>
                <a:srgbClr val="B86EB8"/>
              </a:buClr>
              <a:buSzPts val="1500"/>
              <a:buFont typeface="Noto Sans Symbols"/>
              <a:buNone/>
              <a:defRPr b="1" i="0" sz="2000" u="none" cap="none" strike="noStrike">
                <a:solidFill>
                  <a:srgbClr val="595959"/>
                </a:solidFill>
                <a:latin typeface="Rockwell"/>
                <a:ea typeface="Rockwell"/>
                <a:cs typeface="Rockwell"/>
                <a:sym typeface="Rockwell"/>
              </a:defRPr>
            </a:lvl2pPr>
            <a:lvl3pPr indent="-228600" lvl="2" marL="1371600" marR="0" rtl="0" algn="l">
              <a:spcBef>
                <a:spcPts val="1600"/>
              </a:spcBef>
              <a:spcAft>
                <a:spcPts val="0"/>
              </a:spcAft>
              <a:buClr>
                <a:schemeClr val="accent1"/>
              </a:buClr>
              <a:buSzPts val="1350"/>
              <a:buFont typeface="Noto Sans Symbols"/>
              <a:buNone/>
              <a:defRPr b="1" i="0" sz="1800" u="none" cap="none" strike="noStrike">
                <a:solidFill>
                  <a:srgbClr val="595959"/>
                </a:solidFill>
                <a:latin typeface="Rockwell"/>
                <a:ea typeface="Rockwell"/>
                <a:cs typeface="Rockwell"/>
                <a:sym typeface="Rockwell"/>
              </a:defRPr>
            </a:lvl3pPr>
            <a:lvl4pPr indent="-228600" lvl="3" marL="1828800" marR="0" rtl="0" algn="l">
              <a:spcBef>
                <a:spcPts val="1600"/>
              </a:spcBef>
              <a:spcAft>
                <a:spcPts val="0"/>
              </a:spcAft>
              <a:buClr>
                <a:srgbClr val="B86EB8"/>
              </a:buClr>
              <a:buSzPts val="1200"/>
              <a:buFont typeface="Noto Sans Symbols"/>
              <a:buNone/>
              <a:defRPr b="1" i="0" sz="1600" u="none" cap="none" strike="noStrike">
                <a:solidFill>
                  <a:srgbClr val="595959"/>
                </a:solidFill>
                <a:latin typeface="Rockwell"/>
                <a:ea typeface="Rockwell"/>
                <a:cs typeface="Rockwell"/>
                <a:sym typeface="Rockwell"/>
              </a:defRPr>
            </a:lvl4pPr>
            <a:lvl5pPr indent="-228600" lvl="4" marL="2286000" marR="0" rtl="0" algn="l">
              <a:spcBef>
                <a:spcPts val="1600"/>
              </a:spcBef>
              <a:spcAft>
                <a:spcPts val="0"/>
              </a:spcAft>
              <a:buClr>
                <a:schemeClr val="accent1"/>
              </a:buClr>
              <a:buSzPts val="1200"/>
              <a:buFont typeface="Noto Sans Symbols"/>
              <a:buNone/>
              <a:defRPr b="1" i="0" sz="1600" u="none" cap="none" strike="noStrike">
                <a:solidFill>
                  <a:srgbClr val="595959"/>
                </a:solidFill>
                <a:latin typeface="Rockwell"/>
                <a:ea typeface="Rockwell"/>
                <a:cs typeface="Rockwell"/>
                <a:sym typeface="Rockwell"/>
              </a:defRPr>
            </a:lvl5pPr>
            <a:lvl6pPr indent="-228600" lvl="5" marL="2743200" marR="0" rtl="0" algn="l">
              <a:spcBef>
                <a:spcPts val="1600"/>
              </a:spcBef>
              <a:spcAft>
                <a:spcPts val="0"/>
              </a:spcAft>
              <a:buClr>
                <a:srgbClr val="B86EB8"/>
              </a:buClr>
              <a:buSzPts val="1200"/>
              <a:buFont typeface="Noto Sans Symbols"/>
              <a:buNone/>
              <a:defRPr b="1" i="0" sz="1600" u="none" cap="none" strike="noStrike">
                <a:solidFill>
                  <a:srgbClr val="595959"/>
                </a:solidFill>
                <a:latin typeface="Rockwell"/>
                <a:ea typeface="Rockwell"/>
                <a:cs typeface="Rockwell"/>
                <a:sym typeface="Rockwell"/>
              </a:defRPr>
            </a:lvl6pPr>
            <a:lvl7pPr indent="-228600" lvl="6" marL="3200400" marR="0" rtl="0" algn="l">
              <a:spcBef>
                <a:spcPts val="1600"/>
              </a:spcBef>
              <a:spcAft>
                <a:spcPts val="0"/>
              </a:spcAft>
              <a:buClr>
                <a:schemeClr val="accent1"/>
              </a:buClr>
              <a:buSzPts val="1200"/>
              <a:buFont typeface="Noto Sans Symbols"/>
              <a:buNone/>
              <a:defRPr b="1" i="0" sz="1600" u="none" cap="none" strike="noStrike">
                <a:solidFill>
                  <a:srgbClr val="595959"/>
                </a:solidFill>
                <a:latin typeface="Rockwell"/>
                <a:ea typeface="Rockwell"/>
                <a:cs typeface="Rockwell"/>
                <a:sym typeface="Rockwell"/>
              </a:defRPr>
            </a:lvl7pPr>
            <a:lvl8pPr indent="-228600" lvl="7" marL="3657600" marR="0" rtl="0" algn="l">
              <a:spcBef>
                <a:spcPts val="1600"/>
              </a:spcBef>
              <a:spcAft>
                <a:spcPts val="0"/>
              </a:spcAft>
              <a:buClr>
                <a:srgbClr val="B86EB8"/>
              </a:buClr>
              <a:buSzPts val="1200"/>
              <a:buFont typeface="Noto Sans Symbols"/>
              <a:buNone/>
              <a:defRPr b="1" i="0" sz="1600" u="none" cap="none" strike="noStrike">
                <a:solidFill>
                  <a:srgbClr val="595959"/>
                </a:solidFill>
                <a:latin typeface="Rockwell"/>
                <a:ea typeface="Rockwell"/>
                <a:cs typeface="Rockwell"/>
                <a:sym typeface="Rockwell"/>
              </a:defRPr>
            </a:lvl8pPr>
            <a:lvl9pPr indent="-228600" lvl="8" marL="4114800" marR="0" rtl="0" algn="l">
              <a:spcBef>
                <a:spcPts val="1600"/>
              </a:spcBef>
              <a:spcAft>
                <a:spcPts val="1600"/>
              </a:spcAft>
              <a:buClr>
                <a:schemeClr val="accent1"/>
              </a:buClr>
              <a:buSzPts val="1200"/>
              <a:buFont typeface="Noto Sans Symbols"/>
              <a:buNone/>
              <a:defRPr b="1" i="0" sz="1600" u="none" cap="none" strike="noStrike">
                <a:solidFill>
                  <a:srgbClr val="595959"/>
                </a:solidFill>
                <a:latin typeface="Rockwell"/>
                <a:ea typeface="Rockwell"/>
                <a:cs typeface="Rockwell"/>
                <a:sym typeface="Rockwell"/>
              </a:defRPr>
            </a:lvl9pPr>
          </a:lstStyle>
          <a:p/>
        </p:txBody>
      </p:sp>
      <p:sp>
        <p:nvSpPr>
          <p:cNvPr id="117" name="Google Shape;117;p26"/>
          <p:cNvSpPr txBox="1"/>
          <p:nvPr>
            <p:ph idx="4" type="body"/>
          </p:nvPr>
        </p:nvSpPr>
        <p:spPr>
          <a:xfrm>
            <a:off x="4399878" y="1553135"/>
            <a:ext cx="3657600" cy="242100"/>
          </a:xfrm>
          <a:prstGeom prst="rect">
            <a:avLst/>
          </a:prstGeom>
          <a:solidFill>
            <a:srgbClr val="A2A2C1"/>
          </a:solidFill>
          <a:ln>
            <a:noFill/>
          </a:ln>
        </p:spPr>
        <p:txBody>
          <a:bodyPr anchorCtr="0" anchor="ctr" bIns="0" lIns="91425" spcFirstLastPara="1" rIns="91425" wrap="square" tIns="0">
            <a:noAutofit/>
          </a:bodyPr>
          <a:lstStyle>
            <a:lvl1pPr indent="-228600" lvl="0" marL="457200" marR="0" rtl="0" algn="ctr">
              <a:spcBef>
                <a:spcPts val="0"/>
              </a:spcBef>
              <a:spcAft>
                <a:spcPts val="0"/>
              </a:spcAft>
              <a:buClr>
                <a:schemeClr val="accent1"/>
              </a:buClr>
              <a:buSzPts val="1350"/>
              <a:buFont typeface="Noto Sans Symbols"/>
              <a:buNone/>
              <a:defRPr b="0" i="0" sz="1800" u="none" cap="none" strike="noStrike">
                <a:solidFill>
                  <a:schemeClr val="lt1"/>
                </a:solidFill>
                <a:latin typeface="Rockwell"/>
                <a:ea typeface="Rockwell"/>
                <a:cs typeface="Rockwell"/>
                <a:sym typeface="Rockwell"/>
              </a:defRPr>
            </a:lvl1pPr>
            <a:lvl2pPr indent="-228600" lvl="1" marL="914400" marR="0" rtl="0" algn="l">
              <a:spcBef>
                <a:spcPts val="1600"/>
              </a:spcBef>
              <a:spcAft>
                <a:spcPts val="0"/>
              </a:spcAft>
              <a:buClr>
                <a:srgbClr val="B86EB8"/>
              </a:buClr>
              <a:buSzPts val="1500"/>
              <a:buFont typeface="Noto Sans Symbols"/>
              <a:buNone/>
              <a:defRPr b="1" i="0" sz="2000" u="none" cap="none" strike="noStrike">
                <a:solidFill>
                  <a:srgbClr val="595959"/>
                </a:solidFill>
                <a:latin typeface="Rockwell"/>
                <a:ea typeface="Rockwell"/>
                <a:cs typeface="Rockwell"/>
                <a:sym typeface="Rockwell"/>
              </a:defRPr>
            </a:lvl2pPr>
            <a:lvl3pPr indent="-228600" lvl="2" marL="1371600" marR="0" rtl="0" algn="l">
              <a:spcBef>
                <a:spcPts val="1600"/>
              </a:spcBef>
              <a:spcAft>
                <a:spcPts val="0"/>
              </a:spcAft>
              <a:buClr>
                <a:schemeClr val="accent1"/>
              </a:buClr>
              <a:buSzPts val="1350"/>
              <a:buFont typeface="Noto Sans Symbols"/>
              <a:buNone/>
              <a:defRPr b="1" i="0" sz="1800" u="none" cap="none" strike="noStrike">
                <a:solidFill>
                  <a:srgbClr val="595959"/>
                </a:solidFill>
                <a:latin typeface="Rockwell"/>
                <a:ea typeface="Rockwell"/>
                <a:cs typeface="Rockwell"/>
                <a:sym typeface="Rockwell"/>
              </a:defRPr>
            </a:lvl3pPr>
            <a:lvl4pPr indent="-228600" lvl="3" marL="1828800" marR="0" rtl="0" algn="l">
              <a:spcBef>
                <a:spcPts val="1600"/>
              </a:spcBef>
              <a:spcAft>
                <a:spcPts val="0"/>
              </a:spcAft>
              <a:buClr>
                <a:srgbClr val="B86EB8"/>
              </a:buClr>
              <a:buSzPts val="1200"/>
              <a:buFont typeface="Noto Sans Symbols"/>
              <a:buNone/>
              <a:defRPr b="1" i="0" sz="1600" u="none" cap="none" strike="noStrike">
                <a:solidFill>
                  <a:srgbClr val="595959"/>
                </a:solidFill>
                <a:latin typeface="Rockwell"/>
                <a:ea typeface="Rockwell"/>
                <a:cs typeface="Rockwell"/>
                <a:sym typeface="Rockwell"/>
              </a:defRPr>
            </a:lvl4pPr>
            <a:lvl5pPr indent="-228600" lvl="4" marL="2286000" marR="0" rtl="0" algn="l">
              <a:spcBef>
                <a:spcPts val="1600"/>
              </a:spcBef>
              <a:spcAft>
                <a:spcPts val="0"/>
              </a:spcAft>
              <a:buClr>
                <a:schemeClr val="accent1"/>
              </a:buClr>
              <a:buSzPts val="1200"/>
              <a:buFont typeface="Noto Sans Symbols"/>
              <a:buNone/>
              <a:defRPr b="1" i="0" sz="1600" u="none" cap="none" strike="noStrike">
                <a:solidFill>
                  <a:srgbClr val="595959"/>
                </a:solidFill>
                <a:latin typeface="Rockwell"/>
                <a:ea typeface="Rockwell"/>
                <a:cs typeface="Rockwell"/>
                <a:sym typeface="Rockwell"/>
              </a:defRPr>
            </a:lvl5pPr>
            <a:lvl6pPr indent="-228600" lvl="5" marL="2743200" marR="0" rtl="0" algn="l">
              <a:spcBef>
                <a:spcPts val="1600"/>
              </a:spcBef>
              <a:spcAft>
                <a:spcPts val="0"/>
              </a:spcAft>
              <a:buClr>
                <a:srgbClr val="B86EB8"/>
              </a:buClr>
              <a:buSzPts val="1200"/>
              <a:buFont typeface="Noto Sans Symbols"/>
              <a:buNone/>
              <a:defRPr b="1" i="0" sz="1600" u="none" cap="none" strike="noStrike">
                <a:solidFill>
                  <a:srgbClr val="595959"/>
                </a:solidFill>
                <a:latin typeface="Rockwell"/>
                <a:ea typeface="Rockwell"/>
                <a:cs typeface="Rockwell"/>
                <a:sym typeface="Rockwell"/>
              </a:defRPr>
            </a:lvl6pPr>
            <a:lvl7pPr indent="-228600" lvl="6" marL="3200400" marR="0" rtl="0" algn="l">
              <a:spcBef>
                <a:spcPts val="1600"/>
              </a:spcBef>
              <a:spcAft>
                <a:spcPts val="0"/>
              </a:spcAft>
              <a:buClr>
                <a:schemeClr val="accent1"/>
              </a:buClr>
              <a:buSzPts val="1200"/>
              <a:buFont typeface="Noto Sans Symbols"/>
              <a:buNone/>
              <a:defRPr b="1" i="0" sz="1600" u="none" cap="none" strike="noStrike">
                <a:solidFill>
                  <a:srgbClr val="595959"/>
                </a:solidFill>
                <a:latin typeface="Rockwell"/>
                <a:ea typeface="Rockwell"/>
                <a:cs typeface="Rockwell"/>
                <a:sym typeface="Rockwell"/>
              </a:defRPr>
            </a:lvl7pPr>
            <a:lvl8pPr indent="-228600" lvl="7" marL="3657600" marR="0" rtl="0" algn="l">
              <a:spcBef>
                <a:spcPts val="1600"/>
              </a:spcBef>
              <a:spcAft>
                <a:spcPts val="0"/>
              </a:spcAft>
              <a:buClr>
                <a:srgbClr val="B86EB8"/>
              </a:buClr>
              <a:buSzPts val="1200"/>
              <a:buFont typeface="Noto Sans Symbols"/>
              <a:buNone/>
              <a:defRPr b="1" i="0" sz="1600" u="none" cap="none" strike="noStrike">
                <a:solidFill>
                  <a:srgbClr val="595959"/>
                </a:solidFill>
                <a:latin typeface="Rockwell"/>
                <a:ea typeface="Rockwell"/>
                <a:cs typeface="Rockwell"/>
                <a:sym typeface="Rockwell"/>
              </a:defRPr>
            </a:lvl8pPr>
            <a:lvl9pPr indent="-228600" lvl="8" marL="4114800" marR="0" rtl="0" algn="l">
              <a:spcBef>
                <a:spcPts val="1600"/>
              </a:spcBef>
              <a:spcAft>
                <a:spcPts val="1600"/>
              </a:spcAft>
              <a:buClr>
                <a:schemeClr val="accent1"/>
              </a:buClr>
              <a:buSzPts val="1200"/>
              <a:buFont typeface="Noto Sans Symbols"/>
              <a:buNone/>
              <a:defRPr b="1" i="0" sz="1600" u="none" cap="none" strike="noStrike">
                <a:solidFill>
                  <a:srgbClr val="595959"/>
                </a:solidFill>
                <a:latin typeface="Rockwell"/>
                <a:ea typeface="Rockwell"/>
                <a:cs typeface="Rockwell"/>
                <a:sym typeface="Rockwell"/>
              </a:defRPr>
            </a:lvl9pPr>
          </a:lstStyle>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C9DAF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rgbClr val="C9DAF8"/>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52" name="Google Shape;52;p13"/>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53" name="Google Shape;53;p1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mc:AlternateContent>
    <mc:Choice Requires="p14">
      <p:transition spd="slow" p14:dur="26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21.png"/><Relationship Id="rId5"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21.png"/><Relationship Id="rId5" Type="http://schemas.openxmlformats.org/officeDocument/2006/relationships/image" Target="../media/image41.png"/></Relationships>
</file>

<file path=ppt/slides/_rels/slide2.xml.rels><?xml version="1.0" encoding="UTF-8" standalone="yes"?><Relationships xmlns="http://schemas.openxmlformats.org/package/2006/relationships"><Relationship Id="rId20" Type="http://schemas.openxmlformats.org/officeDocument/2006/relationships/image" Target="../media/image18.png"/><Relationship Id="rId11" Type="http://schemas.openxmlformats.org/officeDocument/2006/relationships/hyperlink" Target="https://www.maxpixel.net/static/photo/1x/Beverage-Hot-Beverage-Drink-Tea-Coffee-Hot-Drink-156158.png" TargetMode="External"/><Relationship Id="rId10" Type="http://schemas.openxmlformats.org/officeDocument/2006/relationships/image" Target="../media/image10.png"/><Relationship Id="rId21" Type="http://schemas.openxmlformats.org/officeDocument/2006/relationships/image" Target="../media/image8.jpg"/><Relationship Id="rId13" Type="http://schemas.openxmlformats.org/officeDocument/2006/relationships/hyperlink" Target="https://freesvg.org/img/pencil_with_stand.png" TargetMode="External"/><Relationship Id="rId12"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images.freeimg.net/rsynced_images/floor-floorboards.jpg" TargetMode="External"/><Relationship Id="rId4" Type="http://schemas.openxmlformats.org/officeDocument/2006/relationships/image" Target="../media/image11.jpg"/><Relationship Id="rId9" Type="http://schemas.openxmlformats.org/officeDocument/2006/relationships/hyperlink" Target="https://publicdomainvectors.org/photos/laptop.png" TargetMode="External"/><Relationship Id="rId15" Type="http://schemas.openxmlformats.org/officeDocument/2006/relationships/hyperlink" Target="https://cdn.pixabay.com/photo/2012/04/14/13/46/clock-33989_960_720.png" TargetMode="External"/><Relationship Id="rId14" Type="http://schemas.openxmlformats.org/officeDocument/2006/relationships/image" Target="../media/image5.png"/><Relationship Id="rId17" Type="http://schemas.openxmlformats.org/officeDocument/2006/relationships/hyperlink" Target="https://www.publicdomainpictures.net/pictures/70000/velka/tv-isolated-background-clipart.jpg" TargetMode="External"/><Relationship Id="rId16" Type="http://schemas.openxmlformats.org/officeDocument/2006/relationships/image" Target="../media/image2.png"/><Relationship Id="rId5" Type="http://schemas.openxmlformats.org/officeDocument/2006/relationships/hyperlink" Target="https://freesvg.org/img/round-table.png" TargetMode="External"/><Relationship Id="rId19" Type="http://schemas.openxmlformats.org/officeDocument/2006/relationships/hyperlink" Target="https://publicdomainvectors.org/photos/Pflanze-coloured.png" TargetMode="External"/><Relationship Id="rId6" Type="http://schemas.openxmlformats.org/officeDocument/2006/relationships/image" Target="../media/image9.png"/><Relationship Id="rId18" Type="http://schemas.openxmlformats.org/officeDocument/2006/relationships/image" Target="../media/image7.jpg"/><Relationship Id="rId7" Type="http://schemas.openxmlformats.org/officeDocument/2006/relationships/hyperlink" Target="https://freesvg.org/img/stool-01.png" TargetMode="External"/><Relationship Id="rId8"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3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30.png"/><Relationship Id="rId5" Type="http://schemas.openxmlformats.org/officeDocument/2006/relationships/image" Target="../media/image37.png"/><Relationship Id="rId6" Type="http://schemas.openxmlformats.org/officeDocument/2006/relationships/image" Target="../media/image28.png"/><Relationship Id="rId7" Type="http://schemas.openxmlformats.org/officeDocument/2006/relationships/image" Target="../media/image36.png"/><Relationship Id="rId8"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hyperlink" Target="https://p0.pikrepo.com/preview/609/208/white-and-gray-computer-keyboard.jpg" TargetMode="External"/><Relationship Id="rId4" Type="http://schemas.openxmlformats.org/officeDocument/2006/relationships/image" Target="../media/image2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3.xml"/><Relationship Id="rId3" Type="http://schemas.openxmlformats.org/officeDocument/2006/relationships/hyperlink" Target="https://upload.wikimedia.org/wikipedia/commons/1/19/QWERTY.png" TargetMode="External"/><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4.xml"/><Relationship Id="rId3" Type="http://schemas.openxmlformats.org/officeDocument/2006/relationships/hyperlink" Target="https://upload.wikimedia.org/wikipedia/commons/1/19/QWERTY.png" TargetMode="External"/><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5.xml"/><Relationship Id="rId3" Type="http://schemas.openxmlformats.org/officeDocument/2006/relationships/hyperlink" Target="https://upload.wikimedia.org/wikipedia/commons/5/5f/LC-P_computer_keyboard%2C_German_layout-3234.jpg" TargetMode="External"/><Relationship Id="rId4" Type="http://schemas.openxmlformats.org/officeDocument/2006/relationships/image" Target="../media/image3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6.xml"/><Relationship Id="rId3" Type="http://schemas.openxmlformats.org/officeDocument/2006/relationships/hyperlink" Target="https://upload.wikimedia.org/wikipedia/commons/5/5f/LC-P_computer_keyboard%2C_German_layout-3234.jpg" TargetMode="External"/><Relationship Id="rId4" Type="http://schemas.openxmlformats.org/officeDocument/2006/relationships/image" Target="../media/image3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7.xml"/><Relationship Id="rId3" Type="http://schemas.openxmlformats.org/officeDocument/2006/relationships/hyperlink" Target="https://upload.wikimedia.org/wikipedia/commons/5/5f/LC-P_computer_keyboard%2C_German_layout-3234.jpg" TargetMode="External"/><Relationship Id="rId4" Type="http://schemas.openxmlformats.org/officeDocument/2006/relationships/image" Target="../media/image3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8.xml"/><Relationship Id="rId3" Type="http://schemas.openxmlformats.org/officeDocument/2006/relationships/hyperlink" Target="https://upload.wikimedia.org/wikipedia/commons/5/5f/LC-P_computer_keyboard%2C_German_layout-3234.jpg" TargetMode="External"/><Relationship Id="rId4" Type="http://schemas.openxmlformats.org/officeDocument/2006/relationships/image" Target="../media/image3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9.xml"/><Relationship Id="rId3" Type="http://schemas.openxmlformats.org/officeDocument/2006/relationships/hyperlink" Target="https://upload.wikimedia.org/wikipedia/commons/5/5f/LC-P_computer_keyboard%2C_German_layout-3234.jpg" TargetMode="External"/><Relationship Id="rId4" Type="http://schemas.openxmlformats.org/officeDocument/2006/relationships/image" Target="../media/image3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0.xml"/><Relationship Id="rId3" Type="http://schemas.openxmlformats.org/officeDocument/2006/relationships/hyperlink" Target="https://upload.wikimedia.org/wikipedia/commons/1/19/QWERTY.png" TargetMode="External"/><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1.xml"/><Relationship Id="rId3" Type="http://schemas.openxmlformats.org/officeDocument/2006/relationships/hyperlink" Target="https://upload.wikimedia.org/wikipedia/commons/5/5f/LC-P_computer_keyboard%2C_German_layout-3234.jpg" TargetMode="External"/><Relationship Id="rId4" Type="http://schemas.openxmlformats.org/officeDocument/2006/relationships/image" Target="../media/image3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5.xml"/><Relationship Id="rId3" Type="http://schemas.openxmlformats.org/officeDocument/2006/relationships/hyperlink" Target="https://techterms.com/definition/output" TargetMode="External"/><Relationship Id="rId4" Type="http://schemas.openxmlformats.org/officeDocument/2006/relationships/image" Target="../media/image31.png"/><Relationship Id="rId5" Type="http://schemas.openxmlformats.org/officeDocument/2006/relationships/image" Target="../media/image33.png"/><Relationship Id="rId6" Type="http://schemas.openxmlformats.org/officeDocument/2006/relationships/image" Target="../media/image42.png"/><Relationship Id="rId7" Type="http://schemas.openxmlformats.org/officeDocument/2006/relationships/image" Target="../media/image3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9.xml"/><Relationship Id="rId3" Type="http://schemas.openxmlformats.org/officeDocument/2006/relationships/hyperlink" Target="https://techterms.com/definition/hardware" TargetMode="External"/><Relationship Id="rId4" Type="http://schemas.openxmlformats.org/officeDocument/2006/relationships/hyperlink" Target="https://www.vedantu.com/coding-for-kids/input-and-output-devices" TargetMode="External"/><Relationship Id="rId5" Type="http://schemas.openxmlformats.org/officeDocument/2006/relationships/hyperlink" Target="https://turbofuture.com/computers/The-Five-Types-of-System-Software" TargetMode="External"/><Relationship Id="rId6" Type="http://schemas.openxmlformats.org/officeDocument/2006/relationships/hyperlink" Target="https://technostacks.com/blog/types-of-application-software" TargetMode="External"/><Relationship Id="rId7" Type="http://schemas.openxmlformats.org/officeDocument/2006/relationships/hyperlink" Target="https://technostacks.com/blog/types-of-application-software" TargetMode="External"/><Relationship Id="rId8" Type="http://schemas.openxmlformats.org/officeDocument/2006/relationships/hyperlink" Target="https://techterms.com/definition/io"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7"/>
          <p:cNvSpPr/>
          <p:nvPr/>
        </p:nvSpPr>
        <p:spPr>
          <a:xfrm>
            <a:off x="3876200" y="11400"/>
            <a:ext cx="82500" cy="51435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7"/>
          <p:cNvSpPr/>
          <p:nvPr/>
        </p:nvSpPr>
        <p:spPr>
          <a:xfrm>
            <a:off x="3969000" y="21700"/>
            <a:ext cx="2721600" cy="5121900"/>
          </a:xfrm>
          <a:prstGeom prst="rect">
            <a:avLst/>
          </a:prstGeom>
          <a:solidFill>
            <a:srgbClr val="039BE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7"/>
          <p:cNvSpPr txBox="1"/>
          <p:nvPr>
            <p:ph type="title"/>
          </p:nvPr>
        </p:nvSpPr>
        <p:spPr>
          <a:xfrm>
            <a:off x="0" y="1551800"/>
            <a:ext cx="9144000" cy="36030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0">
                <a:latin typeface="Comic Sans MS"/>
                <a:ea typeface="Comic Sans MS"/>
                <a:cs typeface="Comic Sans MS"/>
                <a:sym typeface="Comic Sans MS"/>
              </a:rPr>
              <a:t>  </a:t>
            </a:r>
            <a:r>
              <a:rPr b="1" lang="en" sz="11900">
                <a:latin typeface="Comic Sans MS"/>
                <a:ea typeface="Comic Sans MS"/>
                <a:cs typeface="Comic Sans MS"/>
                <a:sym typeface="Comic Sans MS"/>
              </a:rPr>
              <a:t>Computing</a:t>
            </a:r>
            <a:r>
              <a:rPr b="1" lang="en" sz="10000">
                <a:latin typeface="Comic Sans MS"/>
                <a:ea typeface="Comic Sans MS"/>
                <a:cs typeface="Comic Sans MS"/>
                <a:sym typeface="Comic Sans MS"/>
              </a:rPr>
              <a:t> Systems</a:t>
            </a:r>
            <a:endParaRPr b="1" i="1" sz="8700">
              <a:latin typeface="Comic Sans MS"/>
              <a:ea typeface="Comic Sans MS"/>
              <a:cs typeface="Comic Sans MS"/>
              <a:sym typeface="Comic Sans MS"/>
            </a:endParaRPr>
          </a:p>
        </p:txBody>
      </p:sp>
      <p:sp>
        <p:nvSpPr>
          <p:cNvPr id="125" name="Google Shape;125;p27"/>
          <p:cNvSpPr txBox="1"/>
          <p:nvPr/>
        </p:nvSpPr>
        <p:spPr>
          <a:xfrm>
            <a:off x="5435575" y="4096800"/>
            <a:ext cx="3644100" cy="1046700"/>
          </a:xfrm>
          <a:prstGeom prst="rect">
            <a:avLst/>
          </a:prstGeom>
          <a:noFill/>
          <a:ln cap="flat" cmpd="sng" w="762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Comic Sans MS"/>
                <a:ea typeface="Comic Sans MS"/>
                <a:cs typeface="Comic Sans MS"/>
                <a:sym typeface="Comic Sans MS"/>
              </a:rPr>
              <a:t>Prepared By: </a:t>
            </a:r>
            <a:r>
              <a:rPr lang="en">
                <a:latin typeface="Comic Sans MS"/>
                <a:ea typeface="Comic Sans MS"/>
                <a:cs typeface="Comic Sans MS"/>
                <a:sym typeface="Comic Sans MS"/>
              </a:rPr>
              <a:t>Mrs. Angela Nash, MSID</a:t>
            </a:r>
            <a:endParaRPr>
              <a:latin typeface="Comic Sans MS"/>
              <a:ea typeface="Comic Sans MS"/>
              <a:cs typeface="Comic Sans MS"/>
              <a:sym typeface="Comic Sans MS"/>
            </a:endParaRPr>
          </a:p>
          <a:p>
            <a:pPr indent="0" lvl="0" marL="0" rtl="0" algn="ctr">
              <a:spcBef>
                <a:spcPts val="0"/>
              </a:spcBef>
              <a:spcAft>
                <a:spcPts val="0"/>
              </a:spcAft>
              <a:buNone/>
            </a:pPr>
            <a:r>
              <a:rPr lang="en">
                <a:latin typeface="Comic Sans MS"/>
                <a:ea typeface="Comic Sans MS"/>
                <a:cs typeface="Comic Sans MS"/>
                <a:sym typeface="Comic Sans MS"/>
              </a:rPr>
              <a:t>Prepared For: Montclair State University </a:t>
            </a:r>
            <a:endParaRPr>
              <a:latin typeface="Comic Sans MS"/>
              <a:ea typeface="Comic Sans MS"/>
              <a:cs typeface="Comic Sans MS"/>
              <a:sym typeface="Comic Sans MS"/>
            </a:endParaRPr>
          </a:p>
          <a:p>
            <a:pPr indent="0" lvl="0" marL="0" rtl="0" algn="ctr">
              <a:spcBef>
                <a:spcPts val="0"/>
              </a:spcBef>
              <a:spcAft>
                <a:spcPts val="0"/>
              </a:spcAft>
              <a:buNone/>
            </a:pPr>
            <a:r>
              <a:rPr lang="en">
                <a:latin typeface="Comic Sans MS"/>
                <a:ea typeface="Comic Sans MS"/>
                <a:cs typeface="Comic Sans MS"/>
                <a:sym typeface="Comic Sans MS"/>
              </a:rPr>
              <a:t>CS HUB</a:t>
            </a:r>
            <a:endParaRPr>
              <a:latin typeface="Comic Sans MS"/>
              <a:ea typeface="Comic Sans MS"/>
              <a:cs typeface="Comic Sans MS"/>
              <a:sym typeface="Comic Sans MS"/>
            </a:endParaRPr>
          </a:p>
          <a:p>
            <a:pPr indent="0" lvl="0" marL="0" rtl="0" algn="ctr">
              <a:spcBef>
                <a:spcPts val="0"/>
              </a:spcBef>
              <a:spcAft>
                <a:spcPts val="0"/>
              </a:spcAft>
              <a:buNone/>
            </a:pPr>
            <a:r>
              <a:rPr lang="en">
                <a:latin typeface="Comic Sans MS"/>
                <a:ea typeface="Comic Sans MS"/>
                <a:cs typeface="Comic Sans MS"/>
                <a:sym typeface="Comic Sans MS"/>
              </a:rPr>
              <a:t>August 2023</a:t>
            </a:r>
            <a:endParaRPr>
              <a:latin typeface="Comic Sans MS"/>
              <a:ea typeface="Comic Sans MS"/>
              <a:cs typeface="Comic Sans MS"/>
              <a:sym typeface="Comic Sans MS"/>
            </a:endParaRPr>
          </a:p>
        </p:txBody>
      </p:sp>
      <p:sp>
        <p:nvSpPr>
          <p:cNvPr id="126" name="Google Shape;126;p27"/>
          <p:cNvSpPr txBox="1"/>
          <p:nvPr/>
        </p:nvSpPr>
        <p:spPr>
          <a:xfrm>
            <a:off x="0" y="11400"/>
            <a:ext cx="9144000" cy="1662300"/>
          </a:xfrm>
          <a:prstGeom prst="rect">
            <a:avLst/>
          </a:prstGeom>
          <a:solidFill>
            <a:schemeClr val="lt1"/>
          </a:solidFill>
          <a:ln cap="flat" cmpd="sng" w="762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9600">
                <a:latin typeface="Comic Sans MS"/>
                <a:ea typeface="Comic Sans MS"/>
                <a:cs typeface="Comic Sans MS"/>
                <a:sym typeface="Comic Sans MS"/>
              </a:rPr>
              <a:t>NJSLS 8.1.2 </a:t>
            </a:r>
            <a:endParaRPr sz="9600">
              <a:latin typeface="Comic Sans MS"/>
              <a:ea typeface="Comic Sans MS"/>
              <a:cs typeface="Comic Sans MS"/>
              <a:sym typeface="Comic Sans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6"/>
          <p:cNvSpPr txBox="1"/>
          <p:nvPr>
            <p:ph idx="1" type="body"/>
          </p:nvPr>
        </p:nvSpPr>
        <p:spPr>
          <a:xfrm>
            <a:off x="853350" y="1109550"/>
            <a:ext cx="2715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latin typeface="Roboto"/>
                <a:ea typeface="Roboto"/>
                <a:cs typeface="Roboto"/>
                <a:sym typeface="Roboto"/>
              </a:rPr>
              <a:t>Smart phone</a:t>
            </a:r>
            <a:endParaRPr b="1" sz="3000">
              <a:solidFill>
                <a:schemeClr val="dk1"/>
              </a:solidFill>
              <a:latin typeface="Roboto"/>
              <a:ea typeface="Roboto"/>
              <a:cs typeface="Roboto"/>
              <a:sym typeface="Roboto"/>
            </a:endParaRPr>
          </a:p>
          <a:p>
            <a:pPr indent="0" lvl="0" marL="0" rtl="0" algn="l">
              <a:spcBef>
                <a:spcPts val="1600"/>
              </a:spcBef>
              <a:spcAft>
                <a:spcPts val="0"/>
              </a:spcAft>
              <a:buNone/>
            </a:pPr>
            <a:r>
              <a:rPr b="1" lang="en" sz="3000">
                <a:solidFill>
                  <a:schemeClr val="dk1"/>
                </a:solidFill>
                <a:latin typeface="Roboto"/>
                <a:ea typeface="Roboto"/>
                <a:cs typeface="Roboto"/>
                <a:sym typeface="Roboto"/>
              </a:rPr>
              <a:t>Laptop</a:t>
            </a:r>
            <a:endParaRPr b="1" sz="3000">
              <a:solidFill>
                <a:schemeClr val="dk1"/>
              </a:solidFill>
              <a:latin typeface="Roboto"/>
              <a:ea typeface="Roboto"/>
              <a:cs typeface="Roboto"/>
              <a:sym typeface="Roboto"/>
            </a:endParaRPr>
          </a:p>
          <a:p>
            <a:pPr indent="0" lvl="0" marL="0" rtl="0" algn="l">
              <a:spcBef>
                <a:spcPts val="1600"/>
              </a:spcBef>
              <a:spcAft>
                <a:spcPts val="0"/>
              </a:spcAft>
              <a:buNone/>
            </a:pPr>
            <a:r>
              <a:rPr b="1" lang="en" sz="3000">
                <a:solidFill>
                  <a:schemeClr val="dk1"/>
                </a:solidFill>
                <a:latin typeface="Roboto"/>
                <a:ea typeface="Roboto"/>
                <a:cs typeface="Roboto"/>
                <a:sym typeface="Roboto"/>
              </a:rPr>
              <a:t>Desktop</a:t>
            </a:r>
            <a:endParaRPr b="1" sz="3000">
              <a:solidFill>
                <a:schemeClr val="dk1"/>
              </a:solidFill>
              <a:latin typeface="Roboto"/>
              <a:ea typeface="Roboto"/>
              <a:cs typeface="Roboto"/>
              <a:sym typeface="Roboto"/>
            </a:endParaRPr>
          </a:p>
          <a:p>
            <a:pPr indent="0" lvl="0" marL="0" rtl="0" algn="l">
              <a:spcBef>
                <a:spcPts val="1600"/>
              </a:spcBef>
              <a:spcAft>
                <a:spcPts val="0"/>
              </a:spcAft>
              <a:buNone/>
            </a:pPr>
            <a:r>
              <a:rPr b="1" lang="en" sz="3000">
                <a:solidFill>
                  <a:schemeClr val="dk1"/>
                </a:solidFill>
                <a:latin typeface="Roboto"/>
                <a:ea typeface="Roboto"/>
                <a:cs typeface="Roboto"/>
                <a:sym typeface="Roboto"/>
              </a:rPr>
              <a:t>Printer</a:t>
            </a:r>
            <a:endParaRPr b="1" sz="3000">
              <a:solidFill>
                <a:schemeClr val="dk1"/>
              </a:solidFill>
              <a:latin typeface="Roboto"/>
              <a:ea typeface="Roboto"/>
              <a:cs typeface="Roboto"/>
              <a:sym typeface="Roboto"/>
            </a:endParaRPr>
          </a:p>
          <a:p>
            <a:pPr indent="0" lvl="0" marL="0" rtl="0" algn="l">
              <a:spcBef>
                <a:spcPts val="1600"/>
              </a:spcBef>
              <a:spcAft>
                <a:spcPts val="0"/>
              </a:spcAft>
              <a:buNone/>
            </a:pPr>
            <a:r>
              <a:rPr b="1" lang="en" sz="3000">
                <a:solidFill>
                  <a:schemeClr val="dk1"/>
                </a:solidFill>
                <a:latin typeface="Roboto"/>
                <a:ea typeface="Roboto"/>
                <a:cs typeface="Roboto"/>
                <a:sym typeface="Roboto"/>
              </a:rPr>
              <a:t>Tablet</a:t>
            </a:r>
            <a:endParaRPr b="1" sz="3000">
              <a:solidFill>
                <a:schemeClr val="dk1"/>
              </a:solidFill>
              <a:latin typeface="Roboto"/>
              <a:ea typeface="Roboto"/>
              <a:cs typeface="Roboto"/>
              <a:sym typeface="Roboto"/>
            </a:endParaRPr>
          </a:p>
          <a:p>
            <a:pPr indent="0" lvl="0" marL="0" rtl="0" algn="l">
              <a:spcBef>
                <a:spcPts val="1600"/>
              </a:spcBef>
              <a:spcAft>
                <a:spcPts val="0"/>
              </a:spcAft>
              <a:buNone/>
            </a:pPr>
            <a:r>
              <a:t/>
            </a:r>
            <a:endParaRPr b="1" sz="3000">
              <a:solidFill>
                <a:schemeClr val="dk1"/>
              </a:solidFill>
              <a:latin typeface="Roboto"/>
              <a:ea typeface="Roboto"/>
              <a:cs typeface="Roboto"/>
              <a:sym typeface="Roboto"/>
            </a:endParaRPr>
          </a:p>
          <a:p>
            <a:pPr indent="0" lvl="0" marL="0" rtl="0" algn="l">
              <a:spcBef>
                <a:spcPts val="1600"/>
              </a:spcBef>
              <a:spcAft>
                <a:spcPts val="1600"/>
              </a:spcAft>
              <a:buNone/>
            </a:pPr>
            <a:r>
              <a:t/>
            </a:r>
            <a:endParaRPr b="1">
              <a:solidFill>
                <a:schemeClr val="dk1"/>
              </a:solidFill>
              <a:latin typeface="Roboto"/>
              <a:ea typeface="Roboto"/>
              <a:cs typeface="Roboto"/>
              <a:sym typeface="Roboto"/>
            </a:endParaRPr>
          </a:p>
        </p:txBody>
      </p:sp>
      <p:sp>
        <p:nvSpPr>
          <p:cNvPr id="210" name="Google Shape;210;p36"/>
          <p:cNvSpPr txBox="1"/>
          <p:nvPr/>
        </p:nvSpPr>
        <p:spPr>
          <a:xfrm>
            <a:off x="653700" y="286975"/>
            <a:ext cx="78366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100">
                <a:latin typeface="Roboto"/>
                <a:ea typeface="Roboto"/>
                <a:cs typeface="Roboto"/>
                <a:sym typeface="Roboto"/>
              </a:rPr>
              <a:t>Everyday computing devices include….</a:t>
            </a:r>
            <a:endParaRPr b="1" sz="3100">
              <a:latin typeface="Roboto"/>
              <a:ea typeface="Roboto"/>
              <a:cs typeface="Roboto"/>
              <a:sym typeface="Roboto"/>
            </a:endParaRPr>
          </a:p>
        </p:txBody>
      </p:sp>
      <p:sp>
        <p:nvSpPr>
          <p:cNvPr id="211" name="Google Shape;211;p36"/>
          <p:cNvSpPr txBox="1"/>
          <p:nvPr/>
        </p:nvSpPr>
        <p:spPr>
          <a:xfrm>
            <a:off x="4660400" y="1075700"/>
            <a:ext cx="4282500" cy="412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dk1"/>
                </a:solidFill>
                <a:latin typeface="Roboto"/>
                <a:ea typeface="Roboto"/>
                <a:cs typeface="Roboto"/>
                <a:sym typeface="Roboto"/>
              </a:rPr>
              <a:t>Screen</a:t>
            </a:r>
            <a:endParaRPr b="1" sz="3000">
              <a:solidFill>
                <a:schemeClr val="dk1"/>
              </a:solidFill>
              <a:latin typeface="Roboto"/>
              <a:ea typeface="Roboto"/>
              <a:cs typeface="Roboto"/>
              <a:sym typeface="Roboto"/>
            </a:endParaRPr>
          </a:p>
          <a:p>
            <a:pPr indent="0" lvl="0" marL="0" rtl="0" algn="l">
              <a:spcBef>
                <a:spcPts val="0"/>
              </a:spcBef>
              <a:spcAft>
                <a:spcPts val="0"/>
              </a:spcAft>
              <a:buNone/>
            </a:pPr>
            <a:r>
              <a:t/>
            </a:r>
            <a:endParaRPr b="1" sz="3000">
              <a:solidFill>
                <a:schemeClr val="dk1"/>
              </a:solidFill>
              <a:latin typeface="Roboto"/>
              <a:ea typeface="Roboto"/>
              <a:cs typeface="Roboto"/>
              <a:sym typeface="Roboto"/>
            </a:endParaRPr>
          </a:p>
          <a:p>
            <a:pPr indent="0" lvl="0" marL="0" rtl="0" algn="l">
              <a:spcBef>
                <a:spcPts val="0"/>
              </a:spcBef>
              <a:spcAft>
                <a:spcPts val="0"/>
              </a:spcAft>
              <a:buNone/>
            </a:pPr>
            <a:r>
              <a:rPr b="1" lang="en" sz="3000">
                <a:solidFill>
                  <a:schemeClr val="dk1"/>
                </a:solidFill>
                <a:latin typeface="Roboto"/>
                <a:ea typeface="Roboto"/>
                <a:cs typeface="Roboto"/>
                <a:sym typeface="Roboto"/>
              </a:rPr>
              <a:t>Modem</a:t>
            </a:r>
            <a:endParaRPr b="1" sz="3000">
              <a:solidFill>
                <a:schemeClr val="dk1"/>
              </a:solidFill>
              <a:latin typeface="Roboto"/>
              <a:ea typeface="Roboto"/>
              <a:cs typeface="Roboto"/>
              <a:sym typeface="Roboto"/>
            </a:endParaRPr>
          </a:p>
          <a:p>
            <a:pPr indent="0" lvl="0" marL="0" rtl="0" algn="l">
              <a:spcBef>
                <a:spcPts val="0"/>
              </a:spcBef>
              <a:spcAft>
                <a:spcPts val="0"/>
              </a:spcAft>
              <a:buNone/>
            </a:pPr>
            <a:r>
              <a:t/>
            </a:r>
            <a:endParaRPr b="1" sz="3000">
              <a:solidFill>
                <a:schemeClr val="dk1"/>
              </a:solidFill>
              <a:latin typeface="Roboto"/>
              <a:ea typeface="Roboto"/>
              <a:cs typeface="Roboto"/>
              <a:sym typeface="Roboto"/>
            </a:endParaRPr>
          </a:p>
          <a:p>
            <a:pPr indent="0" lvl="0" marL="0" rtl="0" algn="l">
              <a:spcBef>
                <a:spcPts val="0"/>
              </a:spcBef>
              <a:spcAft>
                <a:spcPts val="0"/>
              </a:spcAft>
              <a:buNone/>
            </a:pPr>
            <a:r>
              <a:rPr b="1" lang="en" sz="3000">
                <a:solidFill>
                  <a:schemeClr val="dk1"/>
                </a:solidFill>
                <a:latin typeface="Roboto"/>
                <a:ea typeface="Roboto"/>
                <a:cs typeface="Roboto"/>
                <a:sym typeface="Roboto"/>
              </a:rPr>
              <a:t>Router</a:t>
            </a:r>
            <a:endParaRPr b="1" sz="3000">
              <a:solidFill>
                <a:schemeClr val="dk1"/>
              </a:solidFill>
              <a:latin typeface="Roboto"/>
              <a:ea typeface="Roboto"/>
              <a:cs typeface="Roboto"/>
              <a:sym typeface="Roboto"/>
            </a:endParaRPr>
          </a:p>
          <a:p>
            <a:pPr indent="0" lvl="0" marL="0" rtl="0" algn="l">
              <a:spcBef>
                <a:spcPts val="0"/>
              </a:spcBef>
              <a:spcAft>
                <a:spcPts val="0"/>
              </a:spcAft>
              <a:buNone/>
            </a:pPr>
            <a:r>
              <a:t/>
            </a:r>
            <a:endParaRPr b="1" sz="30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 sz="3000">
                <a:solidFill>
                  <a:schemeClr val="dk1"/>
                </a:solidFill>
                <a:latin typeface="Roboto"/>
                <a:ea typeface="Roboto"/>
                <a:cs typeface="Roboto"/>
                <a:sym typeface="Roboto"/>
              </a:rPr>
              <a:t>Scanner</a:t>
            </a:r>
            <a:endParaRPr b="1" sz="3000">
              <a:solidFill>
                <a:schemeClr val="dk1"/>
              </a:solidFill>
              <a:latin typeface="Roboto"/>
              <a:ea typeface="Roboto"/>
              <a:cs typeface="Roboto"/>
              <a:sym typeface="Roboto"/>
            </a:endParaRPr>
          </a:p>
          <a:p>
            <a:pPr indent="0" lvl="0" marL="0" rtl="0" algn="l">
              <a:spcBef>
                <a:spcPts val="1600"/>
              </a:spcBef>
              <a:spcAft>
                <a:spcPts val="0"/>
              </a:spcAft>
              <a:buNone/>
            </a:pPr>
            <a:r>
              <a:t/>
            </a:r>
            <a:endParaRPr b="1">
              <a:latin typeface="Roboto"/>
              <a:ea typeface="Roboto"/>
              <a:cs typeface="Roboto"/>
              <a:sym typeface="Roboto"/>
            </a:endParaRPr>
          </a:p>
          <a:p>
            <a:pPr indent="0" lvl="0" marL="0" rtl="0" algn="l">
              <a:spcBef>
                <a:spcPts val="0"/>
              </a:spcBef>
              <a:spcAft>
                <a:spcPts val="0"/>
              </a:spcAft>
              <a:buNone/>
            </a:pPr>
            <a:r>
              <a:t/>
            </a:r>
            <a:endParaRPr b="1">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7"/>
          <p:cNvSpPr txBox="1"/>
          <p:nvPr/>
        </p:nvSpPr>
        <p:spPr>
          <a:xfrm>
            <a:off x="127625" y="226825"/>
            <a:ext cx="9324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7"/>
          <p:cNvSpPr/>
          <p:nvPr/>
        </p:nvSpPr>
        <p:spPr>
          <a:xfrm>
            <a:off x="197013" y="259725"/>
            <a:ext cx="8749963" cy="5458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dk1"/>
                </a:solidFill>
                <a:latin typeface="Roboto;900"/>
              </a:rPr>
              <a:t>1. Types of computing device?</a:t>
            </a:r>
          </a:p>
        </p:txBody>
      </p:sp>
      <p:sp>
        <p:nvSpPr>
          <p:cNvPr id="218" name="Google Shape;218;p37"/>
          <p:cNvSpPr txBox="1"/>
          <p:nvPr/>
        </p:nvSpPr>
        <p:spPr>
          <a:xfrm>
            <a:off x="226850" y="869975"/>
            <a:ext cx="7886400" cy="419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chemeClr val="dk1"/>
                </a:solidFill>
              </a:rPr>
              <a:t>We use different types of computing systems or devices:</a:t>
            </a:r>
            <a:endParaRPr sz="3800">
              <a:solidFill>
                <a:schemeClr val="dk1"/>
              </a:solidFill>
            </a:endParaRPr>
          </a:p>
          <a:p>
            <a:pPr indent="-457200" lvl="0" marL="914400" rtl="0" algn="l">
              <a:lnSpc>
                <a:spcPct val="150000"/>
              </a:lnSpc>
              <a:spcBef>
                <a:spcPts val="0"/>
              </a:spcBef>
              <a:spcAft>
                <a:spcPts val="0"/>
              </a:spcAft>
              <a:buClr>
                <a:schemeClr val="dk1"/>
              </a:buClr>
              <a:buSzPts val="3600"/>
              <a:buAutoNum type="arabicPeriod"/>
            </a:pPr>
            <a:r>
              <a:rPr b="1" lang="en" sz="3600">
                <a:solidFill>
                  <a:schemeClr val="dk1"/>
                </a:solidFill>
              </a:rPr>
              <a:t>stationary devices</a:t>
            </a:r>
            <a:endParaRPr b="1" sz="3600">
              <a:solidFill>
                <a:schemeClr val="dk1"/>
              </a:solidFill>
            </a:endParaRPr>
          </a:p>
          <a:p>
            <a:pPr indent="-457200" lvl="0" marL="914400" rtl="0" algn="l">
              <a:lnSpc>
                <a:spcPct val="150000"/>
              </a:lnSpc>
              <a:spcBef>
                <a:spcPts val="0"/>
              </a:spcBef>
              <a:spcAft>
                <a:spcPts val="0"/>
              </a:spcAft>
              <a:buClr>
                <a:schemeClr val="dk1"/>
              </a:buClr>
              <a:buSzPts val="3600"/>
              <a:buAutoNum type="arabicPeriod"/>
            </a:pPr>
            <a:r>
              <a:rPr b="1" lang="en" sz="3600">
                <a:solidFill>
                  <a:schemeClr val="dk1"/>
                </a:solidFill>
              </a:rPr>
              <a:t>mobile devices</a:t>
            </a:r>
            <a:endParaRPr b="1" sz="3600">
              <a:solidFill>
                <a:schemeClr val="dk1"/>
              </a:solidFill>
            </a:endParaRPr>
          </a:p>
          <a:p>
            <a:pPr indent="-457200" lvl="0" marL="914400" rtl="0" algn="l">
              <a:lnSpc>
                <a:spcPct val="150000"/>
              </a:lnSpc>
              <a:spcBef>
                <a:spcPts val="0"/>
              </a:spcBef>
              <a:spcAft>
                <a:spcPts val="0"/>
              </a:spcAft>
              <a:buClr>
                <a:schemeClr val="dk1"/>
              </a:buClr>
              <a:buSzPts val="3600"/>
              <a:buAutoNum type="arabicPeriod"/>
            </a:pPr>
            <a:r>
              <a:rPr b="1" lang="en" sz="3600">
                <a:solidFill>
                  <a:schemeClr val="dk1"/>
                </a:solidFill>
              </a:rPr>
              <a:t>wearable devices</a:t>
            </a:r>
            <a:endParaRPr b="1" sz="3600">
              <a:solidFill>
                <a:schemeClr val="dk1"/>
              </a:solidFill>
            </a:endParaRPr>
          </a:p>
          <a:p>
            <a:pPr indent="0" lvl="0" marL="0" rtl="0" algn="l">
              <a:spcBef>
                <a:spcPts val="0"/>
              </a:spcBef>
              <a:spcAft>
                <a:spcPts val="0"/>
              </a:spcAft>
              <a:buNone/>
            </a:pPr>
            <a:r>
              <a:t/>
            </a:r>
            <a:endParaRPr sz="4500">
              <a:solidFill>
                <a:schemeClr val="dk1"/>
              </a:solidFill>
            </a:endParaRPr>
          </a:p>
        </p:txBody>
      </p:sp>
      <p:pic>
        <p:nvPicPr>
          <p:cNvPr id="219" name="Google Shape;219;p37"/>
          <p:cNvPicPr preferRelativeResize="0"/>
          <p:nvPr/>
        </p:nvPicPr>
        <p:blipFill>
          <a:blip r:embed="rId3">
            <a:alphaModFix/>
          </a:blip>
          <a:stretch>
            <a:fillRect/>
          </a:stretch>
        </p:blipFill>
        <p:spPr>
          <a:xfrm>
            <a:off x="5298825" y="1691800"/>
            <a:ext cx="3845176" cy="3370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8"/>
          <p:cNvSpPr txBox="1"/>
          <p:nvPr/>
        </p:nvSpPr>
        <p:spPr>
          <a:xfrm>
            <a:off x="127625" y="226825"/>
            <a:ext cx="9324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8"/>
          <p:cNvSpPr txBox="1"/>
          <p:nvPr/>
        </p:nvSpPr>
        <p:spPr>
          <a:xfrm>
            <a:off x="127625" y="184175"/>
            <a:ext cx="8577000" cy="113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4500">
                <a:solidFill>
                  <a:schemeClr val="dk1"/>
                </a:solidFill>
              </a:rPr>
              <a:t>1a. Stationary devices</a:t>
            </a:r>
            <a:r>
              <a:rPr lang="en" sz="4500">
                <a:solidFill>
                  <a:schemeClr val="dk1"/>
                </a:solidFill>
              </a:rPr>
              <a:t> </a:t>
            </a:r>
            <a:endParaRPr sz="4500">
              <a:solidFill>
                <a:schemeClr val="dk1"/>
              </a:solidFill>
            </a:endParaRPr>
          </a:p>
          <a:p>
            <a:pPr indent="0" lvl="0" marL="0" rtl="0" algn="l">
              <a:spcBef>
                <a:spcPts val="1200"/>
              </a:spcBef>
              <a:spcAft>
                <a:spcPts val="0"/>
              </a:spcAft>
              <a:buNone/>
            </a:pPr>
            <a:r>
              <a:t/>
            </a:r>
            <a:endParaRPr sz="4500">
              <a:solidFill>
                <a:schemeClr val="dk1"/>
              </a:solidFill>
            </a:endParaRPr>
          </a:p>
        </p:txBody>
      </p:sp>
      <p:pic>
        <p:nvPicPr>
          <p:cNvPr id="226" name="Google Shape;226;p38"/>
          <p:cNvPicPr preferRelativeResize="0"/>
          <p:nvPr/>
        </p:nvPicPr>
        <p:blipFill>
          <a:blip r:embed="rId3">
            <a:alphaModFix/>
          </a:blip>
          <a:stretch>
            <a:fillRect/>
          </a:stretch>
        </p:blipFill>
        <p:spPr>
          <a:xfrm>
            <a:off x="4510692" y="1232500"/>
            <a:ext cx="4452150" cy="3543925"/>
          </a:xfrm>
          <a:prstGeom prst="rect">
            <a:avLst/>
          </a:prstGeom>
          <a:noFill/>
          <a:ln>
            <a:noFill/>
          </a:ln>
        </p:spPr>
      </p:pic>
      <p:sp>
        <p:nvSpPr>
          <p:cNvPr id="227" name="Google Shape;227;p38"/>
          <p:cNvSpPr txBox="1"/>
          <p:nvPr/>
        </p:nvSpPr>
        <p:spPr>
          <a:xfrm>
            <a:off x="506075" y="925450"/>
            <a:ext cx="5268000" cy="381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3700">
                <a:latin typeface="Roboto"/>
                <a:ea typeface="Roboto"/>
                <a:cs typeface="Roboto"/>
                <a:sym typeface="Roboto"/>
              </a:rPr>
              <a:t>Devices are located in one place, like a desktop computer. You go to the device when you need to use it.</a:t>
            </a:r>
            <a:endParaRPr sz="3700">
              <a:latin typeface="Roboto"/>
              <a:ea typeface="Roboto"/>
              <a:cs typeface="Roboto"/>
              <a:sym typeface="Roboto"/>
            </a:endParaRPr>
          </a:p>
          <a:p>
            <a:pPr indent="0" lvl="0" marL="0" rtl="0" algn="l">
              <a:spcBef>
                <a:spcPts val="1200"/>
              </a:spcBef>
              <a:spcAft>
                <a:spcPts val="0"/>
              </a:spcAft>
              <a:buNone/>
            </a:pPr>
            <a:r>
              <a:t/>
            </a:r>
            <a:endParaRPr sz="3700">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9"/>
          <p:cNvSpPr txBox="1"/>
          <p:nvPr/>
        </p:nvSpPr>
        <p:spPr>
          <a:xfrm>
            <a:off x="127625" y="226825"/>
            <a:ext cx="9324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9"/>
          <p:cNvSpPr txBox="1"/>
          <p:nvPr/>
        </p:nvSpPr>
        <p:spPr>
          <a:xfrm>
            <a:off x="483125" y="0"/>
            <a:ext cx="5179200" cy="111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4500">
                <a:solidFill>
                  <a:schemeClr val="dk1"/>
                </a:solidFill>
                <a:latin typeface="Roboto Black"/>
                <a:ea typeface="Roboto Black"/>
                <a:cs typeface="Roboto Black"/>
                <a:sym typeface="Roboto Black"/>
              </a:rPr>
              <a:t>1b. Mobile Devices </a:t>
            </a:r>
            <a:endParaRPr sz="4500">
              <a:solidFill>
                <a:schemeClr val="dk1"/>
              </a:solidFill>
              <a:latin typeface="Roboto Black"/>
              <a:ea typeface="Roboto Black"/>
              <a:cs typeface="Roboto Black"/>
              <a:sym typeface="Roboto Black"/>
            </a:endParaRPr>
          </a:p>
          <a:p>
            <a:pPr indent="0" lvl="0" marL="0" rtl="0" algn="ctr">
              <a:spcBef>
                <a:spcPts val="1200"/>
              </a:spcBef>
              <a:spcAft>
                <a:spcPts val="0"/>
              </a:spcAft>
              <a:buNone/>
            </a:pPr>
            <a:r>
              <a:t/>
            </a:r>
            <a:endParaRPr sz="4500">
              <a:solidFill>
                <a:schemeClr val="dk1"/>
              </a:solidFill>
            </a:endParaRPr>
          </a:p>
        </p:txBody>
      </p:sp>
      <p:sp>
        <p:nvSpPr>
          <p:cNvPr id="234" name="Google Shape;234;p39"/>
          <p:cNvSpPr txBox="1"/>
          <p:nvPr/>
        </p:nvSpPr>
        <p:spPr>
          <a:xfrm>
            <a:off x="532175" y="1005675"/>
            <a:ext cx="5073600" cy="387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4200"/>
              <a:t>Devices can be taken with you from place to place like a laptop, tablet and smartphone.</a:t>
            </a:r>
            <a:endParaRPr sz="4200"/>
          </a:p>
          <a:p>
            <a:pPr indent="0" lvl="0" marL="0" rtl="0" algn="l">
              <a:spcBef>
                <a:spcPts val="1200"/>
              </a:spcBef>
              <a:spcAft>
                <a:spcPts val="0"/>
              </a:spcAft>
              <a:buNone/>
            </a:pPr>
            <a:r>
              <a:t/>
            </a:r>
            <a:endParaRPr sz="4200"/>
          </a:p>
        </p:txBody>
      </p:sp>
      <p:pic>
        <p:nvPicPr>
          <p:cNvPr id="235" name="Google Shape;235;p39"/>
          <p:cNvPicPr preferRelativeResize="0"/>
          <p:nvPr/>
        </p:nvPicPr>
        <p:blipFill>
          <a:blip r:embed="rId3">
            <a:alphaModFix/>
          </a:blip>
          <a:stretch>
            <a:fillRect/>
          </a:stretch>
        </p:blipFill>
        <p:spPr>
          <a:xfrm>
            <a:off x="5424478" y="2707639"/>
            <a:ext cx="1319399" cy="2029860"/>
          </a:xfrm>
          <a:prstGeom prst="rect">
            <a:avLst/>
          </a:prstGeom>
          <a:noFill/>
          <a:ln>
            <a:noFill/>
          </a:ln>
        </p:spPr>
      </p:pic>
      <p:pic>
        <p:nvPicPr>
          <p:cNvPr id="236" name="Google Shape;236;p39"/>
          <p:cNvPicPr preferRelativeResize="0"/>
          <p:nvPr/>
        </p:nvPicPr>
        <p:blipFill>
          <a:blip r:embed="rId4">
            <a:alphaModFix/>
          </a:blip>
          <a:stretch>
            <a:fillRect/>
          </a:stretch>
        </p:blipFill>
        <p:spPr>
          <a:xfrm flipH="1">
            <a:off x="5605775" y="111225"/>
            <a:ext cx="3422400" cy="2596424"/>
          </a:xfrm>
          <a:prstGeom prst="rect">
            <a:avLst/>
          </a:prstGeom>
          <a:noFill/>
          <a:ln>
            <a:noFill/>
          </a:ln>
        </p:spPr>
      </p:pic>
      <p:pic>
        <p:nvPicPr>
          <p:cNvPr id="237" name="Google Shape;237;p39"/>
          <p:cNvPicPr preferRelativeResize="0"/>
          <p:nvPr/>
        </p:nvPicPr>
        <p:blipFill>
          <a:blip r:embed="rId5">
            <a:alphaModFix/>
          </a:blip>
          <a:stretch>
            <a:fillRect/>
          </a:stretch>
        </p:blipFill>
        <p:spPr>
          <a:xfrm>
            <a:off x="6678725" y="2631275"/>
            <a:ext cx="2465275" cy="2465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0"/>
          <p:cNvSpPr txBox="1"/>
          <p:nvPr/>
        </p:nvSpPr>
        <p:spPr>
          <a:xfrm>
            <a:off x="127625" y="226825"/>
            <a:ext cx="9324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40"/>
          <p:cNvSpPr txBox="1"/>
          <p:nvPr/>
        </p:nvSpPr>
        <p:spPr>
          <a:xfrm>
            <a:off x="460400" y="76750"/>
            <a:ext cx="7552800" cy="92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chemeClr val="dk1"/>
                </a:solidFill>
                <a:latin typeface="Roboto Black"/>
                <a:ea typeface="Roboto Black"/>
                <a:cs typeface="Roboto Black"/>
                <a:sym typeface="Roboto Black"/>
              </a:rPr>
              <a:t>1c. Wearable Devices </a:t>
            </a:r>
            <a:endParaRPr sz="4500">
              <a:solidFill>
                <a:schemeClr val="dk1"/>
              </a:solidFill>
              <a:latin typeface="Roboto Black"/>
              <a:ea typeface="Roboto Black"/>
              <a:cs typeface="Roboto Black"/>
              <a:sym typeface="Roboto Black"/>
            </a:endParaRPr>
          </a:p>
        </p:txBody>
      </p:sp>
      <p:sp>
        <p:nvSpPr>
          <p:cNvPr id="244" name="Google Shape;244;p40"/>
          <p:cNvSpPr txBox="1"/>
          <p:nvPr/>
        </p:nvSpPr>
        <p:spPr>
          <a:xfrm>
            <a:off x="127625" y="1477200"/>
            <a:ext cx="5886900" cy="366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3600"/>
              <a:t>A kind of mobile device that is worn on the human body, like a watch connected to a smartphone, fitness tracker, or wearable camera.</a:t>
            </a:r>
            <a:endParaRPr sz="3600"/>
          </a:p>
          <a:p>
            <a:pPr indent="0" lvl="0" marL="0" rtl="0" algn="l">
              <a:spcBef>
                <a:spcPts val="0"/>
              </a:spcBef>
              <a:spcAft>
                <a:spcPts val="0"/>
              </a:spcAft>
              <a:buNone/>
            </a:pPr>
            <a:r>
              <a:t/>
            </a:r>
            <a:endParaRPr sz="3600"/>
          </a:p>
        </p:txBody>
      </p:sp>
      <p:pic>
        <p:nvPicPr>
          <p:cNvPr id="245" name="Google Shape;245;p40"/>
          <p:cNvPicPr preferRelativeResize="0"/>
          <p:nvPr/>
        </p:nvPicPr>
        <p:blipFill>
          <a:blip r:embed="rId3">
            <a:alphaModFix/>
          </a:blip>
          <a:stretch>
            <a:fillRect/>
          </a:stretch>
        </p:blipFill>
        <p:spPr>
          <a:xfrm>
            <a:off x="6051325" y="1575050"/>
            <a:ext cx="3092675" cy="3347950"/>
          </a:xfrm>
          <a:prstGeom prst="rect">
            <a:avLst/>
          </a:prstGeom>
          <a:noFill/>
          <a:ln>
            <a:noFill/>
          </a:ln>
        </p:spPr>
      </p:pic>
      <p:cxnSp>
        <p:nvCxnSpPr>
          <p:cNvPr id="246" name="Google Shape;246;p40"/>
          <p:cNvCxnSpPr/>
          <p:nvPr/>
        </p:nvCxnSpPr>
        <p:spPr>
          <a:xfrm>
            <a:off x="6543225" y="2023792"/>
            <a:ext cx="602700" cy="1533900"/>
          </a:xfrm>
          <a:prstGeom prst="straightConnector1">
            <a:avLst/>
          </a:prstGeom>
          <a:noFill/>
          <a:ln cap="flat" cmpd="sng" w="152400">
            <a:solidFill>
              <a:srgbClr val="FF0000"/>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1"/>
          <p:cNvSpPr txBox="1"/>
          <p:nvPr>
            <p:ph type="title"/>
          </p:nvPr>
        </p:nvSpPr>
        <p:spPr>
          <a:xfrm>
            <a:off x="1126950" y="500225"/>
            <a:ext cx="6890100" cy="369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latin typeface="Roboto"/>
                <a:ea typeface="Roboto"/>
                <a:cs typeface="Roboto"/>
                <a:sym typeface="Roboto"/>
              </a:rPr>
              <a:t>What types of computing devices do you use in everyday life?</a:t>
            </a:r>
            <a:endParaRPr sz="6000">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2"/>
          <p:cNvSpPr txBox="1"/>
          <p:nvPr>
            <p:ph idx="1" type="body"/>
          </p:nvPr>
        </p:nvSpPr>
        <p:spPr>
          <a:xfrm>
            <a:off x="853350" y="1109550"/>
            <a:ext cx="2715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chemeClr val="dk1"/>
                </a:solidFill>
                <a:latin typeface="Roboto"/>
                <a:ea typeface="Roboto"/>
                <a:cs typeface="Roboto"/>
                <a:sym typeface="Roboto"/>
              </a:rPr>
              <a:t>Smart phone</a:t>
            </a:r>
            <a:endParaRPr b="1" sz="3000">
              <a:solidFill>
                <a:schemeClr val="dk1"/>
              </a:solidFill>
              <a:latin typeface="Roboto"/>
              <a:ea typeface="Roboto"/>
              <a:cs typeface="Roboto"/>
              <a:sym typeface="Roboto"/>
            </a:endParaRPr>
          </a:p>
          <a:p>
            <a:pPr indent="0" lvl="0" marL="0" rtl="0" algn="l">
              <a:spcBef>
                <a:spcPts val="1600"/>
              </a:spcBef>
              <a:spcAft>
                <a:spcPts val="0"/>
              </a:spcAft>
              <a:buNone/>
            </a:pPr>
            <a:r>
              <a:rPr b="1" lang="en" sz="3000">
                <a:solidFill>
                  <a:schemeClr val="dk1"/>
                </a:solidFill>
                <a:latin typeface="Roboto"/>
                <a:ea typeface="Roboto"/>
                <a:cs typeface="Roboto"/>
                <a:sym typeface="Roboto"/>
              </a:rPr>
              <a:t>Laptop</a:t>
            </a:r>
            <a:endParaRPr b="1" sz="3000">
              <a:solidFill>
                <a:schemeClr val="dk1"/>
              </a:solidFill>
              <a:latin typeface="Roboto"/>
              <a:ea typeface="Roboto"/>
              <a:cs typeface="Roboto"/>
              <a:sym typeface="Roboto"/>
            </a:endParaRPr>
          </a:p>
          <a:p>
            <a:pPr indent="0" lvl="0" marL="0" rtl="0" algn="l">
              <a:spcBef>
                <a:spcPts val="1600"/>
              </a:spcBef>
              <a:spcAft>
                <a:spcPts val="0"/>
              </a:spcAft>
              <a:buNone/>
            </a:pPr>
            <a:r>
              <a:rPr b="1" lang="en" sz="3000">
                <a:solidFill>
                  <a:schemeClr val="dk1"/>
                </a:solidFill>
                <a:latin typeface="Roboto"/>
                <a:ea typeface="Roboto"/>
                <a:cs typeface="Roboto"/>
                <a:sym typeface="Roboto"/>
              </a:rPr>
              <a:t>Desktop</a:t>
            </a:r>
            <a:endParaRPr b="1" sz="3000">
              <a:solidFill>
                <a:schemeClr val="dk1"/>
              </a:solidFill>
              <a:latin typeface="Roboto"/>
              <a:ea typeface="Roboto"/>
              <a:cs typeface="Roboto"/>
              <a:sym typeface="Roboto"/>
            </a:endParaRPr>
          </a:p>
          <a:p>
            <a:pPr indent="0" lvl="0" marL="0" rtl="0" algn="l">
              <a:spcBef>
                <a:spcPts val="1600"/>
              </a:spcBef>
              <a:spcAft>
                <a:spcPts val="0"/>
              </a:spcAft>
              <a:buNone/>
            </a:pPr>
            <a:r>
              <a:rPr b="1" lang="en" sz="3000">
                <a:solidFill>
                  <a:schemeClr val="dk1"/>
                </a:solidFill>
                <a:latin typeface="Roboto"/>
                <a:ea typeface="Roboto"/>
                <a:cs typeface="Roboto"/>
                <a:sym typeface="Roboto"/>
              </a:rPr>
              <a:t>Printer</a:t>
            </a:r>
            <a:endParaRPr b="1" sz="3000">
              <a:solidFill>
                <a:schemeClr val="dk1"/>
              </a:solidFill>
              <a:latin typeface="Roboto"/>
              <a:ea typeface="Roboto"/>
              <a:cs typeface="Roboto"/>
              <a:sym typeface="Roboto"/>
            </a:endParaRPr>
          </a:p>
          <a:p>
            <a:pPr indent="0" lvl="0" marL="0" rtl="0" algn="l">
              <a:spcBef>
                <a:spcPts val="1600"/>
              </a:spcBef>
              <a:spcAft>
                <a:spcPts val="0"/>
              </a:spcAft>
              <a:buNone/>
            </a:pPr>
            <a:r>
              <a:rPr b="1" lang="en" sz="3000">
                <a:solidFill>
                  <a:schemeClr val="dk1"/>
                </a:solidFill>
                <a:latin typeface="Roboto"/>
                <a:ea typeface="Roboto"/>
                <a:cs typeface="Roboto"/>
                <a:sym typeface="Roboto"/>
              </a:rPr>
              <a:t>Tablet</a:t>
            </a:r>
            <a:endParaRPr b="1" sz="3000">
              <a:solidFill>
                <a:schemeClr val="dk1"/>
              </a:solidFill>
              <a:latin typeface="Roboto"/>
              <a:ea typeface="Roboto"/>
              <a:cs typeface="Roboto"/>
              <a:sym typeface="Roboto"/>
            </a:endParaRPr>
          </a:p>
          <a:p>
            <a:pPr indent="0" lvl="0" marL="0" rtl="0" algn="l">
              <a:spcBef>
                <a:spcPts val="1600"/>
              </a:spcBef>
              <a:spcAft>
                <a:spcPts val="0"/>
              </a:spcAft>
              <a:buNone/>
            </a:pPr>
            <a:r>
              <a:t/>
            </a:r>
            <a:endParaRPr b="1" sz="3000">
              <a:solidFill>
                <a:schemeClr val="dk1"/>
              </a:solidFill>
              <a:latin typeface="Roboto"/>
              <a:ea typeface="Roboto"/>
              <a:cs typeface="Roboto"/>
              <a:sym typeface="Roboto"/>
            </a:endParaRPr>
          </a:p>
          <a:p>
            <a:pPr indent="0" lvl="0" marL="0" rtl="0" algn="l">
              <a:spcBef>
                <a:spcPts val="1600"/>
              </a:spcBef>
              <a:spcAft>
                <a:spcPts val="1600"/>
              </a:spcAft>
              <a:buNone/>
            </a:pPr>
            <a:r>
              <a:t/>
            </a:r>
            <a:endParaRPr b="1">
              <a:solidFill>
                <a:schemeClr val="dk1"/>
              </a:solidFill>
              <a:latin typeface="Roboto"/>
              <a:ea typeface="Roboto"/>
              <a:cs typeface="Roboto"/>
              <a:sym typeface="Roboto"/>
            </a:endParaRPr>
          </a:p>
        </p:txBody>
      </p:sp>
      <p:sp>
        <p:nvSpPr>
          <p:cNvPr id="257" name="Google Shape;257;p42"/>
          <p:cNvSpPr txBox="1"/>
          <p:nvPr/>
        </p:nvSpPr>
        <p:spPr>
          <a:xfrm>
            <a:off x="653700" y="286975"/>
            <a:ext cx="78366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100">
                <a:latin typeface="Roboto"/>
                <a:ea typeface="Roboto"/>
                <a:cs typeface="Roboto"/>
                <a:sym typeface="Roboto"/>
              </a:rPr>
              <a:t>Everyday computing devices include….</a:t>
            </a:r>
            <a:endParaRPr b="1" sz="3100">
              <a:latin typeface="Roboto"/>
              <a:ea typeface="Roboto"/>
              <a:cs typeface="Roboto"/>
              <a:sym typeface="Roboto"/>
            </a:endParaRPr>
          </a:p>
        </p:txBody>
      </p:sp>
      <p:sp>
        <p:nvSpPr>
          <p:cNvPr id="258" name="Google Shape;258;p42"/>
          <p:cNvSpPr txBox="1"/>
          <p:nvPr/>
        </p:nvSpPr>
        <p:spPr>
          <a:xfrm>
            <a:off x="4660400" y="1075700"/>
            <a:ext cx="4282500" cy="412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dk1"/>
                </a:solidFill>
                <a:latin typeface="Roboto"/>
                <a:ea typeface="Roboto"/>
                <a:cs typeface="Roboto"/>
                <a:sym typeface="Roboto"/>
              </a:rPr>
              <a:t>Screen</a:t>
            </a:r>
            <a:endParaRPr b="1" sz="3000">
              <a:solidFill>
                <a:schemeClr val="dk1"/>
              </a:solidFill>
              <a:latin typeface="Roboto"/>
              <a:ea typeface="Roboto"/>
              <a:cs typeface="Roboto"/>
              <a:sym typeface="Roboto"/>
            </a:endParaRPr>
          </a:p>
          <a:p>
            <a:pPr indent="0" lvl="0" marL="0" rtl="0" algn="l">
              <a:spcBef>
                <a:spcPts val="0"/>
              </a:spcBef>
              <a:spcAft>
                <a:spcPts val="0"/>
              </a:spcAft>
              <a:buNone/>
            </a:pPr>
            <a:r>
              <a:t/>
            </a:r>
            <a:endParaRPr b="1" sz="3000">
              <a:solidFill>
                <a:schemeClr val="dk1"/>
              </a:solidFill>
              <a:latin typeface="Roboto"/>
              <a:ea typeface="Roboto"/>
              <a:cs typeface="Roboto"/>
              <a:sym typeface="Roboto"/>
            </a:endParaRPr>
          </a:p>
          <a:p>
            <a:pPr indent="0" lvl="0" marL="0" rtl="0" algn="l">
              <a:spcBef>
                <a:spcPts val="0"/>
              </a:spcBef>
              <a:spcAft>
                <a:spcPts val="0"/>
              </a:spcAft>
              <a:buNone/>
            </a:pPr>
            <a:r>
              <a:rPr b="1" lang="en" sz="3000">
                <a:solidFill>
                  <a:schemeClr val="dk1"/>
                </a:solidFill>
                <a:latin typeface="Roboto"/>
                <a:ea typeface="Roboto"/>
                <a:cs typeface="Roboto"/>
                <a:sym typeface="Roboto"/>
              </a:rPr>
              <a:t>Modem</a:t>
            </a:r>
            <a:endParaRPr b="1" sz="3000">
              <a:solidFill>
                <a:schemeClr val="dk1"/>
              </a:solidFill>
              <a:latin typeface="Roboto"/>
              <a:ea typeface="Roboto"/>
              <a:cs typeface="Roboto"/>
              <a:sym typeface="Roboto"/>
            </a:endParaRPr>
          </a:p>
          <a:p>
            <a:pPr indent="0" lvl="0" marL="0" rtl="0" algn="l">
              <a:spcBef>
                <a:spcPts val="0"/>
              </a:spcBef>
              <a:spcAft>
                <a:spcPts val="0"/>
              </a:spcAft>
              <a:buNone/>
            </a:pPr>
            <a:r>
              <a:t/>
            </a:r>
            <a:endParaRPr b="1" sz="3000">
              <a:solidFill>
                <a:schemeClr val="dk1"/>
              </a:solidFill>
              <a:latin typeface="Roboto"/>
              <a:ea typeface="Roboto"/>
              <a:cs typeface="Roboto"/>
              <a:sym typeface="Roboto"/>
            </a:endParaRPr>
          </a:p>
          <a:p>
            <a:pPr indent="0" lvl="0" marL="0" rtl="0" algn="l">
              <a:spcBef>
                <a:spcPts val="0"/>
              </a:spcBef>
              <a:spcAft>
                <a:spcPts val="0"/>
              </a:spcAft>
              <a:buNone/>
            </a:pPr>
            <a:r>
              <a:rPr b="1" lang="en" sz="3000">
                <a:solidFill>
                  <a:schemeClr val="dk1"/>
                </a:solidFill>
                <a:latin typeface="Roboto"/>
                <a:ea typeface="Roboto"/>
                <a:cs typeface="Roboto"/>
                <a:sym typeface="Roboto"/>
              </a:rPr>
              <a:t>Router</a:t>
            </a:r>
            <a:endParaRPr b="1" sz="3000">
              <a:solidFill>
                <a:schemeClr val="dk1"/>
              </a:solidFill>
              <a:latin typeface="Roboto"/>
              <a:ea typeface="Roboto"/>
              <a:cs typeface="Roboto"/>
              <a:sym typeface="Roboto"/>
            </a:endParaRPr>
          </a:p>
          <a:p>
            <a:pPr indent="0" lvl="0" marL="0" rtl="0" algn="l">
              <a:spcBef>
                <a:spcPts val="0"/>
              </a:spcBef>
              <a:spcAft>
                <a:spcPts val="0"/>
              </a:spcAft>
              <a:buNone/>
            </a:pPr>
            <a:r>
              <a:t/>
            </a:r>
            <a:endParaRPr b="1" sz="30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b="1" lang="en" sz="3000">
                <a:solidFill>
                  <a:schemeClr val="dk1"/>
                </a:solidFill>
                <a:latin typeface="Roboto"/>
                <a:ea typeface="Roboto"/>
                <a:cs typeface="Roboto"/>
                <a:sym typeface="Roboto"/>
              </a:rPr>
              <a:t>Scanner</a:t>
            </a:r>
            <a:endParaRPr b="1" sz="3000">
              <a:solidFill>
                <a:schemeClr val="dk1"/>
              </a:solidFill>
              <a:latin typeface="Roboto"/>
              <a:ea typeface="Roboto"/>
              <a:cs typeface="Roboto"/>
              <a:sym typeface="Roboto"/>
            </a:endParaRPr>
          </a:p>
          <a:p>
            <a:pPr indent="0" lvl="0" marL="0" rtl="0" algn="l">
              <a:spcBef>
                <a:spcPts val="1600"/>
              </a:spcBef>
              <a:spcAft>
                <a:spcPts val="0"/>
              </a:spcAft>
              <a:buNone/>
            </a:pPr>
            <a:r>
              <a:t/>
            </a:r>
            <a:endParaRPr b="1">
              <a:latin typeface="Roboto"/>
              <a:ea typeface="Roboto"/>
              <a:cs typeface="Roboto"/>
              <a:sym typeface="Roboto"/>
            </a:endParaRPr>
          </a:p>
          <a:p>
            <a:pPr indent="0" lvl="0" marL="0" rtl="0" algn="l">
              <a:spcBef>
                <a:spcPts val="0"/>
              </a:spcBef>
              <a:spcAft>
                <a:spcPts val="0"/>
              </a:spcAft>
              <a:buNone/>
            </a:pPr>
            <a:r>
              <a:t/>
            </a:r>
            <a:endParaRPr b="1">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3"/>
          <p:cNvSpPr txBox="1"/>
          <p:nvPr/>
        </p:nvSpPr>
        <p:spPr>
          <a:xfrm>
            <a:off x="127625" y="226825"/>
            <a:ext cx="9324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43"/>
          <p:cNvSpPr/>
          <p:nvPr/>
        </p:nvSpPr>
        <p:spPr>
          <a:xfrm>
            <a:off x="226850" y="226825"/>
            <a:ext cx="8749963" cy="5458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dk1"/>
                </a:solidFill>
                <a:latin typeface="Roboto;900"/>
              </a:rPr>
              <a:t>1. Types of computing device?</a:t>
            </a:r>
          </a:p>
        </p:txBody>
      </p:sp>
      <p:sp>
        <p:nvSpPr>
          <p:cNvPr id="265" name="Google Shape;265;p43"/>
          <p:cNvSpPr txBox="1"/>
          <p:nvPr/>
        </p:nvSpPr>
        <p:spPr>
          <a:xfrm>
            <a:off x="226850" y="869975"/>
            <a:ext cx="7886400" cy="419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chemeClr val="dk1"/>
                </a:solidFill>
              </a:rPr>
              <a:t>We use different types of computing systems or devices:</a:t>
            </a:r>
            <a:endParaRPr sz="3800">
              <a:solidFill>
                <a:schemeClr val="dk1"/>
              </a:solidFill>
            </a:endParaRPr>
          </a:p>
          <a:p>
            <a:pPr indent="-457200" lvl="0" marL="914400" rtl="0" algn="l">
              <a:lnSpc>
                <a:spcPct val="150000"/>
              </a:lnSpc>
              <a:spcBef>
                <a:spcPts val="0"/>
              </a:spcBef>
              <a:spcAft>
                <a:spcPts val="0"/>
              </a:spcAft>
              <a:buClr>
                <a:schemeClr val="dk1"/>
              </a:buClr>
              <a:buSzPts val="3600"/>
              <a:buAutoNum type="arabicPeriod"/>
            </a:pPr>
            <a:r>
              <a:rPr b="1" lang="en" sz="3600">
                <a:solidFill>
                  <a:schemeClr val="dk1"/>
                </a:solidFill>
              </a:rPr>
              <a:t>stationary devices</a:t>
            </a:r>
            <a:endParaRPr b="1" sz="3600">
              <a:solidFill>
                <a:schemeClr val="dk1"/>
              </a:solidFill>
            </a:endParaRPr>
          </a:p>
          <a:p>
            <a:pPr indent="-457200" lvl="0" marL="914400" rtl="0" algn="l">
              <a:lnSpc>
                <a:spcPct val="150000"/>
              </a:lnSpc>
              <a:spcBef>
                <a:spcPts val="0"/>
              </a:spcBef>
              <a:spcAft>
                <a:spcPts val="0"/>
              </a:spcAft>
              <a:buClr>
                <a:schemeClr val="dk1"/>
              </a:buClr>
              <a:buSzPts val="3600"/>
              <a:buAutoNum type="arabicPeriod"/>
            </a:pPr>
            <a:r>
              <a:rPr b="1" lang="en" sz="3600">
                <a:solidFill>
                  <a:schemeClr val="dk1"/>
                </a:solidFill>
              </a:rPr>
              <a:t>mobile devices</a:t>
            </a:r>
            <a:endParaRPr b="1" sz="3600">
              <a:solidFill>
                <a:schemeClr val="dk1"/>
              </a:solidFill>
            </a:endParaRPr>
          </a:p>
          <a:p>
            <a:pPr indent="-457200" lvl="0" marL="914400" rtl="0" algn="l">
              <a:lnSpc>
                <a:spcPct val="150000"/>
              </a:lnSpc>
              <a:spcBef>
                <a:spcPts val="0"/>
              </a:spcBef>
              <a:spcAft>
                <a:spcPts val="0"/>
              </a:spcAft>
              <a:buClr>
                <a:schemeClr val="dk1"/>
              </a:buClr>
              <a:buSzPts val="3600"/>
              <a:buAutoNum type="arabicPeriod"/>
            </a:pPr>
            <a:r>
              <a:rPr b="1" lang="en" sz="3600">
                <a:solidFill>
                  <a:schemeClr val="dk1"/>
                </a:solidFill>
              </a:rPr>
              <a:t>wearable devices</a:t>
            </a:r>
            <a:endParaRPr b="1" sz="3600">
              <a:solidFill>
                <a:schemeClr val="dk1"/>
              </a:solidFill>
            </a:endParaRPr>
          </a:p>
          <a:p>
            <a:pPr indent="0" lvl="0" marL="0" rtl="0" algn="l">
              <a:spcBef>
                <a:spcPts val="0"/>
              </a:spcBef>
              <a:spcAft>
                <a:spcPts val="0"/>
              </a:spcAft>
              <a:buNone/>
            </a:pPr>
            <a:r>
              <a:t/>
            </a:r>
            <a:endParaRPr sz="4500">
              <a:solidFill>
                <a:schemeClr val="dk1"/>
              </a:solidFill>
            </a:endParaRPr>
          </a:p>
        </p:txBody>
      </p:sp>
      <p:pic>
        <p:nvPicPr>
          <p:cNvPr id="266" name="Google Shape;266;p43"/>
          <p:cNvPicPr preferRelativeResize="0"/>
          <p:nvPr/>
        </p:nvPicPr>
        <p:blipFill>
          <a:blip r:embed="rId3">
            <a:alphaModFix/>
          </a:blip>
          <a:stretch>
            <a:fillRect/>
          </a:stretch>
        </p:blipFill>
        <p:spPr>
          <a:xfrm>
            <a:off x="5298825" y="1691800"/>
            <a:ext cx="3845176" cy="3370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4"/>
          <p:cNvSpPr txBox="1"/>
          <p:nvPr/>
        </p:nvSpPr>
        <p:spPr>
          <a:xfrm>
            <a:off x="127625" y="226825"/>
            <a:ext cx="9324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44"/>
          <p:cNvSpPr txBox="1"/>
          <p:nvPr/>
        </p:nvSpPr>
        <p:spPr>
          <a:xfrm>
            <a:off x="283500" y="0"/>
            <a:ext cx="8577000" cy="113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4500">
                <a:solidFill>
                  <a:schemeClr val="dk1"/>
                </a:solidFill>
              </a:rPr>
              <a:t>1a. Stationary devices</a:t>
            </a:r>
            <a:r>
              <a:rPr lang="en" sz="4500">
                <a:solidFill>
                  <a:schemeClr val="dk1"/>
                </a:solidFill>
              </a:rPr>
              <a:t> </a:t>
            </a:r>
            <a:endParaRPr sz="4500">
              <a:solidFill>
                <a:schemeClr val="dk1"/>
              </a:solidFill>
            </a:endParaRPr>
          </a:p>
          <a:p>
            <a:pPr indent="0" lvl="0" marL="0" rtl="0" algn="l">
              <a:spcBef>
                <a:spcPts val="1200"/>
              </a:spcBef>
              <a:spcAft>
                <a:spcPts val="0"/>
              </a:spcAft>
              <a:buNone/>
            </a:pPr>
            <a:r>
              <a:t/>
            </a:r>
            <a:endParaRPr sz="4500">
              <a:solidFill>
                <a:schemeClr val="dk1"/>
              </a:solidFill>
            </a:endParaRPr>
          </a:p>
        </p:txBody>
      </p:sp>
      <p:pic>
        <p:nvPicPr>
          <p:cNvPr id="273" name="Google Shape;273;p44"/>
          <p:cNvPicPr preferRelativeResize="0"/>
          <p:nvPr/>
        </p:nvPicPr>
        <p:blipFill>
          <a:blip r:embed="rId3">
            <a:alphaModFix/>
          </a:blip>
          <a:stretch>
            <a:fillRect/>
          </a:stretch>
        </p:blipFill>
        <p:spPr>
          <a:xfrm>
            <a:off x="4523842" y="1199625"/>
            <a:ext cx="4452150" cy="3543925"/>
          </a:xfrm>
          <a:prstGeom prst="rect">
            <a:avLst/>
          </a:prstGeom>
          <a:noFill/>
          <a:ln>
            <a:noFill/>
          </a:ln>
        </p:spPr>
      </p:pic>
      <p:sp>
        <p:nvSpPr>
          <p:cNvPr id="274" name="Google Shape;274;p44"/>
          <p:cNvSpPr txBox="1"/>
          <p:nvPr/>
        </p:nvSpPr>
        <p:spPr>
          <a:xfrm>
            <a:off x="525800" y="925450"/>
            <a:ext cx="5268000" cy="381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3700">
                <a:latin typeface="Roboto"/>
                <a:ea typeface="Roboto"/>
                <a:cs typeface="Roboto"/>
                <a:sym typeface="Roboto"/>
              </a:rPr>
              <a:t>Devices are located in one place, like a desktop computer. You go to the device when you need to use it.</a:t>
            </a:r>
            <a:endParaRPr sz="3700">
              <a:latin typeface="Roboto"/>
              <a:ea typeface="Roboto"/>
              <a:cs typeface="Roboto"/>
              <a:sym typeface="Roboto"/>
            </a:endParaRPr>
          </a:p>
          <a:p>
            <a:pPr indent="0" lvl="0" marL="0" rtl="0" algn="l">
              <a:spcBef>
                <a:spcPts val="1200"/>
              </a:spcBef>
              <a:spcAft>
                <a:spcPts val="0"/>
              </a:spcAft>
              <a:buNone/>
            </a:pPr>
            <a:r>
              <a:t/>
            </a:r>
            <a:endParaRPr sz="3700">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5"/>
          <p:cNvSpPr txBox="1"/>
          <p:nvPr/>
        </p:nvSpPr>
        <p:spPr>
          <a:xfrm>
            <a:off x="127625" y="226825"/>
            <a:ext cx="9324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5"/>
          <p:cNvSpPr txBox="1"/>
          <p:nvPr/>
        </p:nvSpPr>
        <p:spPr>
          <a:xfrm>
            <a:off x="483125" y="0"/>
            <a:ext cx="5179200" cy="1110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4500">
                <a:solidFill>
                  <a:schemeClr val="dk1"/>
                </a:solidFill>
                <a:latin typeface="Roboto Black"/>
                <a:ea typeface="Roboto Black"/>
                <a:cs typeface="Roboto Black"/>
                <a:sym typeface="Roboto Black"/>
              </a:rPr>
              <a:t>1b. Mobile Devices </a:t>
            </a:r>
            <a:endParaRPr sz="4500">
              <a:solidFill>
                <a:schemeClr val="dk1"/>
              </a:solidFill>
              <a:latin typeface="Roboto Black"/>
              <a:ea typeface="Roboto Black"/>
              <a:cs typeface="Roboto Black"/>
              <a:sym typeface="Roboto Black"/>
            </a:endParaRPr>
          </a:p>
          <a:p>
            <a:pPr indent="0" lvl="0" marL="0" rtl="0" algn="ctr">
              <a:spcBef>
                <a:spcPts val="1200"/>
              </a:spcBef>
              <a:spcAft>
                <a:spcPts val="0"/>
              </a:spcAft>
              <a:buNone/>
            </a:pPr>
            <a:r>
              <a:t/>
            </a:r>
            <a:endParaRPr sz="4500">
              <a:solidFill>
                <a:schemeClr val="dk1"/>
              </a:solidFill>
            </a:endParaRPr>
          </a:p>
        </p:txBody>
      </p:sp>
      <p:sp>
        <p:nvSpPr>
          <p:cNvPr id="281" name="Google Shape;281;p45"/>
          <p:cNvSpPr txBox="1"/>
          <p:nvPr/>
        </p:nvSpPr>
        <p:spPr>
          <a:xfrm>
            <a:off x="532175" y="1005675"/>
            <a:ext cx="5073600" cy="387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4200"/>
              <a:t>Devices can be taken with you from place to place like a laptop, tablet and smartphone.</a:t>
            </a:r>
            <a:endParaRPr sz="4200"/>
          </a:p>
          <a:p>
            <a:pPr indent="0" lvl="0" marL="0" rtl="0" algn="l">
              <a:spcBef>
                <a:spcPts val="1200"/>
              </a:spcBef>
              <a:spcAft>
                <a:spcPts val="0"/>
              </a:spcAft>
              <a:buNone/>
            </a:pPr>
            <a:r>
              <a:t/>
            </a:r>
            <a:endParaRPr sz="4200"/>
          </a:p>
        </p:txBody>
      </p:sp>
      <p:pic>
        <p:nvPicPr>
          <p:cNvPr id="282" name="Google Shape;282;p45"/>
          <p:cNvPicPr preferRelativeResize="0"/>
          <p:nvPr/>
        </p:nvPicPr>
        <p:blipFill>
          <a:blip r:embed="rId3">
            <a:alphaModFix/>
          </a:blip>
          <a:stretch>
            <a:fillRect/>
          </a:stretch>
        </p:blipFill>
        <p:spPr>
          <a:xfrm>
            <a:off x="5424478" y="2707639"/>
            <a:ext cx="1319399" cy="2029860"/>
          </a:xfrm>
          <a:prstGeom prst="rect">
            <a:avLst/>
          </a:prstGeom>
          <a:noFill/>
          <a:ln>
            <a:noFill/>
          </a:ln>
        </p:spPr>
      </p:pic>
      <p:pic>
        <p:nvPicPr>
          <p:cNvPr id="283" name="Google Shape;283;p45"/>
          <p:cNvPicPr preferRelativeResize="0"/>
          <p:nvPr/>
        </p:nvPicPr>
        <p:blipFill>
          <a:blip r:embed="rId4">
            <a:alphaModFix/>
          </a:blip>
          <a:stretch>
            <a:fillRect/>
          </a:stretch>
        </p:blipFill>
        <p:spPr>
          <a:xfrm flipH="1">
            <a:off x="5538425" y="111225"/>
            <a:ext cx="3422400" cy="2596424"/>
          </a:xfrm>
          <a:prstGeom prst="rect">
            <a:avLst/>
          </a:prstGeom>
          <a:noFill/>
          <a:ln>
            <a:noFill/>
          </a:ln>
        </p:spPr>
      </p:pic>
      <p:pic>
        <p:nvPicPr>
          <p:cNvPr id="284" name="Google Shape;284;p45"/>
          <p:cNvPicPr preferRelativeResize="0"/>
          <p:nvPr/>
        </p:nvPicPr>
        <p:blipFill>
          <a:blip r:embed="rId5">
            <a:alphaModFix/>
          </a:blip>
          <a:stretch>
            <a:fillRect/>
          </a:stretch>
        </p:blipFill>
        <p:spPr>
          <a:xfrm>
            <a:off x="6678725" y="2631275"/>
            <a:ext cx="2465275" cy="2465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https://images.freeimg.net/rsynced_images/floor-floorboards.jpg" id="131" name="Google Shape;131;p28">
            <a:hlinkClick r:id="rId3"/>
          </p:cNvPr>
          <p:cNvPicPr preferRelativeResize="0"/>
          <p:nvPr/>
        </p:nvPicPr>
        <p:blipFill rotWithShape="1">
          <a:blip r:embed="rId4">
            <a:alphaModFix/>
          </a:blip>
          <a:srcRect b="0" l="0" r="0" t="82640"/>
          <a:stretch/>
        </p:blipFill>
        <p:spPr>
          <a:xfrm>
            <a:off x="0" y="4601675"/>
            <a:ext cx="9144001" cy="541825"/>
          </a:xfrm>
          <a:prstGeom prst="rect">
            <a:avLst/>
          </a:prstGeom>
          <a:noFill/>
          <a:ln>
            <a:noFill/>
          </a:ln>
        </p:spPr>
      </p:pic>
      <p:pic>
        <p:nvPicPr>
          <p:cNvPr descr="https://freesvg.org/img/round-table.png" id="132" name="Google Shape;132;p28">
            <a:hlinkClick r:id="rId5"/>
          </p:cNvPr>
          <p:cNvPicPr preferRelativeResize="0"/>
          <p:nvPr/>
        </p:nvPicPr>
        <p:blipFill rotWithShape="1">
          <a:blip r:embed="rId6">
            <a:alphaModFix/>
          </a:blip>
          <a:srcRect b="22105" l="0" r="0" t="21661"/>
          <a:stretch/>
        </p:blipFill>
        <p:spPr>
          <a:xfrm>
            <a:off x="152425" y="3052525"/>
            <a:ext cx="2655675" cy="2090974"/>
          </a:xfrm>
          <a:prstGeom prst="rect">
            <a:avLst/>
          </a:prstGeom>
          <a:noFill/>
          <a:ln>
            <a:noFill/>
          </a:ln>
        </p:spPr>
      </p:pic>
      <p:pic>
        <p:nvPicPr>
          <p:cNvPr descr="https://freesvg.org/img/stool-01.png" id="133" name="Google Shape;133;p28">
            <a:hlinkClick r:id="rId7"/>
          </p:cNvPr>
          <p:cNvPicPr preferRelativeResize="0"/>
          <p:nvPr/>
        </p:nvPicPr>
        <p:blipFill rotWithShape="1">
          <a:blip r:embed="rId8">
            <a:alphaModFix/>
          </a:blip>
          <a:srcRect b="0" l="20084" r="18832" t="0"/>
          <a:stretch/>
        </p:blipFill>
        <p:spPr>
          <a:xfrm>
            <a:off x="0" y="3817075"/>
            <a:ext cx="1160700" cy="1346050"/>
          </a:xfrm>
          <a:prstGeom prst="rect">
            <a:avLst/>
          </a:prstGeom>
          <a:noFill/>
          <a:ln>
            <a:noFill/>
          </a:ln>
        </p:spPr>
      </p:pic>
      <p:pic>
        <p:nvPicPr>
          <p:cNvPr descr="https://publicdomainvectors.org/photos/laptop.png" id="134" name="Google Shape;134;p28">
            <a:hlinkClick r:id="rId9"/>
          </p:cNvPr>
          <p:cNvPicPr preferRelativeResize="0"/>
          <p:nvPr/>
        </p:nvPicPr>
        <p:blipFill>
          <a:blip r:embed="rId10">
            <a:alphaModFix/>
          </a:blip>
          <a:stretch>
            <a:fillRect/>
          </a:stretch>
        </p:blipFill>
        <p:spPr>
          <a:xfrm>
            <a:off x="991875" y="2541350"/>
            <a:ext cx="976800" cy="890850"/>
          </a:xfrm>
          <a:prstGeom prst="rect">
            <a:avLst/>
          </a:prstGeom>
          <a:noFill/>
          <a:ln>
            <a:noFill/>
          </a:ln>
        </p:spPr>
      </p:pic>
      <p:pic>
        <p:nvPicPr>
          <p:cNvPr descr="https://www.maxpixel.net/static/photo/1x/Beverage-Hot-Beverage-Drink-Tea-Coffee-Hot-Drink-156158.png" id="135" name="Google Shape;135;p28">
            <a:hlinkClick r:id="rId11"/>
          </p:cNvPr>
          <p:cNvPicPr preferRelativeResize="0"/>
          <p:nvPr/>
        </p:nvPicPr>
        <p:blipFill>
          <a:blip r:embed="rId12">
            <a:alphaModFix/>
          </a:blip>
          <a:stretch>
            <a:fillRect/>
          </a:stretch>
        </p:blipFill>
        <p:spPr>
          <a:xfrm flipH="1">
            <a:off x="480600" y="2924412"/>
            <a:ext cx="461850" cy="400325"/>
          </a:xfrm>
          <a:prstGeom prst="rect">
            <a:avLst/>
          </a:prstGeom>
          <a:noFill/>
          <a:ln>
            <a:noFill/>
          </a:ln>
        </p:spPr>
      </p:pic>
      <p:pic>
        <p:nvPicPr>
          <p:cNvPr descr="https://freesvg.org/img/pencil_with_stand.png" id="136" name="Google Shape;136;p28">
            <a:hlinkClick r:id="rId13"/>
          </p:cNvPr>
          <p:cNvPicPr preferRelativeResize="0"/>
          <p:nvPr/>
        </p:nvPicPr>
        <p:blipFill rotWithShape="1">
          <a:blip r:embed="rId14">
            <a:alphaModFix/>
          </a:blip>
          <a:srcRect b="7364" l="22423" r="14623" t="0"/>
          <a:stretch/>
        </p:blipFill>
        <p:spPr>
          <a:xfrm>
            <a:off x="2123489" y="2541350"/>
            <a:ext cx="366300" cy="742626"/>
          </a:xfrm>
          <a:prstGeom prst="rect">
            <a:avLst/>
          </a:prstGeom>
          <a:noFill/>
          <a:ln>
            <a:noFill/>
          </a:ln>
        </p:spPr>
      </p:pic>
      <p:pic>
        <p:nvPicPr>
          <p:cNvPr descr="https://cdn.pixabay.com/photo/2012/04/14/13/46/clock-33989_960_720.png" id="137" name="Google Shape;137;p28">
            <a:hlinkClick r:id="rId15"/>
          </p:cNvPr>
          <p:cNvPicPr preferRelativeResize="0"/>
          <p:nvPr/>
        </p:nvPicPr>
        <p:blipFill>
          <a:blip r:embed="rId16">
            <a:alphaModFix/>
          </a:blip>
          <a:stretch>
            <a:fillRect/>
          </a:stretch>
        </p:blipFill>
        <p:spPr>
          <a:xfrm>
            <a:off x="51600" y="21400"/>
            <a:ext cx="890850" cy="890850"/>
          </a:xfrm>
          <a:prstGeom prst="rect">
            <a:avLst/>
          </a:prstGeom>
          <a:noFill/>
          <a:ln>
            <a:noFill/>
          </a:ln>
        </p:spPr>
      </p:pic>
      <p:pic>
        <p:nvPicPr>
          <p:cNvPr descr="https://www.publicdomainpictures.net/pictures/70000/velka/tv-isolated-background-clipart.jpg" id="138" name="Google Shape;138;p28">
            <a:hlinkClick r:id="rId17"/>
          </p:cNvPr>
          <p:cNvPicPr preferRelativeResize="0"/>
          <p:nvPr/>
        </p:nvPicPr>
        <p:blipFill rotWithShape="1">
          <a:blip r:embed="rId18">
            <a:alphaModFix/>
          </a:blip>
          <a:srcRect b="21364" l="9334" r="9987" t="16620"/>
          <a:stretch/>
        </p:blipFill>
        <p:spPr>
          <a:xfrm>
            <a:off x="965175" y="69550"/>
            <a:ext cx="3606824" cy="2303775"/>
          </a:xfrm>
          <a:prstGeom prst="rect">
            <a:avLst/>
          </a:prstGeom>
          <a:noFill/>
          <a:ln>
            <a:noFill/>
          </a:ln>
        </p:spPr>
      </p:pic>
      <p:sp>
        <p:nvSpPr>
          <p:cNvPr id="139" name="Google Shape;139;p28"/>
          <p:cNvSpPr/>
          <p:nvPr/>
        </p:nvSpPr>
        <p:spPr>
          <a:xfrm>
            <a:off x="4716150" y="69550"/>
            <a:ext cx="4393500" cy="2759700"/>
          </a:xfrm>
          <a:prstGeom prst="rect">
            <a:avLst/>
          </a:prstGeom>
          <a:solidFill>
            <a:schemeClr val="lt2"/>
          </a:solid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8"/>
          <p:cNvSpPr/>
          <p:nvPr/>
        </p:nvSpPr>
        <p:spPr>
          <a:xfrm>
            <a:off x="4639100" y="3127250"/>
            <a:ext cx="366300" cy="1580100"/>
          </a:xfrm>
          <a:prstGeom prst="cube">
            <a:avLst>
              <a:gd fmla="val 25000" name="adj"/>
            </a:avLst>
          </a:prstGeom>
          <a:solidFill>
            <a:srgbClr val="1C458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ttps://publicdomainvectors.org/photos/Pflanze-coloured.png" id="141" name="Google Shape;141;p28">
            <a:hlinkClick r:id="rId19"/>
          </p:cNvPr>
          <p:cNvPicPr preferRelativeResize="0"/>
          <p:nvPr/>
        </p:nvPicPr>
        <p:blipFill rotWithShape="1">
          <a:blip r:embed="rId20">
            <a:alphaModFix/>
          </a:blip>
          <a:srcRect b="0" l="7070" r="7429" t="0"/>
          <a:stretch/>
        </p:blipFill>
        <p:spPr>
          <a:xfrm>
            <a:off x="2513953" y="3001550"/>
            <a:ext cx="1401300" cy="1831500"/>
          </a:xfrm>
          <a:prstGeom prst="rect">
            <a:avLst/>
          </a:prstGeom>
          <a:noFill/>
          <a:ln>
            <a:noFill/>
          </a:ln>
        </p:spPr>
      </p:pic>
      <p:sp>
        <p:nvSpPr>
          <p:cNvPr id="142" name="Google Shape;142;p28"/>
          <p:cNvSpPr/>
          <p:nvPr/>
        </p:nvSpPr>
        <p:spPr>
          <a:xfrm>
            <a:off x="8604925" y="3195475"/>
            <a:ext cx="366300" cy="1511700"/>
          </a:xfrm>
          <a:prstGeom prst="cube">
            <a:avLst>
              <a:gd fmla="val 25000" name="adj"/>
            </a:avLst>
          </a:prstGeom>
          <a:solidFill>
            <a:srgbClr val="1C458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8"/>
          <p:cNvSpPr/>
          <p:nvPr/>
        </p:nvSpPr>
        <p:spPr>
          <a:xfrm>
            <a:off x="4639100" y="3127250"/>
            <a:ext cx="4332000" cy="1473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8"/>
          <p:cNvSpPr/>
          <p:nvPr/>
        </p:nvSpPr>
        <p:spPr>
          <a:xfrm>
            <a:off x="4663550" y="4021450"/>
            <a:ext cx="4283100" cy="147300"/>
          </a:xfrm>
          <a:prstGeom prst="rect">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8"/>
          <p:cNvSpPr/>
          <p:nvPr/>
        </p:nvSpPr>
        <p:spPr>
          <a:xfrm>
            <a:off x="5056650" y="3356050"/>
            <a:ext cx="1710300" cy="665400"/>
          </a:xfrm>
          <a:prstGeom prst="bevel">
            <a:avLst>
              <a:gd fmla="val 12500" name="adj"/>
            </a:avLst>
          </a:prstGeom>
          <a:solidFill>
            <a:srgbClr val="FF9900"/>
          </a:solid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8"/>
          <p:cNvSpPr/>
          <p:nvPr/>
        </p:nvSpPr>
        <p:spPr>
          <a:xfrm>
            <a:off x="6894625" y="3356050"/>
            <a:ext cx="1710300" cy="665400"/>
          </a:xfrm>
          <a:prstGeom prst="bevel">
            <a:avLst>
              <a:gd fmla="val 12500" name="adj"/>
            </a:avLst>
          </a:prstGeom>
          <a:solidFill>
            <a:srgbClr val="FFFF00"/>
          </a:solid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8"/>
          <p:cNvSpPr/>
          <p:nvPr/>
        </p:nvSpPr>
        <p:spPr>
          <a:xfrm>
            <a:off x="5056650" y="4172725"/>
            <a:ext cx="703500" cy="541800"/>
          </a:xfrm>
          <a:prstGeom prst="bevel">
            <a:avLst>
              <a:gd fmla="val 12500" name="adj"/>
            </a:avLst>
          </a:prstGeom>
          <a:solidFill>
            <a:srgbClr val="CC0000"/>
          </a:solid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8"/>
          <p:cNvSpPr/>
          <p:nvPr/>
        </p:nvSpPr>
        <p:spPr>
          <a:xfrm>
            <a:off x="6946538" y="4172725"/>
            <a:ext cx="703500" cy="541800"/>
          </a:xfrm>
          <a:prstGeom prst="bevel">
            <a:avLst>
              <a:gd fmla="val 12500" name="adj"/>
            </a:avLst>
          </a:prstGeom>
          <a:solidFill>
            <a:srgbClr val="8E7CC3"/>
          </a:solid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8"/>
          <p:cNvSpPr/>
          <p:nvPr/>
        </p:nvSpPr>
        <p:spPr>
          <a:xfrm>
            <a:off x="7796475" y="4172725"/>
            <a:ext cx="703500" cy="541800"/>
          </a:xfrm>
          <a:prstGeom prst="bevel">
            <a:avLst>
              <a:gd fmla="val 12500" name="adj"/>
            </a:avLst>
          </a:prstGeom>
          <a:solidFill>
            <a:srgbClr val="A64D79"/>
          </a:solid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8"/>
          <p:cNvSpPr/>
          <p:nvPr/>
        </p:nvSpPr>
        <p:spPr>
          <a:xfrm>
            <a:off x="6001600" y="4172725"/>
            <a:ext cx="703500" cy="541800"/>
          </a:xfrm>
          <a:prstGeom prst="bevel">
            <a:avLst>
              <a:gd fmla="val 12500" name="adj"/>
            </a:avLst>
          </a:prstGeom>
          <a:solidFill>
            <a:srgbClr val="38761D"/>
          </a:solid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8"/>
          <p:cNvSpPr txBox="1"/>
          <p:nvPr/>
        </p:nvSpPr>
        <p:spPr>
          <a:xfrm>
            <a:off x="1057100" y="69550"/>
            <a:ext cx="33630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chemeClr val="lt1"/>
                </a:solidFill>
                <a:latin typeface="Roboto"/>
                <a:ea typeface="Roboto"/>
                <a:cs typeface="Roboto"/>
                <a:sym typeface="Roboto"/>
              </a:rPr>
              <a:t>New Jersey Student Learning Standards</a:t>
            </a:r>
            <a:endParaRPr b="1" sz="1200">
              <a:solidFill>
                <a:schemeClr val="lt1"/>
              </a:solidFill>
              <a:latin typeface="Roboto"/>
              <a:ea typeface="Roboto"/>
              <a:cs typeface="Roboto"/>
              <a:sym typeface="Roboto"/>
            </a:endParaRPr>
          </a:p>
        </p:txBody>
      </p:sp>
      <p:sp>
        <p:nvSpPr>
          <p:cNvPr id="152" name="Google Shape;152;p28"/>
          <p:cNvSpPr txBox="1"/>
          <p:nvPr/>
        </p:nvSpPr>
        <p:spPr>
          <a:xfrm>
            <a:off x="1038325" y="436499"/>
            <a:ext cx="3460500" cy="201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400" u="sng">
                <a:solidFill>
                  <a:srgbClr val="F3F3F3"/>
                </a:solidFill>
                <a:latin typeface="Roboto Medium"/>
                <a:ea typeface="Roboto Medium"/>
                <a:cs typeface="Roboto Medium"/>
                <a:sym typeface="Roboto Medium"/>
              </a:rPr>
              <a:t>Computing Systems</a:t>
            </a:r>
            <a:endParaRPr sz="2400" u="sng">
              <a:solidFill>
                <a:srgbClr val="F3F3F3"/>
              </a:solidFill>
              <a:latin typeface="Roboto Medium"/>
              <a:ea typeface="Roboto Medium"/>
              <a:cs typeface="Roboto Medium"/>
              <a:sym typeface="Roboto Medium"/>
            </a:endParaRPr>
          </a:p>
          <a:p>
            <a:pPr indent="0" lvl="0" marL="0" rtl="0" algn="l">
              <a:spcBef>
                <a:spcPts val="0"/>
              </a:spcBef>
              <a:spcAft>
                <a:spcPts val="0"/>
              </a:spcAft>
              <a:buClr>
                <a:schemeClr val="dk1"/>
              </a:buClr>
              <a:buSzPts val="1100"/>
              <a:buFont typeface="Arial"/>
              <a:buNone/>
            </a:pPr>
            <a:r>
              <a:rPr b="1" lang="en">
                <a:solidFill>
                  <a:schemeClr val="lt1"/>
                </a:solidFill>
                <a:latin typeface="Roboto"/>
                <a:ea typeface="Roboto"/>
                <a:cs typeface="Roboto"/>
                <a:sym typeface="Roboto"/>
              </a:rPr>
              <a:t>8.1.2.CS.1:</a:t>
            </a:r>
            <a:r>
              <a:rPr lang="en">
                <a:solidFill>
                  <a:schemeClr val="lt1"/>
                </a:solidFill>
                <a:latin typeface="Roboto Medium"/>
                <a:ea typeface="Roboto Medium"/>
                <a:cs typeface="Roboto Medium"/>
                <a:sym typeface="Roboto Medium"/>
              </a:rPr>
              <a:t> </a:t>
            </a:r>
            <a:r>
              <a:rPr lang="en" sz="1100">
                <a:solidFill>
                  <a:schemeClr val="lt1"/>
                </a:solidFill>
                <a:latin typeface="Roboto Medium"/>
                <a:ea typeface="Roboto Medium"/>
                <a:cs typeface="Roboto Medium"/>
                <a:sym typeface="Roboto Medium"/>
              </a:rPr>
              <a:t>Select and operate computing devices that perform a variety of tasks accurately and quickly based on user needs and preferences. </a:t>
            </a:r>
            <a:endParaRPr sz="1100">
              <a:solidFill>
                <a:schemeClr val="lt1"/>
              </a:solidFill>
              <a:latin typeface="Roboto Medium"/>
              <a:ea typeface="Roboto Medium"/>
              <a:cs typeface="Roboto Medium"/>
              <a:sym typeface="Roboto Medium"/>
            </a:endParaRPr>
          </a:p>
          <a:p>
            <a:pPr indent="0" lvl="0" marL="0" rtl="0" algn="l">
              <a:spcBef>
                <a:spcPts val="0"/>
              </a:spcBef>
              <a:spcAft>
                <a:spcPts val="0"/>
              </a:spcAft>
              <a:buClr>
                <a:schemeClr val="dk1"/>
              </a:buClr>
              <a:buSzPts val="1100"/>
              <a:buFont typeface="Arial"/>
              <a:buNone/>
            </a:pPr>
            <a:r>
              <a:t/>
            </a:r>
            <a:endParaRPr sz="1100">
              <a:solidFill>
                <a:schemeClr val="lt1"/>
              </a:solidFill>
              <a:latin typeface="Roboto Medium"/>
              <a:ea typeface="Roboto Medium"/>
              <a:cs typeface="Roboto Medium"/>
              <a:sym typeface="Roboto Medium"/>
            </a:endParaRPr>
          </a:p>
          <a:p>
            <a:pPr indent="0" lvl="0" marL="0" rtl="0" algn="l">
              <a:spcBef>
                <a:spcPts val="0"/>
              </a:spcBef>
              <a:spcAft>
                <a:spcPts val="0"/>
              </a:spcAft>
              <a:buClr>
                <a:schemeClr val="dk1"/>
              </a:buClr>
              <a:buSzPts val="1100"/>
              <a:buFont typeface="Arial"/>
              <a:buNone/>
            </a:pPr>
            <a:r>
              <a:rPr b="1" lang="en">
                <a:solidFill>
                  <a:schemeClr val="lt1"/>
                </a:solidFill>
                <a:latin typeface="Roboto"/>
                <a:ea typeface="Roboto"/>
                <a:cs typeface="Roboto"/>
                <a:sym typeface="Roboto"/>
              </a:rPr>
              <a:t>8.1.2.CS.2: </a:t>
            </a:r>
            <a:r>
              <a:rPr lang="en" sz="1100">
                <a:solidFill>
                  <a:schemeClr val="lt1"/>
                </a:solidFill>
                <a:latin typeface="Roboto Medium"/>
                <a:ea typeface="Roboto Medium"/>
                <a:cs typeface="Roboto Medium"/>
                <a:sym typeface="Roboto Medium"/>
              </a:rPr>
              <a:t>Identify common computing devices and external hardware in different environments by name</a:t>
            </a:r>
            <a:endParaRPr sz="1100">
              <a:solidFill>
                <a:schemeClr val="lt1"/>
              </a:solidFill>
              <a:latin typeface="Roboto Medium"/>
              <a:ea typeface="Roboto Medium"/>
              <a:cs typeface="Roboto Medium"/>
              <a:sym typeface="Roboto Medium"/>
            </a:endParaRPr>
          </a:p>
          <a:p>
            <a:pPr indent="0" lvl="0" marL="0" rtl="0" algn="l">
              <a:spcBef>
                <a:spcPts val="0"/>
              </a:spcBef>
              <a:spcAft>
                <a:spcPts val="0"/>
              </a:spcAft>
              <a:buClr>
                <a:schemeClr val="dk1"/>
              </a:buClr>
              <a:buSzPts val="1100"/>
              <a:buFont typeface="Arial"/>
              <a:buNone/>
            </a:pPr>
            <a:r>
              <a:t/>
            </a:r>
            <a:endParaRPr sz="1200">
              <a:solidFill>
                <a:schemeClr val="lt1"/>
              </a:solidFill>
              <a:latin typeface="Roboto Medium"/>
              <a:ea typeface="Roboto Medium"/>
              <a:cs typeface="Roboto Medium"/>
              <a:sym typeface="Roboto Medium"/>
            </a:endParaRPr>
          </a:p>
        </p:txBody>
      </p:sp>
      <p:sp>
        <p:nvSpPr>
          <p:cNvPr id="153" name="Google Shape;153;p28"/>
          <p:cNvSpPr txBox="1"/>
          <p:nvPr/>
        </p:nvSpPr>
        <p:spPr>
          <a:xfrm>
            <a:off x="4858150" y="98250"/>
            <a:ext cx="40218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t>Core Concept</a:t>
            </a:r>
            <a:r>
              <a:rPr b="1" lang="en" u="sng"/>
              <a:t>: </a:t>
            </a:r>
            <a:r>
              <a:rPr b="1" lang="en" sz="1100">
                <a:solidFill>
                  <a:schemeClr val="dk1"/>
                </a:solidFill>
              </a:rPr>
              <a:t>Computing Systems</a:t>
            </a:r>
            <a:endParaRPr b="1"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People interact with a wide variety of computing devices that collect, store, analyze, and act upon information in ways that can affect human capabilities both positively and negatively. The physical components (hardware) and instructions (software) that make up a computing system communicate and process information in digital form.</a:t>
            </a:r>
            <a:endParaRPr sz="1100">
              <a:solidFill>
                <a:schemeClr val="dk1"/>
              </a:solidFill>
              <a:latin typeface="Comic Sans MS"/>
              <a:ea typeface="Comic Sans MS"/>
              <a:cs typeface="Comic Sans MS"/>
              <a:sym typeface="Comic Sans MS"/>
            </a:endParaRPr>
          </a:p>
        </p:txBody>
      </p:sp>
      <p:sp>
        <p:nvSpPr>
          <p:cNvPr id="154" name="Google Shape;154;p28"/>
          <p:cNvSpPr txBox="1"/>
          <p:nvPr/>
        </p:nvSpPr>
        <p:spPr>
          <a:xfrm>
            <a:off x="4858150" y="1453798"/>
            <a:ext cx="4021800" cy="1248600"/>
          </a:xfrm>
          <a:prstGeom prst="rect">
            <a:avLst/>
          </a:prstGeom>
          <a:noFill/>
          <a:ln>
            <a:noFill/>
          </a:ln>
        </p:spPr>
        <p:txBody>
          <a:bodyPr anchorCtr="0" anchor="t" bIns="91425" lIns="91425" spcFirstLastPara="1" rIns="91425" wrap="square" tIns="91425">
            <a:spAutoFit/>
          </a:bodyPr>
          <a:lstStyle/>
          <a:p>
            <a:pPr indent="0" lvl="0" marL="0" rtl="0" algn="l">
              <a:lnSpc>
                <a:spcPct val="107916"/>
              </a:lnSpc>
              <a:spcBef>
                <a:spcPts val="0"/>
              </a:spcBef>
              <a:spcAft>
                <a:spcPts val="0"/>
              </a:spcAft>
              <a:buNone/>
            </a:pPr>
            <a:r>
              <a:rPr b="1" lang="en" sz="1300" u="sng">
                <a:solidFill>
                  <a:srgbClr val="783F04"/>
                </a:solidFill>
                <a:latin typeface="Comic Sans MS"/>
                <a:ea typeface="Comic Sans MS"/>
                <a:cs typeface="Comic Sans MS"/>
                <a:sym typeface="Comic Sans MS"/>
              </a:rPr>
              <a:t>Topics</a:t>
            </a:r>
            <a:endParaRPr b="1" sz="1300" u="sng">
              <a:solidFill>
                <a:srgbClr val="783F04"/>
              </a:solidFill>
              <a:latin typeface="Comic Sans MS"/>
              <a:ea typeface="Comic Sans MS"/>
              <a:cs typeface="Comic Sans MS"/>
              <a:sym typeface="Comic Sans MS"/>
            </a:endParaRPr>
          </a:p>
          <a:p>
            <a:pPr indent="-311150" lvl="0" marL="457200" rtl="0" algn="l">
              <a:lnSpc>
                <a:spcPct val="107916"/>
              </a:lnSpc>
              <a:spcBef>
                <a:spcPts val="0"/>
              </a:spcBef>
              <a:spcAft>
                <a:spcPts val="0"/>
              </a:spcAft>
              <a:buClr>
                <a:srgbClr val="783F04"/>
              </a:buClr>
              <a:buSzPts val="1300"/>
              <a:buFont typeface="Comic Sans MS"/>
              <a:buChar char="➢"/>
            </a:pPr>
            <a:r>
              <a:rPr lang="en" sz="1300">
                <a:solidFill>
                  <a:srgbClr val="783F04"/>
                </a:solidFill>
                <a:latin typeface="Comic Sans MS"/>
                <a:ea typeface="Comic Sans MS"/>
                <a:cs typeface="Comic Sans MS"/>
                <a:sym typeface="Comic Sans MS"/>
              </a:rPr>
              <a:t>Computing Systems</a:t>
            </a:r>
            <a:endParaRPr sz="1300">
              <a:solidFill>
                <a:srgbClr val="783F04"/>
              </a:solidFill>
              <a:latin typeface="Comic Sans MS"/>
              <a:ea typeface="Comic Sans MS"/>
              <a:cs typeface="Comic Sans MS"/>
              <a:sym typeface="Comic Sans MS"/>
            </a:endParaRPr>
          </a:p>
          <a:p>
            <a:pPr indent="-311150" lvl="0" marL="457200" rtl="0" algn="l">
              <a:lnSpc>
                <a:spcPct val="107916"/>
              </a:lnSpc>
              <a:spcBef>
                <a:spcPts val="0"/>
              </a:spcBef>
              <a:spcAft>
                <a:spcPts val="0"/>
              </a:spcAft>
              <a:buClr>
                <a:srgbClr val="783F04"/>
              </a:buClr>
              <a:buSzPts val="1300"/>
              <a:buFont typeface="Comic Sans MS"/>
              <a:buChar char="➢"/>
            </a:pPr>
            <a:r>
              <a:rPr lang="en" sz="1300">
                <a:solidFill>
                  <a:srgbClr val="783F04"/>
                </a:solidFill>
                <a:latin typeface="Comic Sans MS"/>
                <a:ea typeface="Comic Sans MS"/>
                <a:cs typeface="Comic Sans MS"/>
                <a:sym typeface="Comic Sans MS"/>
              </a:rPr>
              <a:t>Types of Computing Systems</a:t>
            </a:r>
            <a:endParaRPr sz="1300">
              <a:solidFill>
                <a:srgbClr val="783F04"/>
              </a:solidFill>
              <a:latin typeface="Comic Sans MS"/>
              <a:ea typeface="Comic Sans MS"/>
              <a:cs typeface="Comic Sans MS"/>
              <a:sym typeface="Comic Sans MS"/>
            </a:endParaRPr>
          </a:p>
          <a:p>
            <a:pPr indent="-311150" lvl="0" marL="457200" rtl="0" algn="l">
              <a:lnSpc>
                <a:spcPct val="107916"/>
              </a:lnSpc>
              <a:spcBef>
                <a:spcPts val="0"/>
              </a:spcBef>
              <a:spcAft>
                <a:spcPts val="0"/>
              </a:spcAft>
              <a:buClr>
                <a:srgbClr val="783F04"/>
              </a:buClr>
              <a:buSzPts val="1300"/>
              <a:buFont typeface="Comic Sans MS"/>
              <a:buChar char="➢"/>
            </a:pPr>
            <a:r>
              <a:rPr lang="en" sz="1300">
                <a:solidFill>
                  <a:srgbClr val="783F04"/>
                </a:solidFill>
                <a:latin typeface="Comic Sans MS"/>
                <a:ea typeface="Comic Sans MS"/>
                <a:cs typeface="Comic Sans MS"/>
                <a:sym typeface="Comic Sans MS"/>
              </a:rPr>
              <a:t>Computer Hardware</a:t>
            </a:r>
            <a:endParaRPr sz="1300">
              <a:solidFill>
                <a:srgbClr val="783F04"/>
              </a:solidFill>
              <a:latin typeface="Comic Sans MS"/>
              <a:ea typeface="Comic Sans MS"/>
              <a:cs typeface="Comic Sans MS"/>
              <a:sym typeface="Comic Sans MS"/>
            </a:endParaRPr>
          </a:p>
          <a:p>
            <a:pPr indent="-311150" lvl="0" marL="457200" rtl="0" algn="l">
              <a:lnSpc>
                <a:spcPct val="107916"/>
              </a:lnSpc>
              <a:spcBef>
                <a:spcPts val="0"/>
              </a:spcBef>
              <a:spcAft>
                <a:spcPts val="0"/>
              </a:spcAft>
              <a:buClr>
                <a:srgbClr val="783F04"/>
              </a:buClr>
              <a:buSzPts val="1300"/>
              <a:buFont typeface="Comic Sans MS"/>
              <a:buChar char="➢"/>
            </a:pPr>
            <a:r>
              <a:rPr lang="en" sz="1300">
                <a:solidFill>
                  <a:srgbClr val="783F04"/>
                </a:solidFill>
                <a:latin typeface="Comic Sans MS"/>
                <a:ea typeface="Comic Sans MS"/>
                <a:cs typeface="Comic Sans MS"/>
                <a:sym typeface="Comic Sans MS"/>
              </a:rPr>
              <a:t>Computer Software</a:t>
            </a:r>
            <a:endParaRPr sz="1300">
              <a:solidFill>
                <a:srgbClr val="783F04"/>
              </a:solidFill>
              <a:latin typeface="Comic Sans MS"/>
              <a:ea typeface="Comic Sans MS"/>
              <a:cs typeface="Comic Sans MS"/>
              <a:sym typeface="Comic Sans MS"/>
            </a:endParaRPr>
          </a:p>
        </p:txBody>
      </p:sp>
      <p:sp>
        <p:nvSpPr>
          <p:cNvPr id="155" name="Google Shape;155;p28"/>
          <p:cNvSpPr txBox="1"/>
          <p:nvPr/>
        </p:nvSpPr>
        <p:spPr>
          <a:xfrm>
            <a:off x="5143500" y="3426175"/>
            <a:ext cx="1563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Resources</a:t>
            </a:r>
            <a:endParaRPr>
              <a:solidFill>
                <a:srgbClr val="6D9EEB"/>
              </a:solidFill>
            </a:endParaRPr>
          </a:p>
        </p:txBody>
      </p:sp>
      <p:sp>
        <p:nvSpPr>
          <p:cNvPr id="156" name="Google Shape;156;p28"/>
          <p:cNvSpPr txBox="1"/>
          <p:nvPr/>
        </p:nvSpPr>
        <p:spPr>
          <a:xfrm>
            <a:off x="7048800" y="3426175"/>
            <a:ext cx="140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Grading Policy</a:t>
            </a:r>
            <a:endParaRPr/>
          </a:p>
        </p:txBody>
      </p:sp>
      <p:sp>
        <p:nvSpPr>
          <p:cNvPr id="157" name="Google Shape;157;p28"/>
          <p:cNvSpPr txBox="1"/>
          <p:nvPr/>
        </p:nvSpPr>
        <p:spPr>
          <a:xfrm>
            <a:off x="5075150" y="4297650"/>
            <a:ext cx="661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Rubric</a:t>
            </a:r>
            <a:endParaRPr sz="1300">
              <a:solidFill>
                <a:srgbClr val="9FC5E8"/>
              </a:solidFill>
            </a:endParaRPr>
          </a:p>
        </p:txBody>
      </p:sp>
      <p:sp>
        <p:nvSpPr>
          <p:cNvPr id="158" name="Google Shape;158;p28"/>
          <p:cNvSpPr txBox="1"/>
          <p:nvPr/>
        </p:nvSpPr>
        <p:spPr>
          <a:xfrm>
            <a:off x="6036775" y="4320750"/>
            <a:ext cx="670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rPr>
              <a:t>Supplies</a:t>
            </a:r>
            <a:endParaRPr sz="1000">
              <a:solidFill>
                <a:srgbClr val="FFFFFF"/>
              </a:solidFill>
            </a:endParaRPr>
          </a:p>
        </p:txBody>
      </p:sp>
      <p:sp>
        <p:nvSpPr>
          <p:cNvPr id="159" name="Google Shape;159;p28"/>
          <p:cNvSpPr txBox="1"/>
          <p:nvPr/>
        </p:nvSpPr>
        <p:spPr>
          <a:xfrm>
            <a:off x="7006800" y="4251000"/>
            <a:ext cx="661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rPr>
              <a:t>Paper</a:t>
            </a:r>
            <a:endParaRPr sz="1000">
              <a:solidFill>
                <a:srgbClr val="FFFFFF"/>
              </a:solidFill>
            </a:endParaRPr>
          </a:p>
        </p:txBody>
      </p:sp>
      <p:sp>
        <p:nvSpPr>
          <p:cNvPr id="160" name="Google Shape;160;p28"/>
          <p:cNvSpPr txBox="1"/>
          <p:nvPr/>
        </p:nvSpPr>
        <p:spPr>
          <a:xfrm>
            <a:off x="7742700" y="4158750"/>
            <a:ext cx="744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Exit Ticket</a:t>
            </a:r>
            <a:endParaRPr sz="1100">
              <a:solidFill>
                <a:srgbClr val="9FC5E8"/>
              </a:solidFill>
            </a:endParaRPr>
          </a:p>
        </p:txBody>
      </p:sp>
      <p:pic>
        <p:nvPicPr>
          <p:cNvPr id="161" name="Google Shape;161;p28"/>
          <p:cNvPicPr preferRelativeResize="0"/>
          <p:nvPr/>
        </p:nvPicPr>
        <p:blipFill rotWithShape="1">
          <a:blip r:embed="rId21">
            <a:alphaModFix/>
          </a:blip>
          <a:srcRect b="27435" l="25819" r="3693" t="13940"/>
          <a:stretch/>
        </p:blipFill>
        <p:spPr>
          <a:xfrm>
            <a:off x="1194862" y="2607263"/>
            <a:ext cx="570825" cy="4221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6"/>
          <p:cNvSpPr txBox="1"/>
          <p:nvPr/>
        </p:nvSpPr>
        <p:spPr>
          <a:xfrm>
            <a:off x="127625" y="226825"/>
            <a:ext cx="9324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6"/>
          <p:cNvSpPr txBox="1"/>
          <p:nvPr/>
        </p:nvSpPr>
        <p:spPr>
          <a:xfrm>
            <a:off x="460400" y="76750"/>
            <a:ext cx="7552800" cy="92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chemeClr val="dk1"/>
                </a:solidFill>
                <a:latin typeface="Roboto Black"/>
                <a:ea typeface="Roboto Black"/>
                <a:cs typeface="Roboto Black"/>
                <a:sym typeface="Roboto Black"/>
              </a:rPr>
              <a:t>1c. Wearable Devices </a:t>
            </a:r>
            <a:endParaRPr sz="4500">
              <a:solidFill>
                <a:schemeClr val="dk1"/>
              </a:solidFill>
              <a:latin typeface="Roboto Black"/>
              <a:ea typeface="Roboto Black"/>
              <a:cs typeface="Roboto Black"/>
              <a:sym typeface="Roboto Black"/>
            </a:endParaRPr>
          </a:p>
        </p:txBody>
      </p:sp>
      <p:sp>
        <p:nvSpPr>
          <p:cNvPr id="291" name="Google Shape;291;p46"/>
          <p:cNvSpPr txBox="1"/>
          <p:nvPr/>
        </p:nvSpPr>
        <p:spPr>
          <a:xfrm>
            <a:off x="127625" y="1477200"/>
            <a:ext cx="5886900" cy="366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3600"/>
              <a:t>A kind of mobile device that is worn on the human body, like a watch connected to a smartphone, fitness tracker, or wearable camera.</a:t>
            </a:r>
            <a:endParaRPr sz="3600"/>
          </a:p>
          <a:p>
            <a:pPr indent="0" lvl="0" marL="0" rtl="0" algn="l">
              <a:spcBef>
                <a:spcPts val="0"/>
              </a:spcBef>
              <a:spcAft>
                <a:spcPts val="0"/>
              </a:spcAft>
              <a:buNone/>
            </a:pPr>
            <a:r>
              <a:t/>
            </a:r>
            <a:endParaRPr sz="3600"/>
          </a:p>
        </p:txBody>
      </p:sp>
      <p:pic>
        <p:nvPicPr>
          <p:cNvPr id="292" name="Google Shape;292;p46"/>
          <p:cNvPicPr preferRelativeResize="0"/>
          <p:nvPr/>
        </p:nvPicPr>
        <p:blipFill>
          <a:blip r:embed="rId3">
            <a:alphaModFix/>
          </a:blip>
          <a:stretch>
            <a:fillRect/>
          </a:stretch>
        </p:blipFill>
        <p:spPr>
          <a:xfrm>
            <a:off x="6051325" y="1575050"/>
            <a:ext cx="3092675" cy="3347950"/>
          </a:xfrm>
          <a:prstGeom prst="rect">
            <a:avLst/>
          </a:prstGeom>
          <a:noFill/>
          <a:ln>
            <a:noFill/>
          </a:ln>
        </p:spPr>
      </p:pic>
      <p:cxnSp>
        <p:nvCxnSpPr>
          <p:cNvPr id="293" name="Google Shape;293;p46"/>
          <p:cNvCxnSpPr/>
          <p:nvPr/>
        </p:nvCxnSpPr>
        <p:spPr>
          <a:xfrm>
            <a:off x="6543225" y="2023792"/>
            <a:ext cx="602700" cy="1533900"/>
          </a:xfrm>
          <a:prstGeom prst="straightConnector1">
            <a:avLst/>
          </a:prstGeom>
          <a:noFill/>
          <a:ln cap="flat" cmpd="sng" w="152400">
            <a:solidFill>
              <a:srgbClr val="FF0000"/>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7"/>
          <p:cNvSpPr txBox="1"/>
          <p:nvPr/>
        </p:nvSpPr>
        <p:spPr>
          <a:xfrm>
            <a:off x="127625" y="226825"/>
            <a:ext cx="9324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47"/>
          <p:cNvSpPr/>
          <p:nvPr/>
        </p:nvSpPr>
        <p:spPr>
          <a:xfrm>
            <a:off x="60200" y="226825"/>
            <a:ext cx="8968759" cy="57425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dk1"/>
                </a:solidFill>
                <a:latin typeface="Roboto;900"/>
              </a:rPr>
              <a:t>2. What is a computing system?</a:t>
            </a:r>
          </a:p>
        </p:txBody>
      </p:sp>
      <p:sp>
        <p:nvSpPr>
          <p:cNvPr id="300" name="Google Shape;300;p47"/>
          <p:cNvSpPr txBox="1"/>
          <p:nvPr/>
        </p:nvSpPr>
        <p:spPr>
          <a:xfrm>
            <a:off x="226850" y="869975"/>
            <a:ext cx="7886400" cy="419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500">
                <a:solidFill>
                  <a:schemeClr val="dk1"/>
                </a:solidFill>
              </a:rPr>
              <a:t>Some of the information we give is good and </a:t>
            </a:r>
            <a:endParaRPr sz="4500">
              <a:solidFill>
                <a:schemeClr val="dk1"/>
              </a:solidFill>
            </a:endParaRPr>
          </a:p>
          <a:p>
            <a:pPr indent="0" lvl="0" marL="0" rtl="0" algn="l">
              <a:spcBef>
                <a:spcPts val="0"/>
              </a:spcBef>
              <a:spcAft>
                <a:spcPts val="0"/>
              </a:spcAft>
              <a:buNone/>
            </a:pPr>
            <a:r>
              <a:rPr lang="en" sz="4500">
                <a:solidFill>
                  <a:schemeClr val="dk1"/>
                </a:solidFill>
              </a:rPr>
              <a:t>some is not good.</a:t>
            </a:r>
            <a:endParaRPr sz="4500">
              <a:solidFill>
                <a:schemeClr val="dk1"/>
              </a:solidFill>
            </a:endParaRPr>
          </a:p>
          <a:p>
            <a:pPr indent="0" lvl="0" marL="0" rtl="0" algn="l">
              <a:spcBef>
                <a:spcPts val="0"/>
              </a:spcBef>
              <a:spcAft>
                <a:spcPts val="0"/>
              </a:spcAft>
              <a:buNone/>
            </a:pPr>
            <a:r>
              <a:rPr lang="en" sz="4500">
                <a:solidFill>
                  <a:schemeClr val="dk1"/>
                </a:solidFill>
              </a:rPr>
              <a:t>Some information </a:t>
            </a:r>
            <a:endParaRPr sz="4500">
              <a:solidFill>
                <a:schemeClr val="dk1"/>
              </a:solidFill>
            </a:endParaRPr>
          </a:p>
          <a:p>
            <a:pPr indent="0" lvl="0" marL="0" rtl="0" algn="l">
              <a:spcBef>
                <a:spcPts val="0"/>
              </a:spcBef>
              <a:spcAft>
                <a:spcPts val="0"/>
              </a:spcAft>
              <a:buNone/>
            </a:pPr>
            <a:r>
              <a:rPr lang="en" sz="4500">
                <a:solidFill>
                  <a:schemeClr val="dk1"/>
                </a:solidFill>
              </a:rPr>
              <a:t>is </a:t>
            </a:r>
            <a:r>
              <a:rPr lang="en" sz="4500">
                <a:solidFill>
                  <a:schemeClr val="dk1"/>
                </a:solidFill>
              </a:rPr>
              <a:t>helpful</a:t>
            </a:r>
            <a:r>
              <a:rPr lang="en" sz="4500">
                <a:solidFill>
                  <a:schemeClr val="dk1"/>
                </a:solidFill>
              </a:rPr>
              <a:t> and </a:t>
            </a:r>
            <a:endParaRPr sz="4500">
              <a:solidFill>
                <a:schemeClr val="dk1"/>
              </a:solidFill>
            </a:endParaRPr>
          </a:p>
          <a:p>
            <a:pPr indent="0" lvl="0" marL="0" rtl="0" algn="l">
              <a:spcBef>
                <a:spcPts val="0"/>
              </a:spcBef>
              <a:spcAft>
                <a:spcPts val="0"/>
              </a:spcAft>
              <a:buNone/>
            </a:pPr>
            <a:r>
              <a:rPr lang="en" sz="4500">
                <a:solidFill>
                  <a:schemeClr val="dk1"/>
                </a:solidFill>
              </a:rPr>
              <a:t>some is not helpful.</a:t>
            </a:r>
            <a:endParaRPr sz="4500">
              <a:latin typeface="Roboto"/>
              <a:ea typeface="Roboto"/>
              <a:cs typeface="Roboto"/>
              <a:sym typeface="Roboto"/>
            </a:endParaRPr>
          </a:p>
        </p:txBody>
      </p:sp>
      <p:pic>
        <p:nvPicPr>
          <p:cNvPr id="301" name="Google Shape;301;p47"/>
          <p:cNvPicPr preferRelativeResize="0"/>
          <p:nvPr/>
        </p:nvPicPr>
        <p:blipFill>
          <a:blip r:embed="rId3">
            <a:alphaModFix/>
          </a:blip>
          <a:stretch>
            <a:fillRect/>
          </a:stretch>
        </p:blipFill>
        <p:spPr>
          <a:xfrm>
            <a:off x="5298825" y="1691800"/>
            <a:ext cx="3845176" cy="3370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8"/>
          <p:cNvSpPr/>
          <p:nvPr/>
        </p:nvSpPr>
        <p:spPr>
          <a:xfrm>
            <a:off x="3688200" y="1075"/>
            <a:ext cx="109800" cy="51435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8"/>
          <p:cNvSpPr/>
          <p:nvPr/>
        </p:nvSpPr>
        <p:spPr>
          <a:xfrm>
            <a:off x="3797850" y="-8900"/>
            <a:ext cx="2571900" cy="5143500"/>
          </a:xfrm>
          <a:prstGeom prst="rect">
            <a:avLst/>
          </a:prstGeom>
          <a:solidFill>
            <a:srgbClr val="039BE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8"/>
          <p:cNvSpPr txBox="1"/>
          <p:nvPr/>
        </p:nvSpPr>
        <p:spPr>
          <a:xfrm>
            <a:off x="956950" y="751150"/>
            <a:ext cx="6588900" cy="31827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t>Review Questions</a:t>
            </a:r>
            <a:endParaRPr sz="9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9"/>
          <p:cNvSpPr txBox="1"/>
          <p:nvPr>
            <p:ph type="title"/>
          </p:nvPr>
        </p:nvSpPr>
        <p:spPr>
          <a:xfrm>
            <a:off x="335750" y="1788075"/>
            <a:ext cx="8496600" cy="78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300"/>
              <a:t>Question 1. </a:t>
            </a:r>
            <a:r>
              <a:rPr lang="en" sz="4300"/>
              <a:t>What is a computing device?</a:t>
            </a:r>
            <a:endParaRPr sz="43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50"/>
          <p:cNvSpPr txBox="1"/>
          <p:nvPr>
            <p:ph type="title"/>
          </p:nvPr>
        </p:nvSpPr>
        <p:spPr>
          <a:xfrm>
            <a:off x="311700" y="445025"/>
            <a:ext cx="8520600" cy="41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Question 1. </a:t>
            </a:r>
            <a:r>
              <a:rPr lang="en" sz="2400"/>
              <a:t>What is a computing device?</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b="1" lang="en" sz="4800"/>
              <a:t>Answer</a:t>
            </a:r>
            <a:r>
              <a:rPr lang="en" sz="4800"/>
              <a:t>→ </a:t>
            </a:r>
            <a:r>
              <a:rPr b="1" i="1" lang="en" sz="4500">
                <a:latin typeface="Arial"/>
                <a:ea typeface="Arial"/>
                <a:cs typeface="Arial"/>
                <a:sym typeface="Arial"/>
              </a:rPr>
              <a:t>Computing devices collect, store, analyze, and </a:t>
            </a:r>
            <a:endParaRPr b="1" i="1" sz="4500">
              <a:latin typeface="Arial"/>
              <a:ea typeface="Arial"/>
              <a:cs typeface="Arial"/>
              <a:sym typeface="Arial"/>
            </a:endParaRPr>
          </a:p>
          <a:p>
            <a:pPr indent="0" lvl="0" marL="0" rtl="0" algn="l">
              <a:spcBef>
                <a:spcPts val="0"/>
              </a:spcBef>
              <a:spcAft>
                <a:spcPts val="0"/>
              </a:spcAft>
              <a:buClr>
                <a:schemeClr val="dk2"/>
              </a:buClr>
              <a:buSzPts val="1100"/>
              <a:buFont typeface="Arial"/>
              <a:buNone/>
            </a:pPr>
            <a:r>
              <a:rPr b="1" i="1" lang="en" sz="4500">
                <a:latin typeface="Arial"/>
                <a:ea typeface="Arial"/>
                <a:cs typeface="Arial"/>
                <a:sym typeface="Arial"/>
              </a:rPr>
              <a:t>act upon data</a:t>
            </a:r>
            <a:endParaRPr b="1" i="1" sz="4500">
              <a:latin typeface="Arial"/>
              <a:ea typeface="Arial"/>
              <a:cs typeface="Arial"/>
              <a:sym typeface="Arial"/>
            </a:endParaRPr>
          </a:p>
          <a:p>
            <a:pPr indent="0" lvl="0" marL="0" rtl="0" algn="l">
              <a:spcBef>
                <a:spcPts val="0"/>
              </a:spcBef>
              <a:spcAft>
                <a:spcPts val="0"/>
              </a:spcAft>
              <a:buClr>
                <a:schemeClr val="dk2"/>
              </a:buClr>
              <a:buSzPts val="1100"/>
              <a:buFont typeface="Arial"/>
              <a:buNone/>
            </a:pPr>
            <a:r>
              <a:rPr b="1" i="1" lang="en" sz="4500">
                <a:latin typeface="Arial"/>
                <a:ea typeface="Arial"/>
                <a:cs typeface="Arial"/>
                <a:sym typeface="Arial"/>
              </a:rPr>
              <a:t>we input.</a:t>
            </a:r>
            <a:endParaRPr sz="4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1"/>
          <p:cNvSpPr txBox="1"/>
          <p:nvPr>
            <p:ph type="title"/>
          </p:nvPr>
        </p:nvSpPr>
        <p:spPr>
          <a:xfrm>
            <a:off x="335750" y="1269325"/>
            <a:ext cx="8496600" cy="303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900"/>
              <a:t>Question 2. </a:t>
            </a:r>
            <a:r>
              <a:rPr lang="en" sz="4900"/>
              <a:t>What is the difference between a stationary device, mobile device, and wearable device?</a:t>
            </a:r>
            <a:endParaRPr sz="49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2"/>
          <p:cNvSpPr txBox="1"/>
          <p:nvPr>
            <p:ph type="title"/>
          </p:nvPr>
        </p:nvSpPr>
        <p:spPr>
          <a:xfrm>
            <a:off x="261850" y="235700"/>
            <a:ext cx="8679600" cy="480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Question 2. </a:t>
            </a:r>
            <a:r>
              <a:rPr lang="en" sz="2400"/>
              <a:t>What is the difference between a stationary device, mobile device and wearable device?</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b="1" lang="en" sz="4800"/>
              <a:t>Answer</a:t>
            </a:r>
            <a:r>
              <a:rPr lang="en" sz="4800"/>
              <a:t>→ </a:t>
            </a:r>
            <a:r>
              <a:rPr b="1" lang="en" sz="4800"/>
              <a:t>Stationary devices</a:t>
            </a:r>
            <a:r>
              <a:rPr lang="en" sz="4800"/>
              <a:t> stay in one place, </a:t>
            </a:r>
            <a:r>
              <a:rPr b="1" lang="en" sz="4800"/>
              <a:t>mobile devices</a:t>
            </a:r>
            <a:r>
              <a:rPr lang="en" sz="4800"/>
              <a:t> are light enough to carry with you where ever you go, and </a:t>
            </a:r>
            <a:r>
              <a:rPr b="1" lang="en" sz="4800"/>
              <a:t>wearable devices</a:t>
            </a:r>
            <a:r>
              <a:rPr lang="en" sz="4800"/>
              <a:t> are worn on the body.</a:t>
            </a:r>
            <a:endParaRPr sz="4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3"/>
          <p:cNvSpPr txBox="1"/>
          <p:nvPr/>
        </p:nvSpPr>
        <p:spPr>
          <a:xfrm>
            <a:off x="127625" y="226825"/>
            <a:ext cx="9324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53"/>
          <p:cNvSpPr txBox="1"/>
          <p:nvPr/>
        </p:nvSpPr>
        <p:spPr>
          <a:xfrm>
            <a:off x="197475" y="437475"/>
            <a:ext cx="8634900" cy="464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FF0000"/>
                </a:solidFill>
                <a:latin typeface="Roboto Black"/>
                <a:ea typeface="Roboto Black"/>
                <a:cs typeface="Roboto Black"/>
                <a:sym typeface="Roboto Black"/>
              </a:rPr>
              <a:t>Computing systems all need hardware and software to work!</a:t>
            </a:r>
            <a:endParaRPr sz="7200">
              <a:solidFill>
                <a:srgbClr val="FF0000"/>
              </a:solidFill>
              <a:latin typeface="Roboto Black"/>
              <a:ea typeface="Roboto Black"/>
              <a:cs typeface="Roboto Black"/>
              <a:sym typeface="Roboto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4"/>
          <p:cNvSpPr txBox="1"/>
          <p:nvPr>
            <p:ph type="title"/>
          </p:nvPr>
        </p:nvSpPr>
        <p:spPr>
          <a:xfrm>
            <a:off x="335750" y="1004425"/>
            <a:ext cx="8496600" cy="379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5600"/>
              <a:t>Question 3. </a:t>
            </a:r>
            <a:r>
              <a:rPr lang="en" sz="5600"/>
              <a:t>Computing devices need both hardware and software to work properly</a:t>
            </a:r>
            <a:r>
              <a:rPr lang="en" sz="5600"/>
              <a:t>?</a:t>
            </a:r>
            <a:endParaRPr sz="56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5"/>
          <p:cNvSpPr txBox="1"/>
          <p:nvPr>
            <p:ph type="title"/>
          </p:nvPr>
        </p:nvSpPr>
        <p:spPr>
          <a:xfrm>
            <a:off x="311700" y="445025"/>
            <a:ext cx="8520600" cy="41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2400"/>
              <a:t>Question 3. </a:t>
            </a:r>
            <a:r>
              <a:rPr lang="en" sz="2400"/>
              <a:t>Computing systems need both hardware and software to work properly?</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b="1" lang="en" sz="4800"/>
              <a:t>Answer</a:t>
            </a:r>
            <a:r>
              <a:rPr lang="en" sz="4800"/>
              <a:t>→ </a:t>
            </a:r>
            <a:r>
              <a:rPr b="1" lang="en" sz="2400">
                <a:solidFill>
                  <a:srgbClr val="004D40"/>
                </a:solidFill>
                <a:latin typeface="Roboto"/>
                <a:ea typeface="Roboto"/>
                <a:cs typeface="Roboto"/>
                <a:sym typeface="Roboto"/>
              </a:rPr>
              <a:t>True! Hardware and software are necessary to do work. The combination make up a computing system to process, store, transmit, and manage data to do work.</a:t>
            </a:r>
            <a:endParaRPr sz="4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9"/>
          <p:cNvPicPr preferRelativeResize="0"/>
          <p:nvPr/>
        </p:nvPicPr>
        <p:blipFill>
          <a:blip r:embed="rId3">
            <a:alphaModFix/>
          </a:blip>
          <a:stretch>
            <a:fillRect/>
          </a:stretch>
        </p:blipFill>
        <p:spPr>
          <a:xfrm>
            <a:off x="332500" y="116750"/>
            <a:ext cx="8397924" cy="4781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6"/>
          <p:cNvSpPr/>
          <p:nvPr/>
        </p:nvSpPr>
        <p:spPr>
          <a:xfrm>
            <a:off x="3876200" y="11400"/>
            <a:ext cx="82500" cy="51435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56"/>
          <p:cNvSpPr/>
          <p:nvPr/>
        </p:nvSpPr>
        <p:spPr>
          <a:xfrm>
            <a:off x="3958800" y="10675"/>
            <a:ext cx="2880000" cy="5143500"/>
          </a:xfrm>
          <a:prstGeom prst="rect">
            <a:avLst/>
          </a:prstGeom>
          <a:solidFill>
            <a:srgbClr val="039BE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56"/>
          <p:cNvSpPr/>
          <p:nvPr/>
        </p:nvSpPr>
        <p:spPr>
          <a:xfrm>
            <a:off x="176725" y="2097125"/>
            <a:ext cx="8647747" cy="827826"/>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000000"/>
                </a:solidFill>
                <a:latin typeface="Roboto"/>
              </a:rPr>
              <a:t>Part 2 Computer Hardware</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7"/>
          <p:cNvSpPr txBox="1"/>
          <p:nvPr>
            <p:ph type="title"/>
          </p:nvPr>
        </p:nvSpPr>
        <p:spPr>
          <a:xfrm>
            <a:off x="316225" y="95050"/>
            <a:ext cx="8730300" cy="108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600">
                <a:latin typeface="Roboto Black"/>
                <a:ea typeface="Roboto Black"/>
                <a:cs typeface="Roboto Black"/>
                <a:sym typeface="Roboto Black"/>
              </a:rPr>
              <a:t>1. Computer Hardware</a:t>
            </a:r>
            <a:endParaRPr sz="4600">
              <a:latin typeface="Roboto Black"/>
              <a:ea typeface="Roboto Black"/>
              <a:cs typeface="Roboto Black"/>
              <a:sym typeface="Roboto Black"/>
            </a:endParaRPr>
          </a:p>
        </p:txBody>
      </p:sp>
      <p:sp>
        <p:nvSpPr>
          <p:cNvPr id="357" name="Google Shape;357;p57"/>
          <p:cNvSpPr txBox="1"/>
          <p:nvPr>
            <p:ph idx="1" type="body"/>
          </p:nvPr>
        </p:nvSpPr>
        <p:spPr>
          <a:xfrm>
            <a:off x="250350" y="1271425"/>
            <a:ext cx="5027400" cy="3214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3300">
                <a:solidFill>
                  <a:srgbClr val="000000"/>
                </a:solidFill>
                <a:latin typeface="Roboto"/>
                <a:ea typeface="Roboto"/>
                <a:cs typeface="Roboto"/>
                <a:sym typeface="Roboto"/>
              </a:rPr>
              <a:t>Computer </a:t>
            </a:r>
            <a:r>
              <a:rPr b="1" lang="en" sz="3700">
                <a:solidFill>
                  <a:srgbClr val="000000"/>
                </a:solidFill>
                <a:latin typeface="Roboto"/>
                <a:ea typeface="Roboto"/>
                <a:cs typeface="Roboto"/>
                <a:sym typeface="Roboto"/>
              </a:rPr>
              <a:t>hardware</a:t>
            </a:r>
            <a:r>
              <a:rPr lang="en" sz="3700">
                <a:solidFill>
                  <a:srgbClr val="000000"/>
                </a:solidFill>
                <a:latin typeface="Roboto"/>
                <a:ea typeface="Roboto"/>
                <a:cs typeface="Roboto"/>
                <a:sym typeface="Roboto"/>
              </a:rPr>
              <a:t> </a:t>
            </a:r>
            <a:r>
              <a:rPr lang="en" sz="3300">
                <a:solidFill>
                  <a:srgbClr val="000000"/>
                </a:solidFill>
                <a:latin typeface="Roboto"/>
                <a:ea typeface="Roboto"/>
                <a:cs typeface="Roboto"/>
                <a:sym typeface="Roboto"/>
              </a:rPr>
              <a:t>refers to the </a:t>
            </a:r>
            <a:r>
              <a:rPr b="1" i="1" lang="en" sz="3300">
                <a:solidFill>
                  <a:srgbClr val="000000"/>
                </a:solidFill>
                <a:latin typeface="Roboto"/>
                <a:ea typeface="Roboto"/>
                <a:cs typeface="Roboto"/>
                <a:sym typeface="Roboto"/>
              </a:rPr>
              <a:t>physical (touchable) parts and related devices</a:t>
            </a:r>
            <a:r>
              <a:rPr i="1" lang="en" sz="3300">
                <a:solidFill>
                  <a:srgbClr val="000000"/>
                </a:solidFill>
                <a:latin typeface="Roboto"/>
                <a:ea typeface="Roboto"/>
                <a:cs typeface="Roboto"/>
                <a:sym typeface="Roboto"/>
              </a:rPr>
              <a:t> </a:t>
            </a:r>
            <a:r>
              <a:rPr lang="en" sz="3300">
                <a:solidFill>
                  <a:srgbClr val="000000"/>
                </a:solidFill>
                <a:latin typeface="Roboto"/>
                <a:ea typeface="Roboto"/>
                <a:cs typeface="Roboto"/>
                <a:sym typeface="Roboto"/>
              </a:rPr>
              <a:t>that make up a computer systems.</a:t>
            </a:r>
            <a:r>
              <a:rPr lang="en" sz="3300">
                <a:solidFill>
                  <a:srgbClr val="000000"/>
                </a:solidFill>
                <a:highlight>
                  <a:srgbClr val="FFFFFF"/>
                </a:highlight>
                <a:latin typeface="Roboto"/>
                <a:ea typeface="Roboto"/>
                <a:cs typeface="Roboto"/>
                <a:sym typeface="Roboto"/>
              </a:rPr>
              <a:t> </a:t>
            </a:r>
            <a:endParaRPr sz="3300">
              <a:solidFill>
                <a:srgbClr val="000000"/>
              </a:solidFill>
              <a:highlight>
                <a:srgbClr val="FFFFFF"/>
              </a:highlight>
              <a:latin typeface="Roboto"/>
              <a:ea typeface="Roboto"/>
              <a:cs typeface="Roboto"/>
              <a:sym typeface="Roboto"/>
            </a:endParaRPr>
          </a:p>
        </p:txBody>
      </p:sp>
      <p:sp>
        <p:nvSpPr>
          <p:cNvPr id="358" name="Google Shape;358;p5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59" name="Google Shape;359;p57"/>
          <p:cNvPicPr preferRelativeResize="0"/>
          <p:nvPr/>
        </p:nvPicPr>
        <p:blipFill rotWithShape="1">
          <a:blip r:embed="rId3">
            <a:alphaModFix/>
          </a:blip>
          <a:srcRect b="4607" l="10799" r="4028" t="0"/>
          <a:stretch/>
        </p:blipFill>
        <p:spPr>
          <a:xfrm>
            <a:off x="5167425" y="1348675"/>
            <a:ext cx="3659300" cy="3292573"/>
          </a:xfrm>
          <a:prstGeom prst="rect">
            <a:avLst/>
          </a:prstGeom>
          <a:noFill/>
          <a:ln>
            <a:noFill/>
          </a:ln>
        </p:spPr>
      </p:pic>
      <p:sp>
        <p:nvSpPr>
          <p:cNvPr id="360" name="Google Shape;360;p57"/>
          <p:cNvSpPr/>
          <p:nvPr/>
        </p:nvSpPr>
        <p:spPr>
          <a:xfrm>
            <a:off x="5943400" y="4653050"/>
            <a:ext cx="2195100" cy="465000"/>
          </a:xfrm>
          <a:prstGeom prst="trapezoid">
            <a:avLst>
              <a:gd fmla="val 25000"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8"/>
          <p:cNvSpPr txBox="1"/>
          <p:nvPr>
            <p:ph type="title"/>
          </p:nvPr>
        </p:nvSpPr>
        <p:spPr>
          <a:xfrm>
            <a:off x="102300" y="150850"/>
            <a:ext cx="8990400" cy="108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600">
                <a:latin typeface="Roboto"/>
                <a:ea typeface="Roboto"/>
                <a:cs typeface="Roboto"/>
                <a:sym typeface="Roboto"/>
              </a:rPr>
              <a:t>Computer </a:t>
            </a:r>
            <a:r>
              <a:rPr b="1" lang="en" sz="6000">
                <a:latin typeface="Roboto"/>
                <a:ea typeface="Roboto"/>
                <a:cs typeface="Roboto"/>
                <a:sym typeface="Roboto"/>
              </a:rPr>
              <a:t>Hardware</a:t>
            </a:r>
            <a:endParaRPr b="1" sz="6000">
              <a:latin typeface="Roboto"/>
              <a:ea typeface="Roboto"/>
              <a:cs typeface="Roboto"/>
              <a:sym typeface="Roboto"/>
            </a:endParaRPr>
          </a:p>
        </p:txBody>
      </p:sp>
      <p:sp>
        <p:nvSpPr>
          <p:cNvPr id="366" name="Google Shape;366;p58"/>
          <p:cNvSpPr txBox="1"/>
          <p:nvPr>
            <p:ph idx="1" type="body"/>
          </p:nvPr>
        </p:nvSpPr>
        <p:spPr>
          <a:xfrm>
            <a:off x="491550" y="1365675"/>
            <a:ext cx="8160900" cy="3465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5200">
                <a:solidFill>
                  <a:srgbClr val="000000"/>
                </a:solidFill>
                <a:latin typeface="Roboto"/>
                <a:ea typeface="Roboto"/>
                <a:cs typeface="Roboto"/>
                <a:sym typeface="Roboto"/>
              </a:rPr>
              <a:t>Computers </a:t>
            </a:r>
            <a:r>
              <a:rPr b="1" lang="en" sz="5600">
                <a:solidFill>
                  <a:srgbClr val="000000"/>
                </a:solidFill>
                <a:latin typeface="Roboto"/>
                <a:ea typeface="Roboto"/>
                <a:cs typeface="Roboto"/>
                <a:sym typeface="Roboto"/>
              </a:rPr>
              <a:t>are made of internal and external components (parts).</a:t>
            </a:r>
            <a:r>
              <a:rPr b="1" lang="en" sz="5200">
                <a:solidFill>
                  <a:srgbClr val="004D40"/>
                </a:solidFill>
                <a:highlight>
                  <a:srgbClr val="FFFFFF"/>
                </a:highlight>
                <a:latin typeface="Roboto"/>
                <a:ea typeface="Roboto"/>
                <a:cs typeface="Roboto"/>
                <a:sym typeface="Roboto"/>
              </a:rPr>
              <a:t> </a:t>
            </a:r>
            <a:endParaRPr sz="5200">
              <a:latin typeface="Roboto"/>
              <a:ea typeface="Roboto"/>
              <a:cs typeface="Roboto"/>
              <a:sym typeface="Roboto"/>
            </a:endParaRPr>
          </a:p>
        </p:txBody>
      </p:sp>
      <p:sp>
        <p:nvSpPr>
          <p:cNvPr id="367" name="Google Shape;367;p5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9"/>
          <p:cNvSpPr txBox="1"/>
          <p:nvPr>
            <p:ph type="title"/>
          </p:nvPr>
        </p:nvSpPr>
        <p:spPr>
          <a:xfrm>
            <a:off x="216000" y="70600"/>
            <a:ext cx="8712000" cy="108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latin typeface="Roboto Black"/>
                <a:ea typeface="Roboto Black"/>
                <a:cs typeface="Roboto Black"/>
                <a:sym typeface="Roboto Black"/>
              </a:rPr>
              <a:t>2. Internal Hardware</a:t>
            </a:r>
            <a:endParaRPr i="1" sz="2400">
              <a:latin typeface="Roboto Black"/>
              <a:ea typeface="Roboto Black"/>
              <a:cs typeface="Roboto Black"/>
              <a:sym typeface="Roboto Black"/>
            </a:endParaRPr>
          </a:p>
        </p:txBody>
      </p:sp>
      <p:sp>
        <p:nvSpPr>
          <p:cNvPr id="373" name="Google Shape;373;p59"/>
          <p:cNvSpPr txBox="1"/>
          <p:nvPr>
            <p:ph idx="1" type="body"/>
          </p:nvPr>
        </p:nvSpPr>
        <p:spPr>
          <a:xfrm>
            <a:off x="236025" y="1540850"/>
            <a:ext cx="5405700" cy="3038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i="1" lang="en" sz="4000" u="sng">
                <a:solidFill>
                  <a:srgbClr val="000000"/>
                </a:solidFill>
                <a:latin typeface="Roboto"/>
                <a:ea typeface="Roboto"/>
                <a:cs typeface="Roboto"/>
                <a:sym typeface="Roboto"/>
              </a:rPr>
              <a:t>In</a:t>
            </a:r>
            <a:r>
              <a:rPr b="1" i="1" lang="en" sz="4000" u="sng">
                <a:solidFill>
                  <a:srgbClr val="000000"/>
                </a:solidFill>
                <a:latin typeface="Roboto"/>
                <a:ea typeface="Roboto"/>
                <a:cs typeface="Roboto"/>
                <a:sym typeface="Roboto"/>
              </a:rPr>
              <a:t>ternal</a:t>
            </a:r>
            <a:r>
              <a:rPr b="1" i="1" lang="en" sz="4000">
                <a:solidFill>
                  <a:srgbClr val="000000"/>
                </a:solidFill>
                <a:latin typeface="Roboto"/>
                <a:ea typeface="Roboto"/>
                <a:cs typeface="Roboto"/>
                <a:sym typeface="Roboto"/>
              </a:rPr>
              <a:t> hardware</a:t>
            </a:r>
            <a:r>
              <a:rPr i="1" lang="en" sz="4000">
                <a:solidFill>
                  <a:srgbClr val="000000"/>
                </a:solidFill>
                <a:latin typeface="Roboto"/>
                <a:ea typeface="Roboto"/>
                <a:cs typeface="Roboto"/>
                <a:sym typeface="Roboto"/>
              </a:rPr>
              <a:t> is the equipment or </a:t>
            </a:r>
            <a:r>
              <a:rPr i="1" lang="en" sz="4000">
                <a:solidFill>
                  <a:srgbClr val="000000"/>
                </a:solidFill>
                <a:latin typeface="Roboto"/>
                <a:ea typeface="Roboto"/>
                <a:cs typeface="Roboto"/>
                <a:sym typeface="Roboto"/>
              </a:rPr>
              <a:t>devices</a:t>
            </a:r>
            <a:r>
              <a:rPr i="1" lang="en" sz="4000">
                <a:solidFill>
                  <a:srgbClr val="000000"/>
                </a:solidFill>
                <a:latin typeface="Roboto"/>
                <a:ea typeface="Roboto"/>
                <a:cs typeface="Roboto"/>
                <a:sym typeface="Roboto"/>
              </a:rPr>
              <a:t> </a:t>
            </a:r>
            <a:r>
              <a:rPr lang="en" sz="4000">
                <a:solidFill>
                  <a:srgbClr val="000000"/>
                </a:solidFill>
                <a:latin typeface="Roboto"/>
                <a:ea typeface="Roboto"/>
                <a:cs typeface="Roboto"/>
                <a:sym typeface="Roboto"/>
              </a:rPr>
              <a:t>that are   </a:t>
            </a:r>
            <a:r>
              <a:rPr b="1" i="1" lang="en" sz="4000">
                <a:solidFill>
                  <a:srgbClr val="000000"/>
                </a:solidFill>
                <a:latin typeface="Roboto"/>
                <a:ea typeface="Roboto"/>
                <a:cs typeface="Roboto"/>
                <a:sym typeface="Roboto"/>
              </a:rPr>
              <a:t>inside the computer. </a:t>
            </a:r>
            <a:endParaRPr sz="4000">
              <a:solidFill>
                <a:srgbClr val="000000"/>
              </a:solidFill>
              <a:latin typeface="Roboto"/>
              <a:ea typeface="Roboto"/>
              <a:cs typeface="Roboto"/>
              <a:sym typeface="Roboto"/>
            </a:endParaRPr>
          </a:p>
        </p:txBody>
      </p:sp>
      <p:sp>
        <p:nvSpPr>
          <p:cNvPr id="374" name="Google Shape;374;p5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75" name="Google Shape;375;p59"/>
          <p:cNvPicPr preferRelativeResize="0"/>
          <p:nvPr/>
        </p:nvPicPr>
        <p:blipFill>
          <a:blip r:embed="rId3">
            <a:alphaModFix/>
          </a:blip>
          <a:stretch>
            <a:fillRect/>
          </a:stretch>
        </p:blipFill>
        <p:spPr>
          <a:xfrm>
            <a:off x="4245100" y="1396775"/>
            <a:ext cx="4732700" cy="3519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0"/>
          <p:cNvSpPr txBox="1"/>
          <p:nvPr>
            <p:ph idx="1" type="body"/>
          </p:nvPr>
        </p:nvSpPr>
        <p:spPr>
          <a:xfrm>
            <a:off x="517075" y="122600"/>
            <a:ext cx="7794000" cy="976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i="1" lang="en" sz="4600" u="sng">
                <a:solidFill>
                  <a:srgbClr val="000000"/>
                </a:solidFill>
                <a:latin typeface="Roboto"/>
                <a:ea typeface="Roboto"/>
                <a:cs typeface="Roboto"/>
                <a:sym typeface="Roboto"/>
              </a:rPr>
              <a:t>2.1 Motherboard</a:t>
            </a:r>
            <a:endParaRPr sz="3800">
              <a:solidFill>
                <a:srgbClr val="000000"/>
              </a:solidFill>
              <a:latin typeface="Roboto"/>
              <a:ea typeface="Roboto"/>
              <a:cs typeface="Roboto"/>
              <a:sym typeface="Roboto"/>
            </a:endParaRPr>
          </a:p>
        </p:txBody>
      </p:sp>
      <p:sp>
        <p:nvSpPr>
          <p:cNvPr id="381" name="Google Shape;381;p6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82" name="Google Shape;382;p60"/>
          <p:cNvSpPr txBox="1"/>
          <p:nvPr/>
        </p:nvSpPr>
        <p:spPr>
          <a:xfrm>
            <a:off x="252500" y="1099100"/>
            <a:ext cx="8794200" cy="24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Roboto"/>
                <a:ea typeface="Roboto"/>
                <a:cs typeface="Roboto"/>
                <a:sym typeface="Roboto"/>
              </a:rPr>
              <a:t>The </a:t>
            </a:r>
            <a:r>
              <a:rPr b="1" i="1" lang="en" sz="3000">
                <a:latin typeface="Roboto"/>
                <a:ea typeface="Roboto"/>
                <a:cs typeface="Roboto"/>
                <a:sym typeface="Roboto"/>
              </a:rPr>
              <a:t>motherboard</a:t>
            </a:r>
            <a:r>
              <a:rPr lang="en" sz="3000">
                <a:latin typeface="Roboto"/>
                <a:ea typeface="Roboto"/>
                <a:cs typeface="Roboto"/>
                <a:sym typeface="Roboto"/>
              </a:rPr>
              <a:t> is </a:t>
            </a:r>
            <a:r>
              <a:rPr b="1" lang="en" sz="3000">
                <a:latin typeface="Roboto"/>
                <a:ea typeface="Roboto"/>
                <a:cs typeface="Roboto"/>
                <a:sym typeface="Roboto"/>
              </a:rPr>
              <a:t>a computer's central communications backbone connectivity point</a:t>
            </a:r>
            <a:r>
              <a:rPr lang="en" sz="3000">
                <a:latin typeface="Roboto"/>
                <a:ea typeface="Roboto"/>
                <a:cs typeface="Roboto"/>
                <a:sym typeface="Roboto"/>
              </a:rPr>
              <a:t>, through which all components and external peripherals connect.</a:t>
            </a:r>
            <a:endParaRPr sz="3000">
              <a:latin typeface="Playfair Display"/>
              <a:ea typeface="Playfair Display"/>
              <a:cs typeface="Playfair Display"/>
              <a:sym typeface="Playfair Display"/>
            </a:endParaRPr>
          </a:p>
        </p:txBody>
      </p:sp>
      <p:pic>
        <p:nvPicPr>
          <p:cNvPr id="383" name="Google Shape;383;p60"/>
          <p:cNvPicPr preferRelativeResize="0"/>
          <p:nvPr/>
        </p:nvPicPr>
        <p:blipFill rotWithShape="1">
          <a:blip r:embed="rId3">
            <a:alphaModFix/>
          </a:blip>
          <a:srcRect b="15461" l="8759" r="8294" t="14764"/>
          <a:stretch/>
        </p:blipFill>
        <p:spPr>
          <a:xfrm>
            <a:off x="2167225" y="3073650"/>
            <a:ext cx="5596225" cy="2069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1"/>
          <p:cNvSpPr txBox="1"/>
          <p:nvPr>
            <p:ph idx="1" type="body"/>
          </p:nvPr>
        </p:nvSpPr>
        <p:spPr>
          <a:xfrm>
            <a:off x="517075" y="122600"/>
            <a:ext cx="7794000" cy="976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i="1" lang="en" sz="4600" u="sng">
                <a:solidFill>
                  <a:srgbClr val="000000"/>
                </a:solidFill>
                <a:latin typeface="Roboto"/>
                <a:ea typeface="Roboto"/>
                <a:cs typeface="Roboto"/>
                <a:sym typeface="Roboto"/>
              </a:rPr>
              <a:t>2.2 </a:t>
            </a:r>
            <a:r>
              <a:rPr i="1" lang="en" sz="3600" u="sng">
                <a:solidFill>
                  <a:srgbClr val="000000"/>
                </a:solidFill>
                <a:latin typeface="Roboto"/>
                <a:ea typeface="Roboto"/>
                <a:cs typeface="Roboto"/>
                <a:sym typeface="Roboto"/>
              </a:rPr>
              <a:t>Central Processing Unit </a:t>
            </a:r>
            <a:r>
              <a:rPr i="1" lang="en" sz="4600" u="sng">
                <a:solidFill>
                  <a:srgbClr val="000000"/>
                </a:solidFill>
                <a:latin typeface="Roboto"/>
                <a:ea typeface="Roboto"/>
                <a:cs typeface="Roboto"/>
                <a:sym typeface="Roboto"/>
              </a:rPr>
              <a:t>(</a:t>
            </a:r>
            <a:r>
              <a:rPr b="1" i="1" lang="en" sz="4500" u="sng">
                <a:solidFill>
                  <a:srgbClr val="000000"/>
                </a:solidFill>
                <a:latin typeface="Roboto"/>
                <a:ea typeface="Roboto"/>
                <a:cs typeface="Roboto"/>
                <a:sym typeface="Roboto"/>
              </a:rPr>
              <a:t>CPU</a:t>
            </a:r>
            <a:r>
              <a:rPr i="1" lang="en" sz="4600" u="sng">
                <a:solidFill>
                  <a:srgbClr val="000000"/>
                </a:solidFill>
                <a:latin typeface="Roboto"/>
                <a:ea typeface="Roboto"/>
                <a:cs typeface="Roboto"/>
                <a:sym typeface="Roboto"/>
              </a:rPr>
              <a:t>) </a:t>
            </a:r>
            <a:endParaRPr sz="3800">
              <a:solidFill>
                <a:srgbClr val="000000"/>
              </a:solidFill>
              <a:latin typeface="Roboto"/>
              <a:ea typeface="Roboto"/>
              <a:cs typeface="Roboto"/>
              <a:sym typeface="Roboto"/>
            </a:endParaRPr>
          </a:p>
        </p:txBody>
      </p:sp>
      <p:sp>
        <p:nvSpPr>
          <p:cNvPr id="389" name="Google Shape;389;p6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0" name="Google Shape;390;p61"/>
          <p:cNvSpPr txBox="1"/>
          <p:nvPr/>
        </p:nvSpPr>
        <p:spPr>
          <a:xfrm>
            <a:off x="350550" y="1124750"/>
            <a:ext cx="5061600" cy="3876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n" sz="3200">
                <a:latin typeface="Roboto"/>
                <a:ea typeface="Roboto"/>
                <a:cs typeface="Roboto"/>
                <a:sym typeface="Roboto"/>
              </a:rPr>
              <a:t>The Central Processing Unit (</a:t>
            </a:r>
            <a:r>
              <a:rPr b="1" lang="en" sz="3200">
                <a:latin typeface="Roboto"/>
                <a:ea typeface="Roboto"/>
                <a:cs typeface="Roboto"/>
                <a:sym typeface="Roboto"/>
              </a:rPr>
              <a:t>CPU</a:t>
            </a:r>
            <a:r>
              <a:rPr lang="en" sz="3200">
                <a:latin typeface="Roboto"/>
                <a:ea typeface="Roboto"/>
                <a:cs typeface="Roboto"/>
                <a:sym typeface="Roboto"/>
              </a:rPr>
              <a:t>) is the primary component of a computer that </a:t>
            </a:r>
            <a:r>
              <a:rPr b="1" lang="en" sz="3200">
                <a:latin typeface="Roboto"/>
                <a:ea typeface="Roboto"/>
                <a:cs typeface="Roboto"/>
                <a:sym typeface="Roboto"/>
              </a:rPr>
              <a:t>acts as its “control center.”</a:t>
            </a:r>
            <a:r>
              <a:rPr lang="en" sz="3200">
                <a:latin typeface="Roboto"/>
                <a:ea typeface="Roboto"/>
                <a:cs typeface="Roboto"/>
                <a:sym typeface="Roboto"/>
              </a:rPr>
              <a:t> The CPU </a:t>
            </a:r>
            <a:r>
              <a:rPr b="1" lang="en" sz="3200">
                <a:latin typeface="Roboto"/>
                <a:ea typeface="Roboto"/>
                <a:cs typeface="Roboto"/>
                <a:sym typeface="Roboto"/>
              </a:rPr>
              <a:t>runs the machine's operating system and apps.</a:t>
            </a:r>
            <a:endParaRPr b="1" sz="3200">
              <a:latin typeface="Roboto"/>
              <a:ea typeface="Roboto"/>
              <a:cs typeface="Roboto"/>
              <a:sym typeface="Roboto"/>
            </a:endParaRPr>
          </a:p>
          <a:p>
            <a:pPr indent="0" lvl="0" marL="0" marR="76200" rtl="0" algn="l">
              <a:lnSpc>
                <a:spcPct val="140000"/>
              </a:lnSpc>
              <a:spcBef>
                <a:spcPts val="0"/>
              </a:spcBef>
              <a:spcAft>
                <a:spcPts val="0"/>
              </a:spcAft>
              <a:buClr>
                <a:schemeClr val="dk2"/>
              </a:buClr>
              <a:buSzPts val="1100"/>
              <a:buFont typeface="Arial"/>
              <a:buNone/>
            </a:pPr>
            <a:r>
              <a:t/>
            </a:r>
            <a:endParaRPr sz="3200">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3200">
              <a:latin typeface="Playfair Display"/>
              <a:ea typeface="Playfair Display"/>
              <a:cs typeface="Playfair Display"/>
              <a:sym typeface="Playfair Display"/>
            </a:endParaRPr>
          </a:p>
        </p:txBody>
      </p:sp>
      <p:pic>
        <p:nvPicPr>
          <p:cNvPr id="391" name="Google Shape;391;p61"/>
          <p:cNvPicPr preferRelativeResize="0"/>
          <p:nvPr/>
        </p:nvPicPr>
        <p:blipFill>
          <a:blip r:embed="rId3">
            <a:alphaModFix/>
          </a:blip>
          <a:stretch>
            <a:fillRect/>
          </a:stretch>
        </p:blipFill>
        <p:spPr>
          <a:xfrm>
            <a:off x="5265600" y="1316662"/>
            <a:ext cx="3641349" cy="3154524"/>
          </a:xfrm>
          <a:prstGeom prst="rect">
            <a:avLst/>
          </a:prstGeom>
          <a:noFill/>
          <a:ln>
            <a:noFill/>
          </a:ln>
        </p:spPr>
      </p:pic>
      <p:pic>
        <p:nvPicPr>
          <p:cNvPr id="392" name="Google Shape;392;p61"/>
          <p:cNvPicPr preferRelativeResize="0"/>
          <p:nvPr/>
        </p:nvPicPr>
        <p:blipFill>
          <a:blip r:embed="rId3">
            <a:alphaModFix/>
          </a:blip>
          <a:stretch>
            <a:fillRect/>
          </a:stretch>
        </p:blipFill>
        <p:spPr>
          <a:xfrm>
            <a:off x="5418000" y="1469062"/>
            <a:ext cx="3641349" cy="31545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62"/>
          <p:cNvSpPr txBox="1"/>
          <p:nvPr>
            <p:ph idx="1" type="body"/>
          </p:nvPr>
        </p:nvSpPr>
        <p:spPr>
          <a:xfrm>
            <a:off x="517075" y="122600"/>
            <a:ext cx="7794000" cy="976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i="1" lang="en" sz="4600" u="sng">
                <a:solidFill>
                  <a:srgbClr val="000000"/>
                </a:solidFill>
                <a:latin typeface="Roboto"/>
                <a:ea typeface="Roboto"/>
                <a:cs typeface="Roboto"/>
                <a:sym typeface="Roboto"/>
              </a:rPr>
              <a:t>2.3 Hard Drive </a:t>
            </a:r>
            <a:endParaRPr sz="3800">
              <a:solidFill>
                <a:srgbClr val="000000"/>
              </a:solidFill>
              <a:latin typeface="Roboto"/>
              <a:ea typeface="Roboto"/>
              <a:cs typeface="Roboto"/>
              <a:sym typeface="Roboto"/>
            </a:endParaRPr>
          </a:p>
        </p:txBody>
      </p:sp>
      <p:sp>
        <p:nvSpPr>
          <p:cNvPr id="398" name="Google Shape;398;p6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99" name="Google Shape;399;p62"/>
          <p:cNvPicPr preferRelativeResize="0"/>
          <p:nvPr/>
        </p:nvPicPr>
        <p:blipFill>
          <a:blip r:embed="rId3">
            <a:alphaModFix/>
          </a:blip>
          <a:stretch>
            <a:fillRect/>
          </a:stretch>
        </p:blipFill>
        <p:spPr>
          <a:xfrm rot="596661">
            <a:off x="5159424" y="1250825"/>
            <a:ext cx="3708325" cy="3141325"/>
          </a:xfrm>
          <a:prstGeom prst="rect">
            <a:avLst/>
          </a:prstGeom>
          <a:noFill/>
          <a:ln>
            <a:noFill/>
          </a:ln>
        </p:spPr>
      </p:pic>
      <p:sp>
        <p:nvSpPr>
          <p:cNvPr id="400" name="Google Shape;400;p62"/>
          <p:cNvSpPr txBox="1"/>
          <p:nvPr/>
        </p:nvSpPr>
        <p:spPr>
          <a:xfrm>
            <a:off x="250450" y="1205025"/>
            <a:ext cx="5211000" cy="37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202124"/>
                </a:solidFill>
                <a:latin typeface="Roboto"/>
                <a:ea typeface="Roboto"/>
                <a:cs typeface="Roboto"/>
                <a:sym typeface="Roboto"/>
              </a:rPr>
              <a:t>A </a:t>
            </a:r>
            <a:r>
              <a:rPr b="1" i="1" lang="en" sz="3000">
                <a:solidFill>
                  <a:srgbClr val="202124"/>
                </a:solidFill>
                <a:latin typeface="Roboto"/>
                <a:ea typeface="Roboto"/>
                <a:cs typeface="Roboto"/>
                <a:sym typeface="Roboto"/>
              </a:rPr>
              <a:t>hard drive</a:t>
            </a:r>
            <a:r>
              <a:rPr lang="en" sz="3000">
                <a:solidFill>
                  <a:srgbClr val="202124"/>
                </a:solidFill>
                <a:latin typeface="Roboto"/>
                <a:ea typeface="Roboto"/>
                <a:cs typeface="Roboto"/>
                <a:sym typeface="Roboto"/>
              </a:rPr>
              <a:t> or hard disk drive (HDD) is </a:t>
            </a:r>
            <a:r>
              <a:rPr lang="en" sz="3000">
                <a:solidFill>
                  <a:srgbClr val="040C28"/>
                </a:solidFill>
                <a:latin typeface="Roboto"/>
                <a:ea typeface="Roboto"/>
                <a:cs typeface="Roboto"/>
                <a:sym typeface="Roboto"/>
              </a:rPr>
              <a:t>a </a:t>
            </a:r>
            <a:r>
              <a:rPr b="1" lang="en" sz="3000">
                <a:solidFill>
                  <a:srgbClr val="040C28"/>
                </a:solidFill>
                <a:latin typeface="Roboto"/>
                <a:ea typeface="Roboto"/>
                <a:cs typeface="Roboto"/>
                <a:sym typeface="Roboto"/>
              </a:rPr>
              <a:t>t</a:t>
            </a:r>
            <a:r>
              <a:rPr b="1" i="1" lang="en" sz="3000">
                <a:solidFill>
                  <a:srgbClr val="040C28"/>
                </a:solidFill>
                <a:latin typeface="Roboto"/>
                <a:ea typeface="Roboto"/>
                <a:cs typeface="Roboto"/>
                <a:sym typeface="Roboto"/>
              </a:rPr>
              <a:t>ype of data storage device </a:t>
            </a:r>
            <a:r>
              <a:rPr lang="en" sz="3000">
                <a:solidFill>
                  <a:srgbClr val="040C28"/>
                </a:solidFill>
                <a:latin typeface="Roboto"/>
                <a:ea typeface="Roboto"/>
                <a:cs typeface="Roboto"/>
                <a:sym typeface="Roboto"/>
              </a:rPr>
              <a:t>that is used in laptops and desktop computers</a:t>
            </a:r>
            <a:r>
              <a:rPr lang="en" sz="3000">
                <a:solidFill>
                  <a:srgbClr val="202124"/>
                </a:solidFill>
                <a:latin typeface="Roboto"/>
                <a:ea typeface="Roboto"/>
                <a:cs typeface="Roboto"/>
                <a:sym typeface="Roboto"/>
              </a:rPr>
              <a:t>. It retains stored data even when your device is off.</a:t>
            </a:r>
            <a:endParaRPr sz="3000">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3"/>
          <p:cNvSpPr txBox="1"/>
          <p:nvPr>
            <p:ph idx="1" type="body"/>
          </p:nvPr>
        </p:nvSpPr>
        <p:spPr>
          <a:xfrm>
            <a:off x="517075" y="122600"/>
            <a:ext cx="7794000" cy="976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i="1" lang="en" sz="4600" u="sng">
                <a:solidFill>
                  <a:srgbClr val="000000"/>
                </a:solidFill>
                <a:latin typeface="Roboto"/>
                <a:ea typeface="Roboto"/>
                <a:cs typeface="Roboto"/>
                <a:sym typeface="Roboto"/>
              </a:rPr>
              <a:t>2.4 Computer Memory</a:t>
            </a:r>
            <a:endParaRPr sz="3800">
              <a:solidFill>
                <a:srgbClr val="000000"/>
              </a:solidFill>
              <a:latin typeface="Roboto"/>
              <a:ea typeface="Roboto"/>
              <a:cs typeface="Roboto"/>
              <a:sym typeface="Roboto"/>
            </a:endParaRPr>
          </a:p>
        </p:txBody>
      </p:sp>
      <p:sp>
        <p:nvSpPr>
          <p:cNvPr id="406" name="Google Shape;406;p6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07" name="Google Shape;407;p63"/>
          <p:cNvPicPr preferRelativeResize="0"/>
          <p:nvPr/>
        </p:nvPicPr>
        <p:blipFill>
          <a:blip r:embed="rId3">
            <a:alphaModFix/>
          </a:blip>
          <a:stretch>
            <a:fillRect/>
          </a:stretch>
        </p:blipFill>
        <p:spPr>
          <a:xfrm rot="1723118">
            <a:off x="4226568" y="2107627"/>
            <a:ext cx="4597889" cy="1563096"/>
          </a:xfrm>
          <a:prstGeom prst="rect">
            <a:avLst/>
          </a:prstGeom>
          <a:noFill/>
          <a:ln>
            <a:noFill/>
          </a:ln>
        </p:spPr>
      </p:pic>
      <p:sp>
        <p:nvSpPr>
          <p:cNvPr id="408" name="Google Shape;408;p63"/>
          <p:cNvSpPr txBox="1"/>
          <p:nvPr/>
        </p:nvSpPr>
        <p:spPr>
          <a:xfrm>
            <a:off x="144300" y="1204675"/>
            <a:ext cx="5433000" cy="36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3000">
                <a:latin typeface="Roboto"/>
                <a:ea typeface="Roboto"/>
                <a:cs typeface="Roboto"/>
                <a:sym typeface="Roboto"/>
              </a:rPr>
              <a:t>Memory</a:t>
            </a:r>
            <a:r>
              <a:rPr lang="en" sz="3000">
                <a:latin typeface="Roboto"/>
                <a:ea typeface="Roboto"/>
                <a:cs typeface="Roboto"/>
                <a:sym typeface="Roboto"/>
              </a:rPr>
              <a:t> is </a:t>
            </a:r>
            <a:r>
              <a:rPr b="1" lang="en" sz="3000">
                <a:latin typeface="Roboto"/>
                <a:ea typeface="Roboto"/>
                <a:cs typeface="Roboto"/>
                <a:sym typeface="Roboto"/>
              </a:rPr>
              <a:t>the electronic holding place for the instructions and data or information the computer needs to reach quickly</a:t>
            </a:r>
            <a:r>
              <a:rPr lang="en" sz="3000">
                <a:latin typeface="Roboto"/>
                <a:ea typeface="Roboto"/>
                <a:cs typeface="Roboto"/>
                <a:sym typeface="Roboto"/>
              </a:rPr>
              <a:t>. It's where information is stored for immediate use.</a:t>
            </a:r>
            <a:endParaRPr sz="3000">
              <a:latin typeface="Playfair Display"/>
              <a:ea typeface="Playfair Display"/>
              <a:cs typeface="Playfair Display"/>
              <a:sym typeface="Playfair Display"/>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64"/>
          <p:cNvSpPr txBox="1"/>
          <p:nvPr>
            <p:ph idx="1" type="body"/>
          </p:nvPr>
        </p:nvSpPr>
        <p:spPr>
          <a:xfrm>
            <a:off x="517075" y="122600"/>
            <a:ext cx="7794000" cy="976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i="1" lang="en" sz="4600" u="sng">
                <a:solidFill>
                  <a:srgbClr val="000000"/>
                </a:solidFill>
                <a:latin typeface="Roboto"/>
                <a:ea typeface="Roboto"/>
                <a:cs typeface="Roboto"/>
                <a:sym typeface="Roboto"/>
              </a:rPr>
              <a:t>2.5 </a:t>
            </a:r>
            <a:r>
              <a:rPr i="1" lang="en" sz="4600" u="sng">
                <a:solidFill>
                  <a:srgbClr val="000000"/>
                </a:solidFill>
                <a:latin typeface="Roboto"/>
                <a:ea typeface="Roboto"/>
                <a:cs typeface="Roboto"/>
                <a:sym typeface="Roboto"/>
              </a:rPr>
              <a:t>Computer Fan</a:t>
            </a:r>
            <a:endParaRPr sz="3800">
              <a:solidFill>
                <a:srgbClr val="000000"/>
              </a:solidFill>
              <a:latin typeface="Roboto"/>
              <a:ea typeface="Roboto"/>
              <a:cs typeface="Roboto"/>
              <a:sym typeface="Roboto"/>
            </a:endParaRPr>
          </a:p>
        </p:txBody>
      </p:sp>
      <p:sp>
        <p:nvSpPr>
          <p:cNvPr id="414" name="Google Shape;414;p6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15" name="Google Shape;415;p64"/>
          <p:cNvPicPr preferRelativeResize="0"/>
          <p:nvPr/>
        </p:nvPicPr>
        <p:blipFill>
          <a:blip r:embed="rId3">
            <a:alphaModFix/>
          </a:blip>
          <a:stretch>
            <a:fillRect/>
          </a:stretch>
        </p:blipFill>
        <p:spPr>
          <a:xfrm>
            <a:off x="924550" y="2425850"/>
            <a:ext cx="6673172" cy="2513226"/>
          </a:xfrm>
          <a:prstGeom prst="rect">
            <a:avLst/>
          </a:prstGeom>
          <a:noFill/>
          <a:ln>
            <a:noFill/>
          </a:ln>
        </p:spPr>
      </p:pic>
      <p:sp>
        <p:nvSpPr>
          <p:cNvPr id="416" name="Google Shape;416;p64"/>
          <p:cNvSpPr txBox="1"/>
          <p:nvPr/>
        </p:nvSpPr>
        <p:spPr>
          <a:xfrm>
            <a:off x="226850" y="1099100"/>
            <a:ext cx="8546100" cy="11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Roboto"/>
                <a:ea typeface="Roboto"/>
                <a:cs typeface="Roboto"/>
                <a:sym typeface="Roboto"/>
              </a:rPr>
              <a:t>A computer fan is </a:t>
            </a:r>
            <a:r>
              <a:rPr b="1" lang="en" sz="3000">
                <a:latin typeface="Roboto"/>
                <a:ea typeface="Roboto"/>
                <a:cs typeface="Roboto"/>
                <a:sym typeface="Roboto"/>
              </a:rPr>
              <a:t>any fan inside, or attached to, a computer case used for active cooling</a:t>
            </a:r>
            <a:r>
              <a:rPr lang="en" sz="3000">
                <a:latin typeface="Roboto"/>
                <a:ea typeface="Roboto"/>
                <a:cs typeface="Roboto"/>
                <a:sym typeface="Roboto"/>
              </a:rPr>
              <a:t>.</a:t>
            </a:r>
            <a:endParaRPr sz="3000">
              <a:latin typeface="Playfair Display"/>
              <a:ea typeface="Playfair Display"/>
              <a:cs typeface="Playfair Display"/>
              <a:sym typeface="Playfair Display"/>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65"/>
          <p:cNvSpPr txBox="1"/>
          <p:nvPr>
            <p:ph idx="1" type="body"/>
          </p:nvPr>
        </p:nvSpPr>
        <p:spPr>
          <a:xfrm>
            <a:off x="517075" y="122600"/>
            <a:ext cx="7794000" cy="976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i="1" lang="en" sz="4600" u="sng">
                <a:solidFill>
                  <a:srgbClr val="000000"/>
                </a:solidFill>
                <a:latin typeface="Roboto"/>
                <a:ea typeface="Roboto"/>
                <a:cs typeface="Roboto"/>
                <a:sym typeface="Roboto"/>
              </a:rPr>
              <a:t>2.6 Power Supply </a:t>
            </a:r>
            <a:endParaRPr sz="3800">
              <a:solidFill>
                <a:srgbClr val="000000"/>
              </a:solidFill>
              <a:latin typeface="Roboto"/>
              <a:ea typeface="Roboto"/>
              <a:cs typeface="Roboto"/>
              <a:sym typeface="Roboto"/>
            </a:endParaRPr>
          </a:p>
        </p:txBody>
      </p:sp>
      <p:sp>
        <p:nvSpPr>
          <p:cNvPr id="422" name="Google Shape;422;p6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3" name="Google Shape;423;p65"/>
          <p:cNvSpPr txBox="1"/>
          <p:nvPr/>
        </p:nvSpPr>
        <p:spPr>
          <a:xfrm>
            <a:off x="4106475" y="1099100"/>
            <a:ext cx="4532400" cy="329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Roboto"/>
                <a:ea typeface="Roboto"/>
                <a:cs typeface="Roboto"/>
                <a:sym typeface="Roboto"/>
              </a:rPr>
              <a:t>A </a:t>
            </a:r>
            <a:r>
              <a:rPr b="1" lang="en" sz="3000">
                <a:latin typeface="Roboto"/>
                <a:ea typeface="Roboto"/>
                <a:cs typeface="Roboto"/>
                <a:sym typeface="Roboto"/>
              </a:rPr>
              <a:t>power supply unit (PSU)</a:t>
            </a:r>
            <a:r>
              <a:rPr lang="en" sz="3000">
                <a:latin typeface="Roboto"/>
                <a:ea typeface="Roboto"/>
                <a:cs typeface="Roboto"/>
                <a:sym typeface="Roboto"/>
              </a:rPr>
              <a:t> </a:t>
            </a:r>
            <a:r>
              <a:rPr b="1" lang="en" sz="3000">
                <a:latin typeface="Roboto"/>
                <a:ea typeface="Roboto"/>
                <a:cs typeface="Roboto"/>
                <a:sym typeface="Roboto"/>
              </a:rPr>
              <a:t>converts </a:t>
            </a:r>
            <a:r>
              <a:rPr lang="en" sz="3000">
                <a:latin typeface="Roboto"/>
                <a:ea typeface="Roboto"/>
                <a:cs typeface="Roboto"/>
                <a:sym typeface="Roboto"/>
              </a:rPr>
              <a:t>mains</a:t>
            </a:r>
            <a:r>
              <a:rPr b="1" lang="en" sz="3000">
                <a:latin typeface="Roboto"/>
                <a:ea typeface="Roboto"/>
                <a:cs typeface="Roboto"/>
                <a:sym typeface="Roboto"/>
              </a:rPr>
              <a:t> AC to low-voltage regulated DC power for the internal components of a</a:t>
            </a:r>
            <a:r>
              <a:rPr lang="en" sz="3000">
                <a:latin typeface="Roboto"/>
                <a:ea typeface="Roboto"/>
                <a:cs typeface="Roboto"/>
                <a:sym typeface="Roboto"/>
              </a:rPr>
              <a:t> computer.</a:t>
            </a:r>
            <a:endParaRPr sz="3000">
              <a:latin typeface="Roboto"/>
              <a:ea typeface="Roboto"/>
              <a:cs typeface="Roboto"/>
              <a:sym typeface="Roboto"/>
            </a:endParaRPr>
          </a:p>
        </p:txBody>
      </p:sp>
      <p:pic>
        <p:nvPicPr>
          <p:cNvPr id="424" name="Google Shape;424;p65"/>
          <p:cNvPicPr preferRelativeResize="0"/>
          <p:nvPr/>
        </p:nvPicPr>
        <p:blipFill>
          <a:blip r:embed="rId3">
            <a:alphaModFix/>
          </a:blip>
          <a:stretch>
            <a:fillRect/>
          </a:stretch>
        </p:blipFill>
        <p:spPr>
          <a:xfrm>
            <a:off x="335275" y="1316750"/>
            <a:ext cx="3520900" cy="3078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30"/>
          <p:cNvPicPr preferRelativeResize="0"/>
          <p:nvPr/>
        </p:nvPicPr>
        <p:blipFill>
          <a:blip r:embed="rId3">
            <a:alphaModFix/>
          </a:blip>
          <a:stretch>
            <a:fillRect/>
          </a:stretch>
        </p:blipFill>
        <p:spPr>
          <a:xfrm>
            <a:off x="152400" y="152400"/>
            <a:ext cx="8823350" cy="48134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6"/>
          <p:cNvSpPr/>
          <p:nvPr/>
        </p:nvSpPr>
        <p:spPr>
          <a:xfrm>
            <a:off x="3907500" y="11050"/>
            <a:ext cx="169500" cy="51324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66"/>
          <p:cNvSpPr/>
          <p:nvPr/>
        </p:nvSpPr>
        <p:spPr>
          <a:xfrm>
            <a:off x="4077000" y="0"/>
            <a:ext cx="2791200" cy="5143500"/>
          </a:xfrm>
          <a:prstGeom prst="rect">
            <a:avLst/>
          </a:prstGeom>
          <a:solidFill>
            <a:srgbClr val="039BE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66"/>
          <p:cNvSpPr txBox="1"/>
          <p:nvPr/>
        </p:nvSpPr>
        <p:spPr>
          <a:xfrm>
            <a:off x="1407150" y="731225"/>
            <a:ext cx="6329700" cy="31827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t>Review Questions</a:t>
            </a:r>
            <a:endParaRPr sz="96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7"/>
          <p:cNvSpPr txBox="1"/>
          <p:nvPr>
            <p:ph type="title"/>
          </p:nvPr>
        </p:nvSpPr>
        <p:spPr>
          <a:xfrm>
            <a:off x="335750" y="860925"/>
            <a:ext cx="8496600" cy="394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5800"/>
              <a:t>Question 4. </a:t>
            </a:r>
            <a:r>
              <a:rPr lang="en" sz="5800"/>
              <a:t>Where is internal computer hardware located?</a:t>
            </a:r>
            <a:endParaRPr sz="5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8"/>
          <p:cNvSpPr txBox="1"/>
          <p:nvPr>
            <p:ph type="title"/>
          </p:nvPr>
        </p:nvSpPr>
        <p:spPr>
          <a:xfrm>
            <a:off x="311700" y="445025"/>
            <a:ext cx="8520600" cy="41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b="1" lang="en" sz="2400"/>
              <a:t>Question 4. </a:t>
            </a:r>
            <a:r>
              <a:rPr lang="en" sz="2400"/>
              <a:t>Where is internal computer hardware located?</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b="1" lang="en" sz="4800"/>
              <a:t>Answer</a:t>
            </a:r>
            <a:r>
              <a:rPr lang="en" sz="4800"/>
              <a:t>→ Internal computer hardware is located </a:t>
            </a:r>
            <a:r>
              <a:rPr b="1" lang="en" sz="4800"/>
              <a:t>inside</a:t>
            </a:r>
            <a:r>
              <a:rPr lang="en" sz="4800"/>
              <a:t> the computer.</a:t>
            </a:r>
            <a:endParaRPr sz="48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69"/>
          <p:cNvSpPr txBox="1"/>
          <p:nvPr>
            <p:ph type="title"/>
          </p:nvPr>
        </p:nvSpPr>
        <p:spPr>
          <a:xfrm>
            <a:off x="186025" y="103050"/>
            <a:ext cx="8860800" cy="108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5600">
                <a:latin typeface="Roboto"/>
                <a:ea typeface="Roboto"/>
                <a:cs typeface="Roboto"/>
                <a:sym typeface="Roboto"/>
              </a:rPr>
              <a:t>3. External Hardware</a:t>
            </a:r>
            <a:endParaRPr b="1" i="1" sz="5300">
              <a:latin typeface="Roboto"/>
              <a:ea typeface="Roboto"/>
              <a:cs typeface="Roboto"/>
              <a:sym typeface="Roboto"/>
            </a:endParaRPr>
          </a:p>
        </p:txBody>
      </p:sp>
      <p:sp>
        <p:nvSpPr>
          <p:cNvPr id="447" name="Google Shape;447;p69"/>
          <p:cNvSpPr txBox="1"/>
          <p:nvPr>
            <p:ph idx="1" type="body"/>
          </p:nvPr>
        </p:nvSpPr>
        <p:spPr>
          <a:xfrm>
            <a:off x="309050" y="1247850"/>
            <a:ext cx="8567100" cy="3554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i="1" lang="en" sz="4000" u="sng">
                <a:solidFill>
                  <a:srgbClr val="000000"/>
                </a:solidFill>
                <a:latin typeface="Roboto"/>
                <a:ea typeface="Roboto"/>
                <a:cs typeface="Roboto"/>
                <a:sym typeface="Roboto"/>
              </a:rPr>
              <a:t>E</a:t>
            </a:r>
            <a:r>
              <a:rPr b="1" i="1" lang="en" sz="4000" u="sng">
                <a:solidFill>
                  <a:srgbClr val="000000"/>
                </a:solidFill>
                <a:latin typeface="Roboto"/>
                <a:ea typeface="Roboto"/>
                <a:cs typeface="Roboto"/>
                <a:sym typeface="Roboto"/>
              </a:rPr>
              <a:t>xternal</a:t>
            </a:r>
            <a:r>
              <a:rPr i="1" lang="en" sz="4000">
                <a:solidFill>
                  <a:srgbClr val="000000"/>
                </a:solidFill>
                <a:latin typeface="Roboto"/>
                <a:ea typeface="Roboto"/>
                <a:cs typeface="Roboto"/>
                <a:sym typeface="Roboto"/>
              </a:rPr>
              <a:t> hardware </a:t>
            </a:r>
            <a:r>
              <a:rPr i="1" lang="en" sz="4000">
                <a:solidFill>
                  <a:srgbClr val="000000"/>
                </a:solidFill>
                <a:latin typeface="Roboto"/>
                <a:ea typeface="Roboto"/>
                <a:cs typeface="Roboto"/>
                <a:sym typeface="Roboto"/>
              </a:rPr>
              <a:t>refers to devices that are </a:t>
            </a:r>
            <a:r>
              <a:rPr i="1" lang="en" sz="4000">
                <a:solidFill>
                  <a:srgbClr val="000000"/>
                </a:solidFill>
                <a:latin typeface="Roboto"/>
                <a:ea typeface="Roboto"/>
                <a:cs typeface="Roboto"/>
                <a:sym typeface="Roboto"/>
              </a:rPr>
              <a:t>attached to</a:t>
            </a:r>
            <a:r>
              <a:rPr lang="en" sz="4000">
                <a:solidFill>
                  <a:srgbClr val="000000"/>
                </a:solidFill>
                <a:latin typeface="Roboto"/>
                <a:ea typeface="Roboto"/>
                <a:cs typeface="Roboto"/>
                <a:sym typeface="Roboto"/>
              </a:rPr>
              <a:t> a computer.  They are </a:t>
            </a:r>
            <a:r>
              <a:rPr i="1" lang="en" sz="4000">
                <a:latin typeface="Roboto"/>
                <a:ea typeface="Roboto"/>
                <a:cs typeface="Roboto"/>
                <a:sym typeface="Roboto"/>
              </a:rPr>
              <a:t>also called </a:t>
            </a:r>
            <a:r>
              <a:rPr b="1" i="1" lang="en" sz="4000">
                <a:latin typeface="Roboto"/>
                <a:ea typeface="Roboto"/>
                <a:cs typeface="Roboto"/>
                <a:sym typeface="Roboto"/>
              </a:rPr>
              <a:t>peripheral or I/O (input/output) devices.</a:t>
            </a:r>
            <a:endParaRPr b="1" sz="4000">
              <a:solidFill>
                <a:srgbClr val="000000"/>
              </a:solidFill>
              <a:latin typeface="Roboto"/>
              <a:ea typeface="Roboto"/>
              <a:cs typeface="Roboto"/>
              <a:sym typeface="Roboto"/>
            </a:endParaRPr>
          </a:p>
        </p:txBody>
      </p:sp>
      <p:sp>
        <p:nvSpPr>
          <p:cNvPr id="448" name="Google Shape;448;p6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70"/>
          <p:cNvSpPr/>
          <p:nvPr/>
        </p:nvSpPr>
        <p:spPr>
          <a:xfrm>
            <a:off x="369575" y="1509600"/>
            <a:ext cx="5581500" cy="3633900"/>
          </a:xfrm>
          <a:prstGeom prst="rightArrow">
            <a:avLst>
              <a:gd fmla="val 50000" name="adj1"/>
              <a:gd fmla="val 2942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70"/>
          <p:cNvSpPr txBox="1"/>
          <p:nvPr>
            <p:ph type="title"/>
          </p:nvPr>
        </p:nvSpPr>
        <p:spPr>
          <a:xfrm>
            <a:off x="186025" y="103050"/>
            <a:ext cx="8860800" cy="108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6000">
                <a:latin typeface="Roboto"/>
                <a:ea typeface="Roboto"/>
                <a:cs typeface="Roboto"/>
                <a:sym typeface="Roboto"/>
              </a:rPr>
              <a:t>3. External Hardware</a:t>
            </a:r>
            <a:endParaRPr b="1" i="1" sz="2400">
              <a:latin typeface="Roboto"/>
              <a:ea typeface="Roboto"/>
              <a:cs typeface="Roboto"/>
              <a:sym typeface="Roboto"/>
            </a:endParaRPr>
          </a:p>
        </p:txBody>
      </p:sp>
      <p:sp>
        <p:nvSpPr>
          <p:cNvPr id="455" name="Google Shape;455;p70"/>
          <p:cNvSpPr txBox="1"/>
          <p:nvPr>
            <p:ph idx="1" type="body"/>
          </p:nvPr>
        </p:nvSpPr>
        <p:spPr>
          <a:xfrm>
            <a:off x="267200" y="1021675"/>
            <a:ext cx="87120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3600">
                <a:solidFill>
                  <a:srgbClr val="000000"/>
                </a:solidFill>
                <a:latin typeface="Roboto"/>
                <a:ea typeface="Roboto"/>
                <a:cs typeface="Roboto"/>
                <a:sym typeface="Roboto"/>
              </a:rPr>
              <a:t>There are two types of external hardware.</a:t>
            </a:r>
            <a:endParaRPr i="1" sz="3600">
              <a:solidFill>
                <a:srgbClr val="000000"/>
              </a:solidFill>
              <a:latin typeface="Roboto"/>
              <a:ea typeface="Roboto"/>
              <a:cs typeface="Roboto"/>
              <a:sym typeface="Roboto"/>
            </a:endParaRPr>
          </a:p>
          <a:p>
            <a:pPr indent="0" lvl="0" marL="0" rtl="0" algn="l">
              <a:spcBef>
                <a:spcPts val="1600"/>
              </a:spcBef>
              <a:spcAft>
                <a:spcPts val="0"/>
              </a:spcAft>
              <a:buNone/>
            </a:pPr>
            <a:r>
              <a:rPr lang="en" sz="700">
                <a:solidFill>
                  <a:srgbClr val="000000"/>
                </a:solidFill>
                <a:latin typeface="Roboto"/>
                <a:ea typeface="Roboto"/>
                <a:cs typeface="Roboto"/>
                <a:sym typeface="Roboto"/>
              </a:rPr>
              <a:t> </a:t>
            </a:r>
            <a:endParaRPr sz="700">
              <a:solidFill>
                <a:srgbClr val="000000"/>
              </a:solidFill>
              <a:latin typeface="Roboto"/>
              <a:ea typeface="Roboto"/>
              <a:cs typeface="Roboto"/>
              <a:sym typeface="Roboto"/>
            </a:endParaRPr>
          </a:p>
          <a:p>
            <a:pPr indent="-488950" lvl="0" marL="914400" rtl="0" algn="l">
              <a:spcBef>
                <a:spcPts val="1600"/>
              </a:spcBef>
              <a:spcAft>
                <a:spcPts val="0"/>
              </a:spcAft>
              <a:buClr>
                <a:srgbClr val="000000"/>
              </a:buClr>
              <a:buSzPts val="4100"/>
              <a:buFont typeface="Roboto"/>
              <a:buAutoNum type="arabicPeriod"/>
            </a:pPr>
            <a:r>
              <a:rPr b="1" lang="en" sz="6000">
                <a:solidFill>
                  <a:srgbClr val="000000"/>
                </a:solidFill>
                <a:latin typeface="Roboto"/>
                <a:ea typeface="Roboto"/>
                <a:cs typeface="Roboto"/>
                <a:sym typeface="Roboto"/>
              </a:rPr>
              <a:t>I</a:t>
            </a:r>
            <a:r>
              <a:rPr lang="en" sz="4100">
                <a:solidFill>
                  <a:srgbClr val="000000"/>
                </a:solidFill>
                <a:latin typeface="Roboto"/>
                <a:ea typeface="Roboto"/>
                <a:cs typeface="Roboto"/>
                <a:sym typeface="Roboto"/>
              </a:rPr>
              <a:t>nput Devices </a:t>
            </a:r>
            <a:endParaRPr sz="4100">
              <a:solidFill>
                <a:srgbClr val="000000"/>
              </a:solidFill>
              <a:latin typeface="Roboto"/>
              <a:ea typeface="Roboto"/>
              <a:cs typeface="Roboto"/>
              <a:sym typeface="Roboto"/>
            </a:endParaRPr>
          </a:p>
          <a:p>
            <a:pPr indent="-419100" lvl="0" marL="914400" rtl="0" algn="l">
              <a:spcBef>
                <a:spcPts val="0"/>
              </a:spcBef>
              <a:spcAft>
                <a:spcPts val="0"/>
              </a:spcAft>
              <a:buClr>
                <a:srgbClr val="000000"/>
              </a:buClr>
              <a:buSzPts val="3000"/>
              <a:buFont typeface="Roboto"/>
              <a:buAutoNum type="arabicPeriod"/>
            </a:pPr>
            <a:r>
              <a:rPr b="1" lang="en" sz="6000">
                <a:solidFill>
                  <a:srgbClr val="000000"/>
                </a:solidFill>
                <a:latin typeface="Roboto"/>
                <a:ea typeface="Roboto"/>
                <a:cs typeface="Roboto"/>
                <a:sym typeface="Roboto"/>
              </a:rPr>
              <a:t>O</a:t>
            </a:r>
            <a:r>
              <a:rPr lang="en" sz="4100">
                <a:solidFill>
                  <a:srgbClr val="000000"/>
                </a:solidFill>
                <a:latin typeface="Roboto"/>
                <a:ea typeface="Roboto"/>
                <a:cs typeface="Roboto"/>
                <a:sym typeface="Roboto"/>
              </a:rPr>
              <a:t>utput Devices</a:t>
            </a:r>
            <a:r>
              <a:rPr lang="en" sz="3000">
                <a:solidFill>
                  <a:srgbClr val="000000"/>
                </a:solidFill>
                <a:latin typeface="Roboto"/>
                <a:ea typeface="Roboto"/>
                <a:cs typeface="Roboto"/>
                <a:sym typeface="Roboto"/>
              </a:rPr>
              <a:t> </a:t>
            </a:r>
            <a:endParaRPr sz="3000">
              <a:solidFill>
                <a:srgbClr val="000000"/>
              </a:solidFill>
              <a:latin typeface="Roboto"/>
              <a:ea typeface="Roboto"/>
              <a:cs typeface="Roboto"/>
              <a:sym typeface="Roboto"/>
            </a:endParaRPr>
          </a:p>
        </p:txBody>
      </p:sp>
      <p:sp>
        <p:nvSpPr>
          <p:cNvPr id="456" name="Google Shape;456;p7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7" name="Google Shape;457;p70"/>
          <p:cNvSpPr/>
          <p:nvPr/>
        </p:nvSpPr>
        <p:spPr>
          <a:xfrm>
            <a:off x="6190175" y="2571750"/>
            <a:ext cx="2621700" cy="1529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t>I/O </a:t>
            </a:r>
            <a:r>
              <a:rPr lang="en" sz="3800"/>
              <a:t>Devices</a:t>
            </a:r>
            <a:endParaRPr sz="38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71"/>
          <p:cNvSpPr txBox="1"/>
          <p:nvPr>
            <p:ph type="title"/>
          </p:nvPr>
        </p:nvSpPr>
        <p:spPr>
          <a:xfrm>
            <a:off x="311700" y="111350"/>
            <a:ext cx="8520600" cy="100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000">
                <a:latin typeface="Roboto"/>
                <a:ea typeface="Roboto"/>
                <a:cs typeface="Roboto"/>
                <a:sym typeface="Roboto"/>
              </a:rPr>
              <a:t>3. </a:t>
            </a:r>
            <a:r>
              <a:rPr lang="en" sz="3600">
                <a:latin typeface="Roboto"/>
                <a:ea typeface="Roboto"/>
                <a:cs typeface="Roboto"/>
                <a:sym typeface="Roboto"/>
              </a:rPr>
              <a:t>E</a:t>
            </a:r>
            <a:r>
              <a:rPr lang="en" sz="3600">
                <a:latin typeface="Roboto"/>
                <a:ea typeface="Roboto"/>
                <a:cs typeface="Roboto"/>
                <a:sym typeface="Roboto"/>
              </a:rPr>
              <a:t>xternal Hardware </a:t>
            </a:r>
            <a:r>
              <a:rPr lang="en" sz="4000">
                <a:latin typeface="Roboto"/>
                <a:ea typeface="Roboto"/>
                <a:cs typeface="Roboto"/>
                <a:sym typeface="Roboto"/>
              </a:rPr>
              <a:t>“</a:t>
            </a:r>
            <a:r>
              <a:rPr b="1" lang="en" sz="4000">
                <a:latin typeface="Roboto"/>
                <a:ea typeface="Roboto"/>
                <a:cs typeface="Roboto"/>
                <a:sym typeface="Roboto"/>
              </a:rPr>
              <a:t>I/O Devices</a:t>
            </a:r>
            <a:r>
              <a:rPr lang="en" sz="4000">
                <a:latin typeface="Roboto"/>
                <a:ea typeface="Roboto"/>
                <a:cs typeface="Roboto"/>
                <a:sym typeface="Roboto"/>
              </a:rPr>
              <a:t>”</a:t>
            </a:r>
            <a:r>
              <a:rPr lang="en" sz="5000">
                <a:latin typeface="Roboto"/>
                <a:ea typeface="Roboto"/>
                <a:cs typeface="Roboto"/>
                <a:sym typeface="Roboto"/>
              </a:rPr>
              <a:t> </a:t>
            </a:r>
            <a:endParaRPr sz="5000">
              <a:latin typeface="Roboto"/>
              <a:ea typeface="Roboto"/>
              <a:cs typeface="Roboto"/>
              <a:sym typeface="Roboto"/>
            </a:endParaRPr>
          </a:p>
        </p:txBody>
      </p:sp>
      <p:sp>
        <p:nvSpPr>
          <p:cNvPr id="463" name="Google Shape;463;p7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4" name="Google Shape;464;p71"/>
          <p:cNvSpPr/>
          <p:nvPr/>
        </p:nvSpPr>
        <p:spPr>
          <a:xfrm>
            <a:off x="249850" y="1661150"/>
            <a:ext cx="2543100" cy="2074500"/>
          </a:xfrm>
          <a:prstGeom prst="rightArrow">
            <a:avLst>
              <a:gd fmla="val 50000" name="adj1"/>
              <a:gd fmla="val 31339" name="adj2"/>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i="1" lang="en" sz="2000">
                <a:solidFill>
                  <a:srgbClr val="FF0000"/>
                </a:solidFill>
                <a:latin typeface="Comic Sans MS"/>
                <a:ea typeface="Comic Sans MS"/>
                <a:cs typeface="Comic Sans MS"/>
                <a:sym typeface="Comic Sans MS"/>
              </a:rPr>
              <a:t>Input devices</a:t>
            </a:r>
            <a:r>
              <a:rPr lang="en" sz="2000">
                <a:latin typeface="Comic Sans MS"/>
                <a:ea typeface="Comic Sans MS"/>
                <a:cs typeface="Comic Sans MS"/>
                <a:sym typeface="Comic Sans MS"/>
              </a:rPr>
              <a:t> get data into the computer.</a:t>
            </a:r>
            <a:endParaRPr sz="2000">
              <a:latin typeface="Comic Sans MS"/>
              <a:ea typeface="Comic Sans MS"/>
              <a:cs typeface="Comic Sans MS"/>
              <a:sym typeface="Comic Sans MS"/>
            </a:endParaRPr>
          </a:p>
        </p:txBody>
      </p:sp>
      <p:sp>
        <p:nvSpPr>
          <p:cNvPr id="465" name="Google Shape;465;p71"/>
          <p:cNvSpPr/>
          <p:nvPr/>
        </p:nvSpPr>
        <p:spPr>
          <a:xfrm>
            <a:off x="6260625" y="1508150"/>
            <a:ext cx="2720400" cy="2380500"/>
          </a:xfrm>
          <a:prstGeom prst="rightArrow">
            <a:avLst>
              <a:gd fmla="val 50000" name="adj1"/>
              <a:gd fmla="val 33755" name="adj2"/>
            </a:avLst>
          </a:prstGeom>
          <a:solidFill>
            <a:srgbClr val="D0E0E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i="1" lang="en" sz="2000">
                <a:solidFill>
                  <a:srgbClr val="FF0000"/>
                </a:solidFill>
                <a:latin typeface="Comic Sans MS"/>
                <a:ea typeface="Comic Sans MS"/>
                <a:cs typeface="Comic Sans MS"/>
                <a:sym typeface="Comic Sans MS"/>
              </a:rPr>
              <a:t>Output</a:t>
            </a:r>
            <a:r>
              <a:rPr b="1" i="1" lang="en" sz="2000">
                <a:solidFill>
                  <a:srgbClr val="FF0000"/>
                </a:solidFill>
                <a:latin typeface="Comic Sans MS"/>
                <a:ea typeface="Comic Sans MS"/>
                <a:cs typeface="Comic Sans MS"/>
                <a:sym typeface="Comic Sans MS"/>
              </a:rPr>
              <a:t> devices</a:t>
            </a:r>
            <a:r>
              <a:rPr lang="en" sz="2000">
                <a:latin typeface="Comic Sans MS"/>
                <a:ea typeface="Comic Sans MS"/>
                <a:cs typeface="Comic Sans MS"/>
                <a:sym typeface="Comic Sans MS"/>
              </a:rPr>
              <a:t> allow you to retrieve, see or hear results.</a:t>
            </a:r>
            <a:endParaRPr sz="2000">
              <a:latin typeface="Comic Sans MS"/>
              <a:ea typeface="Comic Sans MS"/>
              <a:cs typeface="Comic Sans MS"/>
              <a:sym typeface="Comic Sans MS"/>
            </a:endParaRPr>
          </a:p>
        </p:txBody>
      </p:sp>
      <p:pic>
        <p:nvPicPr>
          <p:cNvPr id="466" name="Google Shape;466;p71"/>
          <p:cNvPicPr preferRelativeResize="0"/>
          <p:nvPr/>
        </p:nvPicPr>
        <p:blipFill>
          <a:blip r:embed="rId3">
            <a:alphaModFix/>
          </a:blip>
          <a:stretch>
            <a:fillRect/>
          </a:stretch>
        </p:blipFill>
        <p:spPr>
          <a:xfrm>
            <a:off x="2642463" y="1334850"/>
            <a:ext cx="3717525" cy="3801150"/>
          </a:xfrm>
          <a:prstGeom prst="rect">
            <a:avLst/>
          </a:prstGeom>
          <a:noFill/>
          <a:ln>
            <a:noFill/>
          </a:ln>
        </p:spPr>
      </p:pic>
      <p:sp>
        <p:nvSpPr>
          <p:cNvPr id="467" name="Google Shape;467;p71"/>
          <p:cNvSpPr/>
          <p:nvPr/>
        </p:nvSpPr>
        <p:spPr>
          <a:xfrm>
            <a:off x="3506875" y="1587000"/>
            <a:ext cx="1940700" cy="2148600"/>
          </a:xfrm>
          <a:prstGeom prst="smileyFace">
            <a:avLst>
              <a:gd fmla="val 4653" name="adj"/>
            </a:avLst>
          </a:prstGeom>
          <a:noFill/>
          <a:ln cap="flat" cmpd="sng" w="1143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72"/>
          <p:cNvPicPr preferRelativeResize="0"/>
          <p:nvPr/>
        </p:nvPicPr>
        <p:blipFill>
          <a:blip r:embed="rId3">
            <a:alphaModFix/>
          </a:blip>
          <a:stretch>
            <a:fillRect/>
          </a:stretch>
        </p:blipFill>
        <p:spPr>
          <a:xfrm>
            <a:off x="5418725" y="1775600"/>
            <a:ext cx="2625299" cy="1775601"/>
          </a:xfrm>
          <a:prstGeom prst="rect">
            <a:avLst/>
          </a:prstGeom>
          <a:noFill/>
          <a:ln>
            <a:noFill/>
          </a:ln>
        </p:spPr>
      </p:pic>
      <p:sp>
        <p:nvSpPr>
          <p:cNvPr id="473" name="Google Shape;473;p72"/>
          <p:cNvSpPr txBox="1"/>
          <p:nvPr>
            <p:ph type="title"/>
          </p:nvPr>
        </p:nvSpPr>
        <p:spPr>
          <a:xfrm>
            <a:off x="367100" y="55550"/>
            <a:ext cx="8520600" cy="89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500">
                <a:latin typeface="Roboto"/>
                <a:ea typeface="Roboto"/>
                <a:cs typeface="Roboto"/>
                <a:sym typeface="Roboto"/>
              </a:rPr>
              <a:t>3a. </a:t>
            </a:r>
            <a:r>
              <a:rPr b="1" lang="en" sz="5500">
                <a:latin typeface="Roboto"/>
                <a:ea typeface="Roboto"/>
                <a:cs typeface="Roboto"/>
                <a:sym typeface="Roboto"/>
              </a:rPr>
              <a:t>I</a:t>
            </a:r>
            <a:r>
              <a:rPr b="1" lang="en" sz="5500">
                <a:latin typeface="Roboto"/>
                <a:ea typeface="Roboto"/>
                <a:cs typeface="Roboto"/>
                <a:sym typeface="Roboto"/>
              </a:rPr>
              <a:t>nput Devices </a:t>
            </a:r>
            <a:endParaRPr b="1" sz="5500">
              <a:latin typeface="Roboto"/>
              <a:ea typeface="Roboto"/>
              <a:cs typeface="Roboto"/>
              <a:sym typeface="Roboto"/>
            </a:endParaRPr>
          </a:p>
        </p:txBody>
      </p:sp>
      <p:sp>
        <p:nvSpPr>
          <p:cNvPr id="474" name="Google Shape;474;p72"/>
          <p:cNvSpPr txBox="1"/>
          <p:nvPr>
            <p:ph idx="1" type="body"/>
          </p:nvPr>
        </p:nvSpPr>
        <p:spPr>
          <a:xfrm>
            <a:off x="188475" y="951350"/>
            <a:ext cx="8858400" cy="4020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3000">
                <a:solidFill>
                  <a:srgbClr val="000000"/>
                </a:solidFill>
                <a:latin typeface="Roboto"/>
                <a:ea typeface="Roboto"/>
                <a:cs typeface="Roboto"/>
                <a:sym typeface="Roboto"/>
              </a:rPr>
              <a:t>An </a:t>
            </a:r>
            <a:r>
              <a:rPr i="1" lang="en" sz="3000">
                <a:solidFill>
                  <a:srgbClr val="000000"/>
                </a:solidFill>
                <a:latin typeface="Roboto"/>
                <a:ea typeface="Roboto"/>
                <a:cs typeface="Roboto"/>
                <a:sym typeface="Roboto"/>
              </a:rPr>
              <a:t>input device</a:t>
            </a:r>
            <a:r>
              <a:rPr lang="en" sz="3000">
                <a:solidFill>
                  <a:srgbClr val="000000"/>
                </a:solidFill>
                <a:latin typeface="Roboto"/>
                <a:ea typeface="Roboto"/>
                <a:cs typeface="Roboto"/>
                <a:sym typeface="Roboto"/>
              </a:rPr>
              <a:t> is any device that lets you get data </a:t>
            </a:r>
            <a:r>
              <a:rPr lang="en" sz="3000" u="sng">
                <a:solidFill>
                  <a:srgbClr val="000000"/>
                </a:solidFill>
                <a:latin typeface="Roboto"/>
                <a:ea typeface="Roboto"/>
                <a:cs typeface="Roboto"/>
                <a:sym typeface="Roboto"/>
              </a:rPr>
              <a:t>in</a:t>
            </a:r>
            <a:r>
              <a:rPr lang="en" sz="3000">
                <a:solidFill>
                  <a:srgbClr val="000000"/>
                </a:solidFill>
                <a:latin typeface="Roboto"/>
                <a:ea typeface="Roboto"/>
                <a:cs typeface="Roboto"/>
                <a:sym typeface="Roboto"/>
              </a:rPr>
              <a:t>to to a computer. Some examples are:</a:t>
            </a:r>
            <a:endParaRPr sz="3000">
              <a:solidFill>
                <a:srgbClr val="000000"/>
              </a:solidFill>
              <a:latin typeface="Roboto"/>
              <a:ea typeface="Roboto"/>
              <a:cs typeface="Roboto"/>
              <a:sym typeface="Roboto"/>
            </a:endParaRPr>
          </a:p>
          <a:p>
            <a:pPr indent="-406400" lvl="0" marL="457200" rtl="0" algn="l">
              <a:lnSpc>
                <a:spcPct val="100000"/>
              </a:lnSpc>
              <a:spcBef>
                <a:spcPts val="0"/>
              </a:spcBef>
              <a:spcAft>
                <a:spcPts val="0"/>
              </a:spcAft>
              <a:buClr>
                <a:srgbClr val="000000"/>
              </a:buClr>
              <a:buSzPts val="2800"/>
              <a:buFont typeface="Roboto"/>
              <a:buChar char="➢"/>
            </a:pPr>
            <a:r>
              <a:rPr lang="en" sz="2800">
                <a:solidFill>
                  <a:srgbClr val="000000"/>
                </a:solidFill>
                <a:latin typeface="Roboto"/>
                <a:ea typeface="Roboto"/>
                <a:cs typeface="Roboto"/>
                <a:sym typeface="Roboto"/>
              </a:rPr>
              <a:t>Keyboard</a:t>
            </a:r>
            <a:endParaRPr sz="2800">
              <a:solidFill>
                <a:srgbClr val="000000"/>
              </a:solidFill>
              <a:latin typeface="Roboto"/>
              <a:ea typeface="Roboto"/>
              <a:cs typeface="Roboto"/>
              <a:sym typeface="Roboto"/>
            </a:endParaRPr>
          </a:p>
          <a:p>
            <a:pPr indent="-406400" lvl="0" marL="457200" rtl="0" algn="l">
              <a:lnSpc>
                <a:spcPct val="100000"/>
              </a:lnSpc>
              <a:spcBef>
                <a:spcPts val="0"/>
              </a:spcBef>
              <a:spcAft>
                <a:spcPts val="0"/>
              </a:spcAft>
              <a:buClr>
                <a:srgbClr val="000000"/>
              </a:buClr>
              <a:buSzPts val="2800"/>
              <a:buFont typeface="Roboto"/>
              <a:buChar char="➢"/>
            </a:pPr>
            <a:r>
              <a:rPr lang="en" sz="2800">
                <a:solidFill>
                  <a:srgbClr val="000000"/>
                </a:solidFill>
                <a:latin typeface="Roboto"/>
                <a:ea typeface="Roboto"/>
                <a:cs typeface="Roboto"/>
                <a:sym typeface="Roboto"/>
              </a:rPr>
              <a:t>Mouse</a:t>
            </a:r>
            <a:endParaRPr sz="2800">
              <a:solidFill>
                <a:srgbClr val="000000"/>
              </a:solidFill>
              <a:latin typeface="Roboto"/>
              <a:ea typeface="Roboto"/>
              <a:cs typeface="Roboto"/>
              <a:sym typeface="Roboto"/>
            </a:endParaRPr>
          </a:p>
          <a:p>
            <a:pPr indent="-406400" lvl="0" marL="457200" rtl="0" algn="l">
              <a:lnSpc>
                <a:spcPct val="100000"/>
              </a:lnSpc>
              <a:spcBef>
                <a:spcPts val="0"/>
              </a:spcBef>
              <a:spcAft>
                <a:spcPts val="0"/>
              </a:spcAft>
              <a:buClr>
                <a:srgbClr val="000000"/>
              </a:buClr>
              <a:buSzPts val="2800"/>
              <a:buFont typeface="Roboto"/>
              <a:buChar char="➢"/>
            </a:pPr>
            <a:r>
              <a:rPr lang="en" sz="2800">
                <a:solidFill>
                  <a:srgbClr val="000000"/>
                </a:solidFill>
                <a:latin typeface="Roboto"/>
                <a:ea typeface="Roboto"/>
                <a:cs typeface="Roboto"/>
                <a:sym typeface="Roboto"/>
              </a:rPr>
              <a:t>Joysticks</a:t>
            </a:r>
            <a:endParaRPr sz="2800">
              <a:solidFill>
                <a:srgbClr val="000000"/>
              </a:solidFill>
              <a:latin typeface="Roboto"/>
              <a:ea typeface="Roboto"/>
              <a:cs typeface="Roboto"/>
              <a:sym typeface="Roboto"/>
            </a:endParaRPr>
          </a:p>
          <a:p>
            <a:pPr indent="-406400" lvl="0" marL="457200" rtl="0" algn="l">
              <a:lnSpc>
                <a:spcPct val="100000"/>
              </a:lnSpc>
              <a:spcBef>
                <a:spcPts val="0"/>
              </a:spcBef>
              <a:spcAft>
                <a:spcPts val="0"/>
              </a:spcAft>
              <a:buClr>
                <a:srgbClr val="000000"/>
              </a:buClr>
              <a:buSzPts val="2800"/>
              <a:buFont typeface="Roboto"/>
              <a:buChar char="➢"/>
            </a:pPr>
            <a:r>
              <a:rPr lang="en" sz="2800">
                <a:solidFill>
                  <a:srgbClr val="000000"/>
                </a:solidFill>
                <a:latin typeface="Roboto"/>
                <a:ea typeface="Roboto"/>
                <a:cs typeface="Roboto"/>
                <a:sym typeface="Roboto"/>
              </a:rPr>
              <a:t>Microphone</a:t>
            </a:r>
            <a:endParaRPr sz="2800">
              <a:solidFill>
                <a:srgbClr val="000000"/>
              </a:solidFill>
              <a:latin typeface="Roboto"/>
              <a:ea typeface="Roboto"/>
              <a:cs typeface="Roboto"/>
              <a:sym typeface="Roboto"/>
            </a:endParaRPr>
          </a:p>
          <a:p>
            <a:pPr indent="-406400" lvl="0" marL="457200" rtl="0" algn="l">
              <a:lnSpc>
                <a:spcPct val="100000"/>
              </a:lnSpc>
              <a:spcBef>
                <a:spcPts val="0"/>
              </a:spcBef>
              <a:spcAft>
                <a:spcPts val="0"/>
              </a:spcAft>
              <a:buClr>
                <a:srgbClr val="000000"/>
              </a:buClr>
              <a:buSzPts val="2800"/>
              <a:buFont typeface="Roboto"/>
              <a:buChar char="➢"/>
            </a:pPr>
            <a:r>
              <a:rPr lang="en" sz="2800">
                <a:solidFill>
                  <a:srgbClr val="000000"/>
                </a:solidFill>
                <a:latin typeface="Roboto"/>
                <a:ea typeface="Roboto"/>
                <a:cs typeface="Roboto"/>
                <a:sym typeface="Roboto"/>
              </a:rPr>
              <a:t>Scanners</a:t>
            </a:r>
            <a:endParaRPr sz="2800">
              <a:solidFill>
                <a:srgbClr val="000000"/>
              </a:solidFill>
              <a:latin typeface="Roboto"/>
              <a:ea typeface="Roboto"/>
              <a:cs typeface="Roboto"/>
              <a:sym typeface="Roboto"/>
            </a:endParaRPr>
          </a:p>
          <a:p>
            <a:pPr indent="-406400" lvl="0" marL="457200" rtl="0" algn="l">
              <a:lnSpc>
                <a:spcPct val="100000"/>
              </a:lnSpc>
              <a:spcBef>
                <a:spcPts val="0"/>
              </a:spcBef>
              <a:spcAft>
                <a:spcPts val="0"/>
              </a:spcAft>
              <a:buClr>
                <a:srgbClr val="000000"/>
              </a:buClr>
              <a:buSzPts val="2800"/>
              <a:buFont typeface="Roboto"/>
              <a:buChar char="➢"/>
            </a:pPr>
            <a:r>
              <a:rPr lang="en" sz="2800">
                <a:solidFill>
                  <a:srgbClr val="000000"/>
                </a:solidFill>
                <a:latin typeface="Roboto"/>
                <a:ea typeface="Roboto"/>
                <a:cs typeface="Roboto"/>
                <a:sym typeface="Roboto"/>
              </a:rPr>
              <a:t>Digital cameras, </a:t>
            </a:r>
            <a:r>
              <a:rPr lang="en" sz="2800">
                <a:solidFill>
                  <a:srgbClr val="000000"/>
                </a:solidFill>
                <a:latin typeface="Roboto"/>
                <a:ea typeface="Roboto"/>
                <a:cs typeface="Roboto"/>
                <a:sym typeface="Roboto"/>
              </a:rPr>
              <a:t>and</a:t>
            </a:r>
            <a:endParaRPr sz="2800">
              <a:solidFill>
                <a:srgbClr val="000000"/>
              </a:solidFill>
              <a:latin typeface="Roboto"/>
              <a:ea typeface="Roboto"/>
              <a:cs typeface="Roboto"/>
              <a:sym typeface="Roboto"/>
            </a:endParaRPr>
          </a:p>
          <a:p>
            <a:pPr indent="-406400" lvl="0" marL="457200" rtl="0" algn="l">
              <a:lnSpc>
                <a:spcPct val="100000"/>
              </a:lnSpc>
              <a:spcBef>
                <a:spcPts val="0"/>
              </a:spcBef>
              <a:spcAft>
                <a:spcPts val="0"/>
              </a:spcAft>
              <a:buClr>
                <a:srgbClr val="000000"/>
              </a:buClr>
              <a:buSzPts val="2800"/>
              <a:buFont typeface="Roboto"/>
              <a:buChar char="➢"/>
            </a:pPr>
            <a:r>
              <a:rPr lang="en" sz="2800">
                <a:solidFill>
                  <a:srgbClr val="000000"/>
                </a:solidFill>
                <a:latin typeface="Roboto"/>
                <a:ea typeface="Roboto"/>
                <a:cs typeface="Roboto"/>
                <a:sym typeface="Roboto"/>
              </a:rPr>
              <a:t>Webcams  </a:t>
            </a:r>
            <a:endParaRPr sz="2800">
              <a:solidFill>
                <a:srgbClr val="000000"/>
              </a:solidFill>
              <a:latin typeface="Roboto"/>
              <a:ea typeface="Roboto"/>
              <a:cs typeface="Roboto"/>
              <a:sym typeface="Roboto"/>
            </a:endParaRPr>
          </a:p>
        </p:txBody>
      </p:sp>
      <p:sp>
        <p:nvSpPr>
          <p:cNvPr id="475" name="Google Shape;475;p7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76" name="Google Shape;476;p72"/>
          <p:cNvPicPr preferRelativeResize="0"/>
          <p:nvPr/>
        </p:nvPicPr>
        <p:blipFill>
          <a:blip r:embed="rId4">
            <a:alphaModFix/>
          </a:blip>
          <a:stretch>
            <a:fillRect/>
          </a:stretch>
        </p:blipFill>
        <p:spPr>
          <a:xfrm rot="-400545">
            <a:off x="2289499" y="1922214"/>
            <a:ext cx="2598147" cy="1299072"/>
          </a:xfrm>
          <a:prstGeom prst="rect">
            <a:avLst/>
          </a:prstGeom>
          <a:noFill/>
          <a:ln>
            <a:noFill/>
          </a:ln>
        </p:spPr>
      </p:pic>
      <p:pic>
        <p:nvPicPr>
          <p:cNvPr id="477" name="Google Shape;477;p72"/>
          <p:cNvPicPr preferRelativeResize="0"/>
          <p:nvPr/>
        </p:nvPicPr>
        <p:blipFill>
          <a:blip r:embed="rId5">
            <a:alphaModFix/>
          </a:blip>
          <a:stretch>
            <a:fillRect/>
          </a:stretch>
        </p:blipFill>
        <p:spPr>
          <a:xfrm rot="5400000">
            <a:off x="2642024" y="4146168"/>
            <a:ext cx="731873" cy="1140511"/>
          </a:xfrm>
          <a:prstGeom prst="rect">
            <a:avLst/>
          </a:prstGeom>
          <a:noFill/>
          <a:ln>
            <a:noFill/>
          </a:ln>
        </p:spPr>
      </p:pic>
      <p:pic>
        <p:nvPicPr>
          <p:cNvPr id="478" name="Google Shape;478;p72"/>
          <p:cNvPicPr preferRelativeResize="0"/>
          <p:nvPr/>
        </p:nvPicPr>
        <p:blipFill>
          <a:blip r:embed="rId6">
            <a:alphaModFix/>
          </a:blip>
          <a:stretch>
            <a:fillRect/>
          </a:stretch>
        </p:blipFill>
        <p:spPr>
          <a:xfrm rot="-737741">
            <a:off x="2618660" y="3211259"/>
            <a:ext cx="1809205" cy="957557"/>
          </a:xfrm>
          <a:prstGeom prst="rect">
            <a:avLst/>
          </a:prstGeom>
          <a:noFill/>
          <a:ln>
            <a:noFill/>
          </a:ln>
        </p:spPr>
      </p:pic>
      <p:pic>
        <p:nvPicPr>
          <p:cNvPr id="479" name="Google Shape;479;p72"/>
          <p:cNvPicPr preferRelativeResize="0"/>
          <p:nvPr/>
        </p:nvPicPr>
        <p:blipFill rotWithShape="1">
          <a:blip r:embed="rId7">
            <a:alphaModFix/>
          </a:blip>
          <a:srcRect b="0" l="0" r="22540" t="0"/>
          <a:stretch/>
        </p:blipFill>
        <p:spPr>
          <a:xfrm>
            <a:off x="7907350" y="1630525"/>
            <a:ext cx="1305601" cy="3146875"/>
          </a:xfrm>
          <a:prstGeom prst="rect">
            <a:avLst/>
          </a:prstGeom>
          <a:noFill/>
          <a:ln>
            <a:noFill/>
          </a:ln>
        </p:spPr>
      </p:pic>
      <p:pic>
        <p:nvPicPr>
          <p:cNvPr id="480" name="Google Shape;480;p72"/>
          <p:cNvPicPr preferRelativeResize="0"/>
          <p:nvPr/>
        </p:nvPicPr>
        <p:blipFill rotWithShape="1">
          <a:blip r:embed="rId8">
            <a:alphaModFix/>
          </a:blip>
          <a:srcRect b="12519" l="11893" r="6192" t="11051"/>
          <a:stretch/>
        </p:blipFill>
        <p:spPr>
          <a:xfrm>
            <a:off x="4189675" y="3367900"/>
            <a:ext cx="2094799" cy="1714451"/>
          </a:xfrm>
          <a:prstGeom prst="rect">
            <a:avLst/>
          </a:prstGeom>
          <a:noFill/>
          <a:ln>
            <a:noFill/>
          </a:ln>
        </p:spPr>
      </p:pic>
      <p:pic>
        <p:nvPicPr>
          <p:cNvPr id="481" name="Google Shape;481;p72"/>
          <p:cNvPicPr preferRelativeResize="0"/>
          <p:nvPr/>
        </p:nvPicPr>
        <p:blipFill>
          <a:blip r:embed="rId9">
            <a:alphaModFix/>
          </a:blip>
          <a:stretch>
            <a:fillRect/>
          </a:stretch>
        </p:blipFill>
        <p:spPr>
          <a:xfrm>
            <a:off x="6738437" y="3494001"/>
            <a:ext cx="1305600" cy="15883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73"/>
          <p:cNvSpPr/>
          <p:nvPr/>
        </p:nvSpPr>
        <p:spPr>
          <a:xfrm>
            <a:off x="3907500" y="11050"/>
            <a:ext cx="169500" cy="51324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73"/>
          <p:cNvSpPr/>
          <p:nvPr/>
        </p:nvSpPr>
        <p:spPr>
          <a:xfrm>
            <a:off x="4077000" y="0"/>
            <a:ext cx="2791200" cy="5143500"/>
          </a:xfrm>
          <a:prstGeom prst="rect">
            <a:avLst/>
          </a:prstGeom>
          <a:solidFill>
            <a:srgbClr val="039BE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73"/>
          <p:cNvSpPr txBox="1"/>
          <p:nvPr/>
        </p:nvSpPr>
        <p:spPr>
          <a:xfrm>
            <a:off x="1407150" y="731225"/>
            <a:ext cx="6329700" cy="31827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t>Review Questions</a:t>
            </a:r>
            <a:endParaRPr sz="96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74"/>
          <p:cNvSpPr txBox="1"/>
          <p:nvPr>
            <p:ph type="title"/>
          </p:nvPr>
        </p:nvSpPr>
        <p:spPr>
          <a:xfrm>
            <a:off x="323700" y="1445925"/>
            <a:ext cx="8496600" cy="398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5600"/>
              <a:t>Question 5. </a:t>
            </a:r>
            <a:r>
              <a:rPr lang="en" sz="5600"/>
              <a:t>External computer hardware is also called what</a:t>
            </a:r>
            <a:r>
              <a:rPr lang="en" sz="5600"/>
              <a:t>?</a:t>
            </a:r>
            <a:endParaRPr sz="56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75"/>
          <p:cNvSpPr txBox="1"/>
          <p:nvPr>
            <p:ph type="title"/>
          </p:nvPr>
        </p:nvSpPr>
        <p:spPr>
          <a:xfrm>
            <a:off x="311700" y="445025"/>
            <a:ext cx="8520600" cy="41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Question 5. </a:t>
            </a:r>
            <a:r>
              <a:rPr lang="en" sz="2400"/>
              <a:t>External computer hardware is also called what?</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b="1" lang="en" sz="4800"/>
              <a:t>Answer</a:t>
            </a:r>
            <a:r>
              <a:rPr lang="en" sz="4800"/>
              <a:t>→ </a:t>
            </a:r>
            <a:r>
              <a:rPr lang="en" sz="4000">
                <a:latin typeface="Roboto"/>
                <a:ea typeface="Roboto"/>
                <a:cs typeface="Roboto"/>
                <a:sym typeface="Roboto"/>
              </a:rPr>
              <a:t>External hardware is  </a:t>
            </a:r>
            <a:r>
              <a:rPr i="1" lang="en" sz="4000">
                <a:latin typeface="Roboto"/>
                <a:ea typeface="Roboto"/>
                <a:cs typeface="Roboto"/>
                <a:sym typeface="Roboto"/>
              </a:rPr>
              <a:t>also called </a:t>
            </a:r>
            <a:r>
              <a:rPr b="1" i="1" lang="en" sz="4000">
                <a:latin typeface="Roboto"/>
                <a:ea typeface="Roboto"/>
                <a:cs typeface="Roboto"/>
                <a:sym typeface="Roboto"/>
              </a:rPr>
              <a:t>peripheral or I/O (input/output) devices.</a:t>
            </a:r>
            <a:endParaRPr sz="4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1"/>
          <p:cNvSpPr/>
          <p:nvPr/>
        </p:nvSpPr>
        <p:spPr>
          <a:xfrm>
            <a:off x="3920250" y="10675"/>
            <a:ext cx="2841600" cy="5143500"/>
          </a:xfrm>
          <a:prstGeom prst="rect">
            <a:avLst/>
          </a:prstGeom>
          <a:solidFill>
            <a:srgbClr val="039BE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1"/>
          <p:cNvSpPr/>
          <p:nvPr/>
        </p:nvSpPr>
        <p:spPr>
          <a:xfrm>
            <a:off x="71525" y="1953675"/>
            <a:ext cx="9000949" cy="717425"/>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000000"/>
                </a:solidFill>
                <a:latin typeface="Roboto"/>
              </a:rPr>
              <a:t>Part 1 Computing Systems</a:t>
            </a:r>
          </a:p>
        </p:txBody>
      </p:sp>
      <p:sp>
        <p:nvSpPr>
          <p:cNvPr id="178" name="Google Shape;178;p31"/>
          <p:cNvSpPr/>
          <p:nvPr/>
        </p:nvSpPr>
        <p:spPr>
          <a:xfrm>
            <a:off x="3876200" y="11400"/>
            <a:ext cx="82500" cy="51435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76"/>
          <p:cNvSpPr txBox="1"/>
          <p:nvPr>
            <p:ph type="title"/>
          </p:nvPr>
        </p:nvSpPr>
        <p:spPr>
          <a:xfrm>
            <a:off x="684325" y="827800"/>
            <a:ext cx="8459700" cy="398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5500"/>
              <a:t>Question 6. </a:t>
            </a:r>
            <a:endParaRPr b="1" sz="5500"/>
          </a:p>
          <a:p>
            <a:pPr indent="0" lvl="0" marL="0" rtl="0" algn="l">
              <a:spcBef>
                <a:spcPts val="0"/>
              </a:spcBef>
              <a:spcAft>
                <a:spcPts val="0"/>
              </a:spcAft>
              <a:buNone/>
            </a:pPr>
            <a:r>
              <a:rPr lang="en" sz="5500"/>
              <a:t>What is the meaning of I/O </a:t>
            </a:r>
            <a:r>
              <a:rPr lang="en" sz="5500"/>
              <a:t>?</a:t>
            </a:r>
            <a:endParaRPr sz="55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77"/>
          <p:cNvSpPr txBox="1"/>
          <p:nvPr>
            <p:ph type="title"/>
          </p:nvPr>
        </p:nvSpPr>
        <p:spPr>
          <a:xfrm>
            <a:off x="311700" y="445025"/>
            <a:ext cx="8520600" cy="41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Question 6. </a:t>
            </a:r>
            <a:r>
              <a:rPr lang="en" sz="2400"/>
              <a:t>What does I/O stand for?</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b="1" lang="en" sz="4800"/>
              <a:t>Answer</a:t>
            </a:r>
            <a:r>
              <a:rPr lang="en" sz="4800"/>
              <a:t>→ </a:t>
            </a:r>
            <a:r>
              <a:rPr b="1" i="1" lang="en" sz="6000">
                <a:latin typeface="Roboto"/>
                <a:ea typeface="Roboto"/>
                <a:cs typeface="Roboto"/>
                <a:sym typeface="Roboto"/>
              </a:rPr>
              <a:t>I</a:t>
            </a:r>
            <a:r>
              <a:rPr b="1" i="1" lang="en" sz="4000">
                <a:latin typeface="Roboto"/>
                <a:ea typeface="Roboto"/>
                <a:cs typeface="Roboto"/>
                <a:sym typeface="Roboto"/>
              </a:rPr>
              <a:t>nput/</a:t>
            </a:r>
            <a:r>
              <a:rPr b="1" i="1" lang="en" sz="6000">
                <a:latin typeface="Roboto"/>
                <a:ea typeface="Roboto"/>
                <a:cs typeface="Roboto"/>
                <a:sym typeface="Roboto"/>
              </a:rPr>
              <a:t>O</a:t>
            </a:r>
            <a:r>
              <a:rPr b="1" i="1" lang="en" sz="4000">
                <a:latin typeface="Roboto"/>
                <a:ea typeface="Roboto"/>
                <a:cs typeface="Roboto"/>
                <a:sym typeface="Roboto"/>
              </a:rPr>
              <a:t>utput devices</a:t>
            </a:r>
            <a:endParaRPr sz="48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78"/>
          <p:cNvSpPr txBox="1"/>
          <p:nvPr>
            <p:ph type="ctrTitle"/>
          </p:nvPr>
        </p:nvSpPr>
        <p:spPr>
          <a:xfrm>
            <a:off x="311700" y="147725"/>
            <a:ext cx="8520600" cy="263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latin typeface="Gorditas"/>
                <a:ea typeface="Gorditas"/>
                <a:cs typeface="Gorditas"/>
                <a:sym typeface="Gorditas"/>
              </a:rPr>
              <a:t>Part 2A </a:t>
            </a:r>
            <a:r>
              <a:rPr lang="en" sz="4800">
                <a:latin typeface="Gorditas"/>
                <a:ea typeface="Gorditas"/>
                <a:cs typeface="Gorditas"/>
                <a:sym typeface="Gorditas"/>
              </a:rPr>
              <a:t>The Computer </a:t>
            </a:r>
            <a:r>
              <a:rPr lang="en" sz="9600">
                <a:latin typeface="Gorditas"/>
                <a:ea typeface="Gorditas"/>
                <a:cs typeface="Gorditas"/>
                <a:sym typeface="Gorditas"/>
              </a:rPr>
              <a:t>Keyboard</a:t>
            </a:r>
            <a:endParaRPr sz="9600">
              <a:latin typeface="Gorditas"/>
              <a:ea typeface="Gorditas"/>
              <a:cs typeface="Gorditas"/>
              <a:sym typeface="Gorditas"/>
            </a:endParaRPr>
          </a:p>
        </p:txBody>
      </p:sp>
      <p:pic>
        <p:nvPicPr>
          <p:cNvPr descr="https://p0.pikrepo.com/preview/609/208/white-and-gray-computer-keyboard.jpg" id="514" name="Google Shape;514;p78">
            <a:hlinkClick r:id="rId3"/>
          </p:cNvPr>
          <p:cNvPicPr preferRelativeResize="0"/>
          <p:nvPr/>
        </p:nvPicPr>
        <p:blipFill>
          <a:blip r:embed="rId4">
            <a:alphaModFix/>
          </a:blip>
          <a:stretch>
            <a:fillRect/>
          </a:stretch>
        </p:blipFill>
        <p:spPr>
          <a:xfrm>
            <a:off x="1222100" y="2903975"/>
            <a:ext cx="5395124" cy="19901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descr="https://upload.wikimedia.org/wikipedia/commons/1/19/QWERTY.png" id="519" name="Google Shape;519;p79">
            <a:hlinkClick r:id="rId3"/>
          </p:cNvPr>
          <p:cNvPicPr preferRelativeResize="0"/>
          <p:nvPr/>
        </p:nvPicPr>
        <p:blipFill>
          <a:blip r:embed="rId4">
            <a:alphaModFix/>
          </a:blip>
          <a:stretch>
            <a:fillRect/>
          </a:stretch>
        </p:blipFill>
        <p:spPr>
          <a:xfrm>
            <a:off x="26850" y="147725"/>
            <a:ext cx="8903779" cy="48273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descr="https://upload.wikimedia.org/wikipedia/commons/1/19/QWERTY.png" id="524" name="Google Shape;524;p80">
            <a:hlinkClick r:id="rId3"/>
          </p:cNvPr>
          <p:cNvPicPr preferRelativeResize="0"/>
          <p:nvPr/>
        </p:nvPicPr>
        <p:blipFill>
          <a:blip r:embed="rId4">
            <a:alphaModFix/>
          </a:blip>
          <a:stretch>
            <a:fillRect/>
          </a:stretch>
        </p:blipFill>
        <p:spPr>
          <a:xfrm>
            <a:off x="0" y="53725"/>
            <a:ext cx="9144000" cy="3303650"/>
          </a:xfrm>
          <a:prstGeom prst="rect">
            <a:avLst/>
          </a:prstGeom>
          <a:noFill/>
          <a:ln>
            <a:noFill/>
          </a:ln>
        </p:spPr>
      </p:pic>
      <p:sp>
        <p:nvSpPr>
          <p:cNvPr id="525" name="Google Shape;525;p80"/>
          <p:cNvSpPr txBox="1"/>
          <p:nvPr/>
        </p:nvSpPr>
        <p:spPr>
          <a:xfrm>
            <a:off x="67150" y="3437950"/>
            <a:ext cx="9076800" cy="1625100"/>
          </a:xfrm>
          <a:prstGeom prst="rect">
            <a:avLst/>
          </a:prstGeom>
          <a:noFill/>
          <a:ln cap="flat" cmpd="sng" w="1143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The picture above shows a typical keyboard. It’s design is more than 30 years old. It has not changed because we are use to it!  All keyboards look similar to the ones used in this presentation. </a:t>
            </a:r>
            <a:endParaRPr/>
          </a:p>
          <a:p>
            <a:pPr indent="0" lvl="0" marL="0" rtl="0" algn="l">
              <a:spcBef>
                <a:spcPts val="0"/>
              </a:spcBef>
              <a:spcAft>
                <a:spcPts val="0"/>
              </a:spcAft>
              <a:buNone/>
            </a:pPr>
            <a:r>
              <a:rPr lang="en"/>
              <a:t>The keyboard is divided in three basic sections→ </a:t>
            </a:r>
            <a:endParaRPr/>
          </a:p>
          <a:p>
            <a:pPr indent="-317500" lvl="0" marL="2286000" rtl="0" algn="l">
              <a:spcBef>
                <a:spcPts val="0"/>
              </a:spcBef>
              <a:spcAft>
                <a:spcPts val="0"/>
              </a:spcAft>
              <a:buSzPts val="1400"/>
              <a:buAutoNum type="arabicPeriod"/>
            </a:pPr>
            <a:r>
              <a:rPr b="1" lang="en"/>
              <a:t>Main keyboard or Typewriter keys</a:t>
            </a:r>
            <a:endParaRPr b="1"/>
          </a:p>
          <a:p>
            <a:pPr indent="-317500" lvl="0" marL="2286000" rtl="0" algn="l">
              <a:spcBef>
                <a:spcPts val="0"/>
              </a:spcBef>
              <a:spcAft>
                <a:spcPts val="0"/>
              </a:spcAft>
              <a:buSzPts val="1400"/>
              <a:buAutoNum type="arabicPeriod"/>
            </a:pPr>
            <a:r>
              <a:rPr b="1" lang="en"/>
              <a:t>Cursor Control Keys and</a:t>
            </a:r>
            <a:endParaRPr b="1"/>
          </a:p>
          <a:p>
            <a:pPr indent="-317500" lvl="0" marL="2286000" rtl="0" algn="l">
              <a:spcBef>
                <a:spcPts val="0"/>
              </a:spcBef>
              <a:spcAft>
                <a:spcPts val="0"/>
              </a:spcAft>
              <a:buSzPts val="1400"/>
              <a:buAutoNum type="arabicPeriod"/>
            </a:pPr>
            <a:r>
              <a:rPr b="1" lang="en"/>
              <a:t>Numeric keypad.</a:t>
            </a:r>
            <a:endParaRPr b="1"/>
          </a:p>
          <a:p>
            <a:pPr indent="0" lvl="0" marL="0" rtl="0" algn="l">
              <a:spcBef>
                <a:spcPts val="0"/>
              </a:spcBef>
              <a:spcAft>
                <a:spcPts val="0"/>
              </a:spcAft>
              <a:buNone/>
            </a:pPr>
            <a:r>
              <a:rPr lang="en"/>
              <a:t>See sections 1,2, and 3 above. We will examine each section closer.</a:t>
            </a:r>
            <a:endParaRPr/>
          </a:p>
        </p:txBody>
      </p:sp>
      <p:sp>
        <p:nvSpPr>
          <p:cNvPr id="526" name="Google Shape;526;p80"/>
          <p:cNvSpPr txBox="1"/>
          <p:nvPr/>
        </p:nvSpPr>
        <p:spPr>
          <a:xfrm>
            <a:off x="0" y="470025"/>
            <a:ext cx="5677500" cy="2860500"/>
          </a:xfrm>
          <a:prstGeom prst="rect">
            <a:avLst/>
          </a:prstGeom>
          <a:noFill/>
          <a:ln cap="flat" cmpd="sng" w="76200">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00"/>
                </a:solidFill>
              </a:rPr>
              <a:t>1</a:t>
            </a:r>
            <a:endParaRPr sz="9600">
              <a:solidFill>
                <a:srgbClr val="FFFF00"/>
              </a:solidFill>
            </a:endParaRPr>
          </a:p>
        </p:txBody>
      </p:sp>
      <p:sp>
        <p:nvSpPr>
          <p:cNvPr id="527" name="Google Shape;527;p80"/>
          <p:cNvSpPr txBox="1"/>
          <p:nvPr/>
        </p:nvSpPr>
        <p:spPr>
          <a:xfrm>
            <a:off x="5849800" y="785450"/>
            <a:ext cx="1323900" cy="2571900"/>
          </a:xfrm>
          <a:prstGeom prst="rect">
            <a:avLst/>
          </a:prstGeom>
          <a:noFill/>
          <a:ln cap="flat" cmpd="sng" w="76200">
            <a:solidFill>
              <a:srgbClr val="00FF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rgbClr val="00FF00"/>
                </a:solidFill>
              </a:rPr>
              <a:t>2</a:t>
            </a:r>
            <a:endParaRPr b="1" sz="9600">
              <a:solidFill>
                <a:srgbClr val="00FF00"/>
              </a:solidFill>
            </a:endParaRPr>
          </a:p>
        </p:txBody>
      </p:sp>
      <p:sp>
        <p:nvSpPr>
          <p:cNvPr id="528" name="Google Shape;528;p80"/>
          <p:cNvSpPr txBox="1"/>
          <p:nvPr/>
        </p:nvSpPr>
        <p:spPr>
          <a:xfrm>
            <a:off x="7346000" y="785450"/>
            <a:ext cx="1557900" cy="2571900"/>
          </a:xfrm>
          <a:prstGeom prst="rect">
            <a:avLst/>
          </a:prstGeom>
          <a:noFill/>
          <a:ln cap="flat" cmpd="sng" w="7620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chemeClr val="accent4"/>
                </a:solidFill>
              </a:rPr>
              <a:t>3</a:t>
            </a:r>
            <a:endParaRPr b="1" sz="9600">
              <a:solidFill>
                <a:schemeClr val="accent4"/>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descr="https://upload.wikimedia.org/wikipedia/commons/5/5f/LC-P_computer_keyboard%2C_German_layout-3234.jpg" id="533" name="Google Shape;533;p81">
            <a:hlinkClick r:id="rId3"/>
          </p:cNvPr>
          <p:cNvPicPr preferRelativeResize="0"/>
          <p:nvPr/>
        </p:nvPicPr>
        <p:blipFill rotWithShape="1">
          <a:blip r:embed="rId4">
            <a:alphaModFix/>
          </a:blip>
          <a:srcRect b="67884" l="10427" r="33177" t="16710"/>
          <a:stretch/>
        </p:blipFill>
        <p:spPr>
          <a:xfrm>
            <a:off x="174575" y="268600"/>
            <a:ext cx="8128750" cy="1248925"/>
          </a:xfrm>
          <a:prstGeom prst="rect">
            <a:avLst/>
          </a:prstGeom>
          <a:noFill/>
          <a:ln>
            <a:noFill/>
          </a:ln>
        </p:spPr>
      </p:pic>
      <p:sp>
        <p:nvSpPr>
          <p:cNvPr id="534" name="Google Shape;534;p81"/>
          <p:cNvSpPr txBox="1"/>
          <p:nvPr/>
        </p:nvSpPr>
        <p:spPr>
          <a:xfrm>
            <a:off x="429750" y="1826425"/>
            <a:ext cx="8541000" cy="28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t>At the top of your keyboard are keys that begin with the letter F. They are called </a:t>
            </a:r>
            <a:r>
              <a:rPr b="1" lang="en" sz="3000"/>
              <a:t>Function keys</a:t>
            </a:r>
            <a:r>
              <a:rPr lang="en" sz="3000"/>
              <a:t> because each performs a specific tasks, like printing a document or boldfacing text.  People used these keys alot before the mouse was invented.  </a:t>
            </a:r>
            <a:endParaRPr sz="30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descr="https://upload.wikimedia.org/wikipedia/commons/5/5f/LC-P_computer_keyboard%2C_German_layout-3234.jpg" id="539" name="Google Shape;539;p82">
            <a:hlinkClick r:id="rId3"/>
          </p:cNvPr>
          <p:cNvPicPr preferRelativeResize="0"/>
          <p:nvPr/>
        </p:nvPicPr>
        <p:blipFill rotWithShape="1">
          <a:blip r:embed="rId4">
            <a:alphaModFix/>
          </a:blip>
          <a:srcRect b="55808" l="3460" r="51073" t="31744"/>
          <a:stretch/>
        </p:blipFill>
        <p:spPr>
          <a:xfrm>
            <a:off x="295450" y="147725"/>
            <a:ext cx="8608301" cy="1772700"/>
          </a:xfrm>
          <a:prstGeom prst="rect">
            <a:avLst/>
          </a:prstGeom>
          <a:noFill/>
          <a:ln>
            <a:noFill/>
          </a:ln>
        </p:spPr>
      </p:pic>
      <p:sp>
        <p:nvSpPr>
          <p:cNvPr id="540" name="Google Shape;540;p82"/>
          <p:cNvSpPr txBox="1"/>
          <p:nvPr/>
        </p:nvSpPr>
        <p:spPr>
          <a:xfrm>
            <a:off x="443175" y="1920425"/>
            <a:ext cx="8541000" cy="28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t>Underneath the Function keys are keys that contain a symbol </a:t>
            </a:r>
            <a:r>
              <a:rPr i="1" lang="en" sz="3000"/>
              <a:t>(on top)</a:t>
            </a:r>
            <a:r>
              <a:rPr lang="en" sz="3000"/>
              <a:t> and number </a:t>
            </a:r>
            <a:r>
              <a:rPr i="1" lang="en" sz="3000"/>
              <a:t>(at bottom).</a:t>
            </a:r>
            <a:r>
              <a:rPr lang="en" sz="3000"/>
              <a:t> In order to type the symbol on top you must hold the Shift key down then press the symbol. For example to type the dollar sign $ you would press Shift then 4.</a:t>
            </a:r>
            <a:endParaRPr sz="30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descr="https://upload.wikimedia.org/wikipedia/commons/5/5f/LC-P_computer_keyboard%2C_German_layout-3234.jpg" id="545" name="Google Shape;545;p83">
            <a:hlinkClick r:id="rId3"/>
          </p:cNvPr>
          <p:cNvPicPr preferRelativeResize="0"/>
          <p:nvPr/>
        </p:nvPicPr>
        <p:blipFill rotWithShape="1">
          <a:blip r:embed="rId4">
            <a:alphaModFix/>
          </a:blip>
          <a:srcRect b="11617" l="3459" r="33762" t="43337"/>
          <a:stretch/>
        </p:blipFill>
        <p:spPr>
          <a:xfrm>
            <a:off x="53725" y="0"/>
            <a:ext cx="9090276" cy="2135375"/>
          </a:xfrm>
          <a:prstGeom prst="rect">
            <a:avLst/>
          </a:prstGeom>
          <a:noFill/>
          <a:ln>
            <a:noFill/>
          </a:ln>
        </p:spPr>
      </p:pic>
      <p:sp>
        <p:nvSpPr>
          <p:cNvPr id="546" name="Google Shape;546;p83"/>
          <p:cNvSpPr txBox="1"/>
          <p:nvPr/>
        </p:nvSpPr>
        <p:spPr>
          <a:xfrm>
            <a:off x="338113" y="2068150"/>
            <a:ext cx="8521500" cy="30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Underneath the symbol/number keys are Capital letters. When you type, the letters displayed on your screen are lowercase.</a:t>
            </a:r>
            <a:endParaRPr sz="2400"/>
          </a:p>
          <a:p>
            <a:pPr indent="-381000" lvl="0" marL="457200" rtl="0" algn="l">
              <a:spcBef>
                <a:spcPts val="0"/>
              </a:spcBef>
              <a:spcAft>
                <a:spcPts val="0"/>
              </a:spcAft>
              <a:buSzPts val="2400"/>
              <a:buChar char="❖"/>
            </a:pPr>
            <a:r>
              <a:rPr b="1" lang="en" sz="2400"/>
              <a:t>Caps Lock</a:t>
            </a:r>
            <a:r>
              <a:rPr lang="en" sz="2400"/>
              <a:t> </a:t>
            </a:r>
            <a:r>
              <a:rPr b="1" lang="en" sz="2400"/>
              <a:t>key</a:t>
            </a:r>
            <a:r>
              <a:rPr lang="en" sz="2400"/>
              <a:t> which located on the left side is used when you want to type all capital letters.</a:t>
            </a:r>
            <a:endParaRPr sz="2400"/>
          </a:p>
          <a:p>
            <a:pPr indent="-381000" lvl="0" marL="457200" rtl="0" algn="l">
              <a:spcBef>
                <a:spcPts val="0"/>
              </a:spcBef>
              <a:spcAft>
                <a:spcPts val="0"/>
              </a:spcAft>
              <a:buSzPts val="2400"/>
              <a:buChar char="❖"/>
            </a:pPr>
            <a:r>
              <a:rPr b="1" lang="en" sz="2400"/>
              <a:t>The Shift key</a:t>
            </a:r>
            <a:r>
              <a:rPr lang="en" sz="2400"/>
              <a:t> is used when you want to type one letter in a word capital like the beginning of  sentence or proper noun.</a:t>
            </a:r>
            <a:endParaRPr sz="24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descr="https://upload.wikimedia.org/wikipedia/commons/5/5f/LC-P_computer_keyboard%2C_German_layout-3234.jpg" id="551" name="Google Shape;551;p84">
            <a:hlinkClick r:id="rId3"/>
          </p:cNvPr>
          <p:cNvPicPr preferRelativeResize="0"/>
          <p:nvPr/>
        </p:nvPicPr>
        <p:blipFill rotWithShape="1">
          <a:blip r:embed="rId4">
            <a:alphaModFix/>
          </a:blip>
          <a:srcRect b="35131" l="56602" r="33762" t="43338"/>
          <a:stretch/>
        </p:blipFill>
        <p:spPr>
          <a:xfrm>
            <a:off x="2403875" y="80575"/>
            <a:ext cx="3867701" cy="1651825"/>
          </a:xfrm>
          <a:prstGeom prst="rect">
            <a:avLst/>
          </a:prstGeom>
          <a:noFill/>
          <a:ln>
            <a:noFill/>
          </a:ln>
        </p:spPr>
      </p:pic>
      <p:sp>
        <p:nvSpPr>
          <p:cNvPr id="552" name="Google Shape;552;p84"/>
          <p:cNvSpPr txBox="1"/>
          <p:nvPr/>
        </p:nvSpPr>
        <p:spPr>
          <a:xfrm>
            <a:off x="1141524" y="1920425"/>
            <a:ext cx="7624200" cy="30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There is an </a:t>
            </a:r>
            <a:r>
              <a:rPr b="1" lang="en" sz="2400"/>
              <a:t>Enter key</a:t>
            </a:r>
            <a:r>
              <a:rPr lang="en" sz="2400"/>
              <a:t> in the main area of the keyboard and on the Numeric keypad. We use the Enter key as follows:</a:t>
            </a:r>
            <a:endParaRPr sz="2400"/>
          </a:p>
          <a:p>
            <a:pPr indent="-381000" lvl="0" marL="457200" rtl="0" algn="l">
              <a:spcBef>
                <a:spcPts val="0"/>
              </a:spcBef>
              <a:spcAft>
                <a:spcPts val="0"/>
              </a:spcAft>
              <a:buSzPts val="2400"/>
              <a:buChar char="❖"/>
            </a:pPr>
            <a:r>
              <a:rPr lang="en" sz="2400"/>
              <a:t>As a hard return to force the cursor to move down to the next line.</a:t>
            </a:r>
            <a:endParaRPr sz="2400"/>
          </a:p>
          <a:p>
            <a:pPr indent="-381000" lvl="0" marL="457200" rtl="0" algn="l">
              <a:spcBef>
                <a:spcPts val="0"/>
              </a:spcBef>
              <a:spcAft>
                <a:spcPts val="0"/>
              </a:spcAft>
              <a:buSzPts val="2400"/>
              <a:buChar char="❖"/>
            </a:pPr>
            <a:r>
              <a:rPr lang="en" sz="2400"/>
              <a:t>Press the Enter key twice to get a blank line in between paragraphs or lines in your document.</a:t>
            </a:r>
            <a:endParaRPr sz="2400"/>
          </a:p>
        </p:txBody>
      </p:sp>
      <p:sp>
        <p:nvSpPr>
          <p:cNvPr id="553" name="Google Shape;553;p84"/>
          <p:cNvSpPr txBox="1"/>
          <p:nvPr/>
        </p:nvSpPr>
        <p:spPr>
          <a:xfrm>
            <a:off x="4203425" y="550600"/>
            <a:ext cx="1705500" cy="83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FFFF"/>
                </a:solidFill>
              </a:rPr>
              <a:t>Enter</a:t>
            </a:r>
            <a:endParaRPr sz="4800">
              <a:solidFill>
                <a:srgbClr val="FFFFFF"/>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descr="https://upload.wikimedia.org/wikipedia/commons/5/5f/LC-P_computer_keyboard%2C_German_layout-3234.jpg" id="558" name="Google Shape;558;p85">
            <a:hlinkClick r:id="rId3"/>
          </p:cNvPr>
          <p:cNvPicPr preferRelativeResize="0"/>
          <p:nvPr/>
        </p:nvPicPr>
        <p:blipFill rotWithShape="1">
          <a:blip r:embed="rId4">
            <a:alphaModFix/>
          </a:blip>
          <a:srcRect b="11617" l="3459" r="33762" t="43337"/>
          <a:stretch/>
        </p:blipFill>
        <p:spPr>
          <a:xfrm>
            <a:off x="53725" y="0"/>
            <a:ext cx="9090276" cy="2135375"/>
          </a:xfrm>
          <a:prstGeom prst="rect">
            <a:avLst/>
          </a:prstGeom>
          <a:noFill/>
          <a:ln>
            <a:noFill/>
          </a:ln>
        </p:spPr>
      </p:pic>
      <p:sp>
        <p:nvSpPr>
          <p:cNvPr id="559" name="Google Shape;559;p85"/>
          <p:cNvSpPr txBox="1"/>
          <p:nvPr/>
        </p:nvSpPr>
        <p:spPr>
          <a:xfrm>
            <a:off x="148963" y="2229425"/>
            <a:ext cx="8899800" cy="259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t>The long key at the bottom is called the </a:t>
            </a:r>
            <a:r>
              <a:rPr b="1" lang="en" sz="3000"/>
              <a:t>Space Bar key</a:t>
            </a:r>
            <a:r>
              <a:rPr lang="en" sz="3000"/>
              <a:t>. It is used to add a space. Please note the following:</a:t>
            </a:r>
            <a:endParaRPr sz="3000"/>
          </a:p>
          <a:p>
            <a:pPr indent="-419100" lvl="0" marL="457200" rtl="0" algn="l">
              <a:spcBef>
                <a:spcPts val="0"/>
              </a:spcBef>
              <a:spcAft>
                <a:spcPts val="0"/>
              </a:spcAft>
              <a:buSzPts val="3000"/>
              <a:buChar char="●"/>
            </a:pPr>
            <a:r>
              <a:rPr lang="en" sz="3000"/>
              <a:t>You insert 1 space between words.</a:t>
            </a:r>
            <a:endParaRPr sz="3000"/>
          </a:p>
          <a:p>
            <a:pPr indent="-419100" lvl="0" marL="457200" rtl="0" algn="l">
              <a:spcBef>
                <a:spcPts val="0"/>
              </a:spcBef>
              <a:spcAft>
                <a:spcPts val="0"/>
              </a:spcAft>
              <a:buSzPts val="3000"/>
              <a:buChar char="●"/>
            </a:pPr>
            <a:r>
              <a:rPr lang="en" sz="3000"/>
              <a:t>You insert 1 space at the end of an endmark </a:t>
            </a:r>
            <a:r>
              <a:rPr lang="en"/>
              <a:t>(. , ?)</a:t>
            </a:r>
            <a:r>
              <a:rPr lang="en" sz="3000"/>
              <a:t>.</a:t>
            </a:r>
            <a:endParaRPr sz="3000"/>
          </a:p>
        </p:txBody>
      </p:sp>
      <p:sp>
        <p:nvSpPr>
          <p:cNvPr id="560" name="Google Shape;560;p85"/>
          <p:cNvSpPr txBox="1"/>
          <p:nvPr/>
        </p:nvSpPr>
        <p:spPr>
          <a:xfrm>
            <a:off x="2524750" y="1530975"/>
            <a:ext cx="3370800" cy="537300"/>
          </a:xfrm>
          <a:prstGeom prst="rect">
            <a:avLst/>
          </a:prstGeom>
          <a:noFill/>
          <a:ln cap="flat" cmpd="sng" w="38100">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00"/>
                </a:solidFill>
              </a:rPr>
              <a:t>Space Bar key</a:t>
            </a:r>
            <a:endParaRPr sz="3600">
              <a:solidFill>
                <a:srgbClr val="FFFF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2"/>
          <p:cNvSpPr txBox="1"/>
          <p:nvPr/>
        </p:nvSpPr>
        <p:spPr>
          <a:xfrm>
            <a:off x="127625" y="226825"/>
            <a:ext cx="9324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2"/>
          <p:cNvSpPr/>
          <p:nvPr/>
        </p:nvSpPr>
        <p:spPr>
          <a:xfrm>
            <a:off x="127625" y="226825"/>
            <a:ext cx="8936182" cy="57425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dk1"/>
                </a:solidFill>
                <a:latin typeface="Roboto;900"/>
              </a:rPr>
              <a:t>1. What is a computing system?</a:t>
            </a:r>
          </a:p>
        </p:txBody>
      </p:sp>
      <p:sp>
        <p:nvSpPr>
          <p:cNvPr id="185" name="Google Shape;185;p32"/>
          <p:cNvSpPr txBox="1"/>
          <p:nvPr/>
        </p:nvSpPr>
        <p:spPr>
          <a:xfrm>
            <a:off x="725550" y="869975"/>
            <a:ext cx="4521900" cy="39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4500">
                <a:solidFill>
                  <a:schemeClr val="dk1"/>
                </a:solidFill>
                <a:latin typeface="Roboto"/>
                <a:ea typeface="Roboto"/>
                <a:cs typeface="Roboto"/>
                <a:sym typeface="Roboto"/>
              </a:rPr>
              <a:t>People interact with a wide variety of computing devices. </a:t>
            </a:r>
            <a:endParaRPr sz="4500">
              <a:latin typeface="Roboto"/>
              <a:ea typeface="Roboto"/>
              <a:cs typeface="Roboto"/>
              <a:sym typeface="Roboto"/>
            </a:endParaRPr>
          </a:p>
        </p:txBody>
      </p:sp>
      <p:pic>
        <p:nvPicPr>
          <p:cNvPr id="186" name="Google Shape;186;p32"/>
          <p:cNvPicPr preferRelativeResize="0"/>
          <p:nvPr/>
        </p:nvPicPr>
        <p:blipFill>
          <a:blip r:embed="rId3">
            <a:alphaModFix/>
          </a:blip>
          <a:stretch>
            <a:fillRect/>
          </a:stretch>
        </p:blipFill>
        <p:spPr>
          <a:xfrm>
            <a:off x="3970525" y="1629950"/>
            <a:ext cx="5091075" cy="318122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descr="https://upload.wikimedia.org/wikipedia/commons/1/19/QWERTY.png" id="565" name="Google Shape;565;p86">
            <a:hlinkClick r:id="rId3"/>
          </p:cNvPr>
          <p:cNvPicPr preferRelativeResize="0"/>
          <p:nvPr/>
        </p:nvPicPr>
        <p:blipFill rotWithShape="1">
          <a:blip r:embed="rId4">
            <a:alphaModFix/>
          </a:blip>
          <a:srcRect b="0" l="63973" r="21548" t="22762"/>
          <a:stretch/>
        </p:blipFill>
        <p:spPr>
          <a:xfrm>
            <a:off x="1009950" y="1081700"/>
            <a:ext cx="1385199" cy="3245675"/>
          </a:xfrm>
          <a:prstGeom prst="rect">
            <a:avLst/>
          </a:prstGeom>
          <a:noFill/>
          <a:ln>
            <a:noFill/>
          </a:ln>
        </p:spPr>
      </p:pic>
      <p:sp>
        <p:nvSpPr>
          <p:cNvPr id="566" name="Google Shape;566;p86"/>
          <p:cNvSpPr txBox="1"/>
          <p:nvPr/>
        </p:nvSpPr>
        <p:spPr>
          <a:xfrm>
            <a:off x="3088800" y="933325"/>
            <a:ext cx="5788200" cy="3867900"/>
          </a:xfrm>
          <a:prstGeom prst="rect">
            <a:avLst/>
          </a:prstGeom>
          <a:noFill/>
          <a:ln cap="flat" cmpd="sng" w="19050">
            <a:solidFill>
              <a:srgbClr val="00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3000"/>
              <a:t>Before the mouse was invented, </a:t>
            </a:r>
            <a:r>
              <a:rPr b="1" i="1" lang="en" sz="3000"/>
              <a:t>Cursor Control Keys</a:t>
            </a:r>
            <a:r>
              <a:rPr lang="en" sz="3000"/>
              <a:t> were used to navigate or </a:t>
            </a:r>
            <a:r>
              <a:rPr b="1" i="1" lang="en" sz="3000"/>
              <a:t>move throughout a document, insert space or delete text</a:t>
            </a:r>
            <a:r>
              <a:rPr lang="en" sz="3000"/>
              <a:t>. </a:t>
            </a:r>
            <a:r>
              <a:rPr b="1" i="1" lang="en" sz="3000"/>
              <a:t>Arrow keys</a:t>
            </a:r>
            <a:r>
              <a:rPr lang="en" sz="3000"/>
              <a:t> were used to </a:t>
            </a:r>
            <a:r>
              <a:rPr b="1" i="1" lang="en" sz="3000"/>
              <a:t>move</a:t>
            </a:r>
            <a:r>
              <a:rPr lang="en" sz="3000"/>
              <a:t> throughout a document </a:t>
            </a:r>
            <a:r>
              <a:rPr b="1" i="1" lang="en" sz="3000"/>
              <a:t>and</a:t>
            </a:r>
            <a:r>
              <a:rPr lang="en" sz="3000"/>
              <a:t> as </a:t>
            </a:r>
            <a:r>
              <a:rPr b="1" i="1" lang="en" sz="3000"/>
              <a:t>gaming controls. </a:t>
            </a:r>
            <a:endParaRPr b="1" i="1" sz="3000"/>
          </a:p>
        </p:txBody>
      </p:sp>
      <p:sp>
        <p:nvSpPr>
          <p:cNvPr id="567" name="Google Shape;567;p86"/>
          <p:cNvSpPr txBox="1"/>
          <p:nvPr/>
        </p:nvSpPr>
        <p:spPr>
          <a:xfrm>
            <a:off x="2793325" y="53725"/>
            <a:ext cx="6083700" cy="72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t>Cursor Control Keys</a:t>
            </a:r>
            <a:endParaRPr sz="48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descr="https://upload.wikimedia.org/wikipedia/commons/5/5f/LC-P_computer_keyboard%2C_German_layout-3234.jpg" id="572" name="Google Shape;572;p87">
            <a:hlinkClick r:id="rId3"/>
          </p:cNvPr>
          <p:cNvPicPr preferRelativeResize="0"/>
          <p:nvPr/>
        </p:nvPicPr>
        <p:blipFill rotWithShape="1">
          <a:blip r:embed="rId4">
            <a:alphaModFix/>
          </a:blip>
          <a:srcRect b="10705" l="79895" r="2626" t="20885"/>
          <a:stretch/>
        </p:blipFill>
        <p:spPr>
          <a:xfrm>
            <a:off x="241725" y="1087775"/>
            <a:ext cx="2967924" cy="3808125"/>
          </a:xfrm>
          <a:prstGeom prst="rect">
            <a:avLst/>
          </a:prstGeom>
          <a:noFill/>
          <a:ln>
            <a:noFill/>
          </a:ln>
        </p:spPr>
      </p:pic>
      <p:sp>
        <p:nvSpPr>
          <p:cNvPr id="573" name="Google Shape;573;p87"/>
          <p:cNvSpPr txBox="1"/>
          <p:nvPr/>
        </p:nvSpPr>
        <p:spPr>
          <a:xfrm>
            <a:off x="644625" y="94000"/>
            <a:ext cx="8057700" cy="107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0"/>
              <a:t>Numeric Keypad</a:t>
            </a:r>
            <a:endParaRPr b="1" sz="6000"/>
          </a:p>
        </p:txBody>
      </p:sp>
      <p:sp>
        <p:nvSpPr>
          <p:cNvPr id="574" name="Google Shape;574;p87"/>
          <p:cNvSpPr txBox="1"/>
          <p:nvPr/>
        </p:nvSpPr>
        <p:spPr>
          <a:xfrm>
            <a:off x="3209650" y="1168375"/>
            <a:ext cx="5640600" cy="391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The</a:t>
            </a:r>
            <a:r>
              <a:rPr b="1" lang="en" sz="1800"/>
              <a:t> Numeric keypad</a:t>
            </a:r>
            <a:r>
              <a:rPr lang="en" sz="1800"/>
              <a:t> is located on the right side of your screen. Some keys have words, some have numbers with words or directional arrows, while others contain math symbols.  The Numeric keypad serves the following two functions:</a:t>
            </a:r>
            <a:endParaRPr sz="1800"/>
          </a:p>
          <a:p>
            <a:pPr indent="-342900" lvl="0" marL="914400" rtl="0" algn="l">
              <a:spcBef>
                <a:spcPts val="0"/>
              </a:spcBef>
              <a:spcAft>
                <a:spcPts val="0"/>
              </a:spcAft>
              <a:buSzPts val="1800"/>
              <a:buAutoNum type="arabicPeriod"/>
            </a:pPr>
            <a:r>
              <a:rPr lang="en" sz="1800"/>
              <a:t>I</a:t>
            </a:r>
            <a:r>
              <a:rPr b="1" lang="en" sz="1800"/>
              <a:t>t serve as cursor controls.</a:t>
            </a:r>
            <a:endParaRPr b="1" sz="1800"/>
          </a:p>
          <a:p>
            <a:pPr indent="-342900" lvl="0" marL="914400" rtl="0" algn="l">
              <a:spcBef>
                <a:spcPts val="0"/>
              </a:spcBef>
              <a:spcAft>
                <a:spcPts val="0"/>
              </a:spcAft>
              <a:buSzPts val="1800"/>
              <a:buAutoNum type="arabicPeriod"/>
            </a:pPr>
            <a:r>
              <a:rPr b="1" lang="en" sz="1800"/>
              <a:t>It functions as a calculator to type numbers and basic equations.</a:t>
            </a:r>
            <a:endParaRPr sz="1800"/>
          </a:p>
          <a:p>
            <a:pPr indent="0" lvl="0" marL="0" rtl="0" algn="l">
              <a:spcBef>
                <a:spcPts val="0"/>
              </a:spcBef>
              <a:spcAft>
                <a:spcPts val="0"/>
              </a:spcAft>
              <a:buNone/>
            </a:pPr>
            <a:r>
              <a:rPr lang="en" sz="1800"/>
              <a:t>In order to use the Numeric keypad as a calculator you must press the </a:t>
            </a:r>
            <a:r>
              <a:rPr b="1" lang="en" sz="1800"/>
              <a:t>NumLock key</a:t>
            </a:r>
            <a:r>
              <a:rPr lang="en" sz="1800"/>
              <a:t> located toward the top. A green or white light will usually appear indicating that the insert number feature is on. To use it as a Cursor Control just deselect the same key.</a:t>
            </a:r>
            <a:endParaRPr sz="18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88"/>
          <p:cNvSpPr/>
          <p:nvPr/>
        </p:nvSpPr>
        <p:spPr>
          <a:xfrm>
            <a:off x="3907500" y="11050"/>
            <a:ext cx="169500" cy="51324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88"/>
          <p:cNvSpPr/>
          <p:nvPr/>
        </p:nvSpPr>
        <p:spPr>
          <a:xfrm>
            <a:off x="4077000" y="0"/>
            <a:ext cx="2791200" cy="5143500"/>
          </a:xfrm>
          <a:prstGeom prst="rect">
            <a:avLst/>
          </a:prstGeom>
          <a:solidFill>
            <a:srgbClr val="039BE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88"/>
          <p:cNvSpPr txBox="1"/>
          <p:nvPr/>
        </p:nvSpPr>
        <p:spPr>
          <a:xfrm>
            <a:off x="1407150" y="731225"/>
            <a:ext cx="6329700" cy="31827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t>Review Questions</a:t>
            </a:r>
            <a:endParaRPr sz="96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89"/>
          <p:cNvSpPr txBox="1"/>
          <p:nvPr>
            <p:ph type="title"/>
          </p:nvPr>
        </p:nvSpPr>
        <p:spPr>
          <a:xfrm>
            <a:off x="335750" y="739525"/>
            <a:ext cx="8496600" cy="406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6000"/>
              <a:t>Question 7. </a:t>
            </a:r>
            <a:r>
              <a:rPr lang="en" sz="6000"/>
              <a:t>What are the keys with an F followed by a number called? What do they do?</a:t>
            </a:r>
            <a:endParaRPr sz="60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90"/>
          <p:cNvSpPr txBox="1"/>
          <p:nvPr>
            <p:ph type="title"/>
          </p:nvPr>
        </p:nvSpPr>
        <p:spPr>
          <a:xfrm>
            <a:off x="311700" y="445025"/>
            <a:ext cx="8520600" cy="41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Question 7. </a:t>
            </a:r>
            <a:r>
              <a:rPr lang="en" sz="2400"/>
              <a:t>What are the keys with an F followed by a number called?</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b="1" lang="en" sz="4800"/>
              <a:t>Answer</a:t>
            </a:r>
            <a:r>
              <a:rPr lang="en" sz="4800"/>
              <a:t>→ They are called Functions keys because they perform a task like printing or boldfacing text.</a:t>
            </a:r>
            <a:endParaRPr sz="48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91"/>
          <p:cNvSpPr txBox="1"/>
          <p:nvPr>
            <p:ph type="title"/>
          </p:nvPr>
        </p:nvSpPr>
        <p:spPr>
          <a:xfrm>
            <a:off x="335750" y="971300"/>
            <a:ext cx="8496600" cy="383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6000"/>
              <a:t>Question 8. </a:t>
            </a:r>
            <a:r>
              <a:rPr lang="en" sz="6000"/>
              <a:t>What key would you press to type all capital letters?</a:t>
            </a:r>
            <a:endParaRPr sz="60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92"/>
          <p:cNvSpPr txBox="1"/>
          <p:nvPr>
            <p:ph type="title"/>
          </p:nvPr>
        </p:nvSpPr>
        <p:spPr>
          <a:xfrm>
            <a:off x="335750" y="195575"/>
            <a:ext cx="8496600" cy="460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Question </a:t>
            </a:r>
            <a:r>
              <a:rPr b="1" lang="en"/>
              <a:t>8</a:t>
            </a:r>
            <a:r>
              <a:rPr b="1" lang="en" sz="3000"/>
              <a:t>. </a:t>
            </a:r>
            <a:r>
              <a:rPr lang="en" sz="3000"/>
              <a:t>What key would you press to type all capital letters?</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b="1" lang="en" sz="6000"/>
              <a:t>Answer:</a:t>
            </a:r>
            <a:r>
              <a:rPr lang="en" sz="6000"/>
              <a:t> Caps Lock key</a:t>
            </a:r>
            <a:endParaRPr sz="60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93"/>
          <p:cNvSpPr txBox="1"/>
          <p:nvPr>
            <p:ph type="title"/>
          </p:nvPr>
        </p:nvSpPr>
        <p:spPr>
          <a:xfrm>
            <a:off x="335750" y="816775"/>
            <a:ext cx="8496600" cy="398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5400"/>
              <a:t>Question 9. </a:t>
            </a:r>
            <a:r>
              <a:rPr lang="en" sz="5400"/>
              <a:t>What key do you press to put a space in between words?</a:t>
            </a:r>
            <a:endParaRPr sz="54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94"/>
          <p:cNvSpPr txBox="1"/>
          <p:nvPr>
            <p:ph type="title"/>
          </p:nvPr>
        </p:nvSpPr>
        <p:spPr>
          <a:xfrm>
            <a:off x="335750" y="195575"/>
            <a:ext cx="8496600" cy="460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Question </a:t>
            </a:r>
            <a:r>
              <a:rPr b="1" lang="en"/>
              <a:t>9</a:t>
            </a:r>
            <a:r>
              <a:rPr b="1" lang="en" sz="3000"/>
              <a:t>. </a:t>
            </a:r>
            <a:r>
              <a:rPr lang="en" sz="3000"/>
              <a:t>What key do you press to put 1 space in between words?</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b="1" lang="en" sz="4800"/>
              <a:t>Answer</a:t>
            </a:r>
            <a:r>
              <a:rPr lang="en" sz="4800"/>
              <a:t>→ The Space bar puts one blank space between words.</a:t>
            </a:r>
            <a:endParaRPr sz="48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95"/>
          <p:cNvSpPr txBox="1"/>
          <p:nvPr>
            <p:ph type="title"/>
          </p:nvPr>
        </p:nvSpPr>
        <p:spPr>
          <a:xfrm>
            <a:off x="335750" y="971300"/>
            <a:ext cx="8496600" cy="383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5600"/>
              <a:t>Question 10. </a:t>
            </a:r>
            <a:r>
              <a:rPr lang="en" sz="5600"/>
              <a:t>What key do you press to type the first letter of a word capital?</a:t>
            </a:r>
            <a:endParaRPr sz="5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3"/>
          <p:cNvSpPr txBox="1"/>
          <p:nvPr>
            <p:ph type="title"/>
          </p:nvPr>
        </p:nvSpPr>
        <p:spPr>
          <a:xfrm>
            <a:off x="576450" y="376050"/>
            <a:ext cx="7991100" cy="439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9600">
                <a:latin typeface="Roboto"/>
                <a:ea typeface="Roboto"/>
                <a:cs typeface="Roboto"/>
                <a:sym typeface="Roboto"/>
              </a:rPr>
              <a:t>What is a computing device?</a:t>
            </a:r>
            <a:endParaRPr sz="9600">
              <a:latin typeface="Roboto"/>
              <a:ea typeface="Roboto"/>
              <a:cs typeface="Roboto"/>
              <a:sym typeface="Roboto"/>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96"/>
          <p:cNvSpPr txBox="1"/>
          <p:nvPr>
            <p:ph type="title"/>
          </p:nvPr>
        </p:nvSpPr>
        <p:spPr>
          <a:xfrm>
            <a:off x="335750" y="195575"/>
            <a:ext cx="8496600" cy="460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Question 10. </a:t>
            </a:r>
            <a:r>
              <a:rPr lang="en" sz="2400"/>
              <a:t>What key do you press to type the first letter of a word capital?</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b="1" lang="en" sz="4800"/>
              <a:t>Answer</a:t>
            </a:r>
            <a:r>
              <a:rPr lang="en" sz="4800"/>
              <a:t>→ You press and hold the Shift key then the letter you want to capitalize.</a:t>
            </a:r>
            <a:endParaRPr sz="48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97"/>
          <p:cNvSpPr txBox="1"/>
          <p:nvPr>
            <p:ph type="title"/>
          </p:nvPr>
        </p:nvSpPr>
        <p:spPr>
          <a:xfrm>
            <a:off x="335750" y="971300"/>
            <a:ext cx="8496600" cy="3830400"/>
          </a:xfrm>
          <a:prstGeom prst="rect">
            <a:avLst/>
          </a:prstGeom>
          <a:ln cap="flat" cmpd="sng" w="952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4900"/>
              <a:t>Question 11. </a:t>
            </a:r>
            <a:r>
              <a:rPr lang="en" sz="4900"/>
              <a:t>What keys do you press to type the following </a:t>
            </a:r>
            <a:r>
              <a:rPr b="1" lang="en" sz="6100">
                <a:highlight>
                  <a:srgbClr val="FFFF00"/>
                </a:highlight>
              </a:rPr>
              <a:t>5%</a:t>
            </a:r>
            <a:r>
              <a:rPr lang="en" sz="5400">
                <a:highlight>
                  <a:srgbClr val="FFFF00"/>
                </a:highlight>
              </a:rPr>
              <a:t>?</a:t>
            </a:r>
            <a:endParaRPr sz="5400">
              <a:highlight>
                <a:srgbClr val="FFFF00"/>
              </a:highlight>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98"/>
          <p:cNvSpPr txBox="1"/>
          <p:nvPr>
            <p:ph type="title"/>
          </p:nvPr>
        </p:nvSpPr>
        <p:spPr>
          <a:xfrm>
            <a:off x="335750" y="195575"/>
            <a:ext cx="8621700" cy="4606200"/>
          </a:xfrm>
          <a:prstGeom prst="rect">
            <a:avLst/>
          </a:prstGeom>
          <a:ln cap="flat" cmpd="sng" w="952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3000"/>
              <a:t>Question </a:t>
            </a:r>
            <a:r>
              <a:rPr b="1" lang="en"/>
              <a:t>11</a:t>
            </a:r>
            <a:r>
              <a:rPr b="1" lang="en" sz="3000"/>
              <a:t>. </a:t>
            </a:r>
            <a:r>
              <a:rPr lang="en" sz="3000"/>
              <a:t>What keys do you press to type the following → </a:t>
            </a:r>
            <a:r>
              <a:rPr b="1" lang="en" sz="3000">
                <a:highlight>
                  <a:srgbClr val="FFFF00"/>
                </a:highlight>
              </a:rPr>
              <a:t>5%</a:t>
            </a:r>
            <a:endParaRPr b="1" sz="3000">
              <a:highlight>
                <a:srgbClr val="FFFF00"/>
              </a:highlight>
            </a:endParaRPr>
          </a:p>
          <a:p>
            <a:pPr indent="0" lvl="0" marL="0" rtl="0" algn="l">
              <a:spcBef>
                <a:spcPts val="0"/>
              </a:spcBef>
              <a:spcAft>
                <a:spcPts val="0"/>
              </a:spcAft>
              <a:buNone/>
            </a:pPr>
            <a:r>
              <a:t/>
            </a:r>
            <a:endParaRPr b="1" sz="3000">
              <a:highlight>
                <a:srgbClr val="FFFF00"/>
              </a:highlight>
            </a:endParaRPr>
          </a:p>
          <a:p>
            <a:pPr indent="0" lvl="0" marL="0" rtl="0" algn="l">
              <a:spcBef>
                <a:spcPts val="0"/>
              </a:spcBef>
              <a:spcAft>
                <a:spcPts val="0"/>
              </a:spcAft>
              <a:buNone/>
            </a:pPr>
            <a:r>
              <a:t/>
            </a:r>
            <a:endParaRPr b="1" sz="3000">
              <a:highlight>
                <a:srgbClr val="FFFF00"/>
              </a:highlight>
            </a:endParaRPr>
          </a:p>
          <a:p>
            <a:pPr indent="0" lvl="0" marL="0" rtl="0" algn="l">
              <a:spcBef>
                <a:spcPts val="0"/>
              </a:spcBef>
              <a:spcAft>
                <a:spcPts val="0"/>
              </a:spcAft>
              <a:buNone/>
            </a:pPr>
            <a:r>
              <a:rPr b="1" lang="en" sz="7200">
                <a:solidFill>
                  <a:srgbClr val="000000"/>
                </a:solidFill>
              </a:rPr>
              <a:t>Answer→ </a:t>
            </a:r>
            <a:r>
              <a:rPr lang="en" sz="7200">
                <a:solidFill>
                  <a:srgbClr val="000000"/>
                </a:solidFill>
              </a:rPr>
              <a:t>Press 5 then Shift+5</a:t>
            </a:r>
            <a:endParaRPr sz="7200">
              <a:solidFill>
                <a:srgbClr val="00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99"/>
          <p:cNvSpPr txBox="1"/>
          <p:nvPr>
            <p:ph type="title"/>
          </p:nvPr>
        </p:nvSpPr>
        <p:spPr>
          <a:xfrm>
            <a:off x="335750" y="949225"/>
            <a:ext cx="8496600" cy="3852600"/>
          </a:xfrm>
          <a:prstGeom prst="rect">
            <a:avLst/>
          </a:prstGeom>
          <a:ln cap="flat" cmpd="sng" w="952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5300"/>
              <a:t>Question 12. </a:t>
            </a:r>
            <a:r>
              <a:rPr lang="en" sz="5300"/>
              <a:t>What would you press to force the cursor to go to the beginning of the next line?</a:t>
            </a:r>
            <a:endParaRPr b="1" sz="6500">
              <a:highlight>
                <a:srgbClr val="FFFF00"/>
              </a:highlight>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100"/>
          <p:cNvSpPr txBox="1"/>
          <p:nvPr>
            <p:ph type="title"/>
          </p:nvPr>
        </p:nvSpPr>
        <p:spPr>
          <a:xfrm>
            <a:off x="335750" y="195575"/>
            <a:ext cx="8496600" cy="46062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t>Question </a:t>
            </a:r>
            <a:r>
              <a:rPr b="1" lang="en"/>
              <a:t>12</a:t>
            </a:r>
            <a:r>
              <a:rPr b="1" lang="en" sz="3000"/>
              <a:t>. </a:t>
            </a:r>
            <a:r>
              <a:rPr lang="en" sz="3000"/>
              <a:t>What would you press to force the cursor to go to the beginning of the next line?</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b="1" lang="en" sz="7200"/>
              <a:t>Answer</a:t>
            </a:r>
            <a:r>
              <a:rPr lang="en" sz="7200"/>
              <a:t>→ You press the Enter key</a:t>
            </a:r>
            <a:endParaRPr sz="72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101"/>
          <p:cNvSpPr txBox="1"/>
          <p:nvPr>
            <p:ph type="title"/>
          </p:nvPr>
        </p:nvSpPr>
        <p:spPr>
          <a:xfrm>
            <a:off x="311700" y="40850"/>
            <a:ext cx="8520600" cy="102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600">
                <a:latin typeface="Roboto"/>
                <a:ea typeface="Roboto"/>
                <a:cs typeface="Roboto"/>
                <a:sym typeface="Roboto"/>
              </a:rPr>
              <a:t>3b.</a:t>
            </a:r>
            <a:r>
              <a:rPr b="1" lang="en" sz="5600">
                <a:latin typeface="Roboto"/>
                <a:ea typeface="Roboto"/>
                <a:cs typeface="Roboto"/>
                <a:sym typeface="Roboto"/>
              </a:rPr>
              <a:t>Ou</a:t>
            </a:r>
            <a:r>
              <a:rPr b="1" lang="en" sz="5600">
                <a:latin typeface="Roboto"/>
                <a:ea typeface="Roboto"/>
                <a:cs typeface="Roboto"/>
                <a:sym typeface="Roboto"/>
              </a:rPr>
              <a:t>tput Devices </a:t>
            </a:r>
            <a:endParaRPr b="1" sz="5600">
              <a:latin typeface="Roboto"/>
              <a:ea typeface="Roboto"/>
              <a:cs typeface="Roboto"/>
              <a:sym typeface="Roboto"/>
            </a:endParaRPr>
          </a:p>
        </p:txBody>
      </p:sp>
      <p:sp>
        <p:nvSpPr>
          <p:cNvPr id="647" name="Google Shape;647;p101"/>
          <p:cNvSpPr txBox="1"/>
          <p:nvPr>
            <p:ph idx="1" type="body"/>
          </p:nvPr>
        </p:nvSpPr>
        <p:spPr>
          <a:xfrm>
            <a:off x="61325" y="950600"/>
            <a:ext cx="8666700" cy="3827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4D40"/>
                </a:solidFill>
                <a:latin typeface="Roboto"/>
                <a:ea typeface="Roboto"/>
                <a:cs typeface="Roboto"/>
                <a:sym typeface="Roboto"/>
              </a:rPr>
              <a:t>Any device that </a:t>
            </a:r>
            <a:r>
              <a:rPr b="1" lang="en" sz="2400" u="sng">
                <a:solidFill>
                  <a:srgbClr val="039BE5"/>
                </a:solidFill>
                <a:latin typeface="Roboto"/>
                <a:ea typeface="Roboto"/>
                <a:cs typeface="Roboto"/>
                <a:sym typeface="Roboto"/>
                <a:hlinkClick r:id="rId3">
                  <a:extLst>
                    <a:ext uri="{A12FA001-AC4F-418D-AE19-62706E023703}">
                      <ahyp:hlinkClr val="tx"/>
                    </a:ext>
                  </a:extLst>
                </a:hlinkClick>
              </a:rPr>
              <a:t>outputs</a:t>
            </a:r>
            <a:r>
              <a:rPr b="1" lang="en" sz="2400">
                <a:solidFill>
                  <a:srgbClr val="004D40"/>
                </a:solidFill>
                <a:latin typeface="Roboto"/>
                <a:ea typeface="Roboto"/>
                <a:cs typeface="Roboto"/>
                <a:sym typeface="Roboto"/>
              </a:rPr>
              <a:t> information from a computer is called an </a:t>
            </a:r>
            <a:r>
              <a:rPr b="1" i="1" lang="en" sz="2400">
                <a:solidFill>
                  <a:srgbClr val="FF0000"/>
                </a:solidFill>
                <a:latin typeface="Roboto"/>
                <a:ea typeface="Roboto"/>
                <a:cs typeface="Roboto"/>
                <a:sym typeface="Roboto"/>
              </a:rPr>
              <a:t>output device</a:t>
            </a:r>
            <a:r>
              <a:rPr b="1" lang="en" sz="2400">
                <a:solidFill>
                  <a:srgbClr val="004D40"/>
                </a:solidFill>
                <a:latin typeface="Roboto"/>
                <a:ea typeface="Roboto"/>
                <a:cs typeface="Roboto"/>
                <a:sym typeface="Roboto"/>
              </a:rPr>
              <a:t>. They allow you to retrieve data. Some examples are:</a:t>
            </a:r>
            <a:endParaRPr b="1" sz="2400">
              <a:solidFill>
                <a:srgbClr val="004D40"/>
              </a:solidFill>
              <a:latin typeface="Roboto"/>
              <a:ea typeface="Roboto"/>
              <a:cs typeface="Roboto"/>
              <a:sym typeface="Roboto"/>
            </a:endParaRPr>
          </a:p>
          <a:p>
            <a:pPr indent="0" lvl="0" marL="0" rtl="0" algn="l">
              <a:lnSpc>
                <a:spcPct val="100000"/>
              </a:lnSpc>
              <a:spcBef>
                <a:spcPts val="0"/>
              </a:spcBef>
              <a:spcAft>
                <a:spcPts val="0"/>
              </a:spcAft>
              <a:buNone/>
            </a:pPr>
            <a:r>
              <a:t/>
            </a:r>
            <a:endParaRPr b="1" sz="1100">
              <a:solidFill>
                <a:srgbClr val="004D40"/>
              </a:solidFill>
              <a:latin typeface="Roboto"/>
              <a:ea typeface="Roboto"/>
              <a:cs typeface="Roboto"/>
              <a:sym typeface="Roboto"/>
            </a:endParaRPr>
          </a:p>
          <a:p>
            <a:pPr indent="-419100" lvl="0" marL="914400" rtl="0" algn="l">
              <a:lnSpc>
                <a:spcPct val="100000"/>
              </a:lnSpc>
              <a:spcBef>
                <a:spcPts val="0"/>
              </a:spcBef>
              <a:spcAft>
                <a:spcPts val="0"/>
              </a:spcAft>
              <a:buClr>
                <a:srgbClr val="004D40"/>
              </a:buClr>
              <a:buSzPts val="3000"/>
              <a:buFont typeface="Roboto"/>
              <a:buChar char="➢"/>
            </a:pPr>
            <a:r>
              <a:rPr b="1" lang="en" sz="3000">
                <a:solidFill>
                  <a:srgbClr val="004D40"/>
                </a:solidFill>
                <a:latin typeface="Roboto"/>
                <a:ea typeface="Roboto"/>
                <a:cs typeface="Roboto"/>
                <a:sym typeface="Roboto"/>
              </a:rPr>
              <a:t>Monitors</a:t>
            </a:r>
            <a:endParaRPr b="1" sz="3000">
              <a:solidFill>
                <a:srgbClr val="004D40"/>
              </a:solidFill>
              <a:latin typeface="Roboto"/>
              <a:ea typeface="Roboto"/>
              <a:cs typeface="Roboto"/>
              <a:sym typeface="Roboto"/>
            </a:endParaRPr>
          </a:p>
          <a:p>
            <a:pPr indent="-419100" lvl="0" marL="914400" rtl="0" algn="l">
              <a:lnSpc>
                <a:spcPct val="100000"/>
              </a:lnSpc>
              <a:spcBef>
                <a:spcPts val="0"/>
              </a:spcBef>
              <a:spcAft>
                <a:spcPts val="0"/>
              </a:spcAft>
              <a:buClr>
                <a:srgbClr val="004D40"/>
              </a:buClr>
              <a:buSzPts val="3000"/>
              <a:buFont typeface="Roboto"/>
              <a:buChar char="➢"/>
            </a:pPr>
            <a:r>
              <a:rPr b="1" lang="en" sz="3000">
                <a:solidFill>
                  <a:srgbClr val="004D40"/>
                </a:solidFill>
                <a:latin typeface="Roboto"/>
                <a:ea typeface="Roboto"/>
                <a:cs typeface="Roboto"/>
                <a:sym typeface="Roboto"/>
              </a:rPr>
              <a:t>Printers,</a:t>
            </a:r>
            <a:endParaRPr b="1" sz="3000">
              <a:solidFill>
                <a:srgbClr val="004D40"/>
              </a:solidFill>
              <a:latin typeface="Roboto"/>
              <a:ea typeface="Roboto"/>
              <a:cs typeface="Roboto"/>
              <a:sym typeface="Roboto"/>
            </a:endParaRPr>
          </a:p>
          <a:p>
            <a:pPr indent="-419100" lvl="0" marL="914400" rtl="0" algn="l">
              <a:lnSpc>
                <a:spcPct val="100000"/>
              </a:lnSpc>
              <a:spcBef>
                <a:spcPts val="0"/>
              </a:spcBef>
              <a:spcAft>
                <a:spcPts val="0"/>
              </a:spcAft>
              <a:buClr>
                <a:srgbClr val="004D40"/>
              </a:buClr>
              <a:buSzPts val="3000"/>
              <a:buFont typeface="Roboto"/>
              <a:buChar char="➢"/>
            </a:pPr>
            <a:r>
              <a:rPr b="1" lang="en" sz="3000">
                <a:solidFill>
                  <a:srgbClr val="004D40"/>
                </a:solidFill>
                <a:latin typeface="Roboto"/>
                <a:ea typeface="Roboto"/>
                <a:cs typeface="Roboto"/>
                <a:sym typeface="Roboto"/>
              </a:rPr>
              <a:t>Speakers,</a:t>
            </a:r>
            <a:endParaRPr b="1" sz="3000">
              <a:solidFill>
                <a:srgbClr val="004D40"/>
              </a:solidFill>
              <a:latin typeface="Roboto"/>
              <a:ea typeface="Roboto"/>
              <a:cs typeface="Roboto"/>
              <a:sym typeface="Roboto"/>
            </a:endParaRPr>
          </a:p>
          <a:p>
            <a:pPr indent="-419100" lvl="0" marL="914400" rtl="0" algn="l">
              <a:lnSpc>
                <a:spcPct val="100000"/>
              </a:lnSpc>
              <a:spcBef>
                <a:spcPts val="0"/>
              </a:spcBef>
              <a:spcAft>
                <a:spcPts val="0"/>
              </a:spcAft>
              <a:buClr>
                <a:srgbClr val="004D40"/>
              </a:buClr>
              <a:buSzPts val="3000"/>
              <a:buFont typeface="Roboto"/>
              <a:buChar char="➢"/>
            </a:pPr>
            <a:r>
              <a:rPr b="1" lang="en" sz="3000">
                <a:solidFill>
                  <a:srgbClr val="004D40"/>
                </a:solidFill>
                <a:latin typeface="Roboto"/>
                <a:ea typeface="Roboto"/>
                <a:cs typeface="Roboto"/>
                <a:sym typeface="Roboto"/>
              </a:rPr>
              <a:t>Headphones,</a:t>
            </a:r>
            <a:endParaRPr b="1" sz="3000">
              <a:solidFill>
                <a:srgbClr val="004D40"/>
              </a:solidFill>
              <a:latin typeface="Roboto"/>
              <a:ea typeface="Roboto"/>
              <a:cs typeface="Roboto"/>
              <a:sym typeface="Roboto"/>
            </a:endParaRPr>
          </a:p>
          <a:p>
            <a:pPr indent="-419100" lvl="0" marL="914400" rtl="0" algn="l">
              <a:lnSpc>
                <a:spcPct val="100000"/>
              </a:lnSpc>
              <a:spcBef>
                <a:spcPts val="0"/>
              </a:spcBef>
              <a:spcAft>
                <a:spcPts val="0"/>
              </a:spcAft>
              <a:buClr>
                <a:srgbClr val="004D40"/>
              </a:buClr>
              <a:buSzPts val="3000"/>
              <a:buFont typeface="Roboto"/>
              <a:buChar char="➢"/>
            </a:pPr>
            <a:r>
              <a:rPr b="1" lang="en" sz="3000">
                <a:solidFill>
                  <a:srgbClr val="004D40"/>
                </a:solidFill>
                <a:latin typeface="Roboto"/>
                <a:ea typeface="Roboto"/>
                <a:cs typeface="Roboto"/>
                <a:sym typeface="Roboto"/>
              </a:rPr>
              <a:t>Projectors</a:t>
            </a:r>
            <a:endParaRPr b="1" sz="3000">
              <a:latin typeface="Roboto"/>
              <a:ea typeface="Roboto"/>
              <a:cs typeface="Roboto"/>
              <a:sym typeface="Roboto"/>
            </a:endParaRPr>
          </a:p>
        </p:txBody>
      </p:sp>
      <p:sp>
        <p:nvSpPr>
          <p:cNvPr id="648" name="Google Shape;648;p10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49" name="Google Shape;649;p101"/>
          <p:cNvPicPr preferRelativeResize="0"/>
          <p:nvPr/>
        </p:nvPicPr>
        <p:blipFill>
          <a:blip r:embed="rId4">
            <a:alphaModFix/>
          </a:blip>
          <a:stretch>
            <a:fillRect/>
          </a:stretch>
        </p:blipFill>
        <p:spPr>
          <a:xfrm>
            <a:off x="5353450" y="1784125"/>
            <a:ext cx="3693250" cy="3359375"/>
          </a:xfrm>
          <a:prstGeom prst="rect">
            <a:avLst/>
          </a:prstGeom>
          <a:noFill/>
          <a:ln>
            <a:noFill/>
          </a:ln>
        </p:spPr>
      </p:pic>
      <p:pic>
        <p:nvPicPr>
          <p:cNvPr id="650" name="Google Shape;650;p101"/>
          <p:cNvPicPr preferRelativeResize="0"/>
          <p:nvPr/>
        </p:nvPicPr>
        <p:blipFill>
          <a:blip r:embed="rId5">
            <a:alphaModFix/>
          </a:blip>
          <a:stretch>
            <a:fillRect/>
          </a:stretch>
        </p:blipFill>
        <p:spPr>
          <a:xfrm>
            <a:off x="2586100" y="1908600"/>
            <a:ext cx="2065299" cy="1326309"/>
          </a:xfrm>
          <a:prstGeom prst="rect">
            <a:avLst/>
          </a:prstGeom>
          <a:noFill/>
          <a:ln>
            <a:noFill/>
          </a:ln>
        </p:spPr>
      </p:pic>
      <p:pic>
        <p:nvPicPr>
          <p:cNvPr id="651" name="Google Shape;651;p101"/>
          <p:cNvPicPr preferRelativeResize="0"/>
          <p:nvPr/>
        </p:nvPicPr>
        <p:blipFill rotWithShape="1">
          <a:blip r:embed="rId6">
            <a:alphaModFix/>
          </a:blip>
          <a:srcRect b="20908" l="20031" r="11367" t="22504"/>
          <a:stretch/>
        </p:blipFill>
        <p:spPr>
          <a:xfrm>
            <a:off x="2656375" y="3186949"/>
            <a:ext cx="2222874" cy="1833549"/>
          </a:xfrm>
          <a:prstGeom prst="rect">
            <a:avLst/>
          </a:prstGeom>
          <a:noFill/>
          <a:ln>
            <a:noFill/>
          </a:ln>
        </p:spPr>
      </p:pic>
      <p:pic>
        <p:nvPicPr>
          <p:cNvPr id="652" name="Google Shape;652;p101"/>
          <p:cNvPicPr preferRelativeResize="0"/>
          <p:nvPr/>
        </p:nvPicPr>
        <p:blipFill rotWithShape="1">
          <a:blip r:embed="rId7">
            <a:alphaModFix/>
          </a:blip>
          <a:srcRect b="6947" l="16600" r="17497" t="7494"/>
          <a:stretch/>
        </p:blipFill>
        <p:spPr>
          <a:xfrm>
            <a:off x="4572000" y="1640200"/>
            <a:ext cx="1804075" cy="23421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102"/>
          <p:cNvSpPr/>
          <p:nvPr/>
        </p:nvSpPr>
        <p:spPr>
          <a:xfrm>
            <a:off x="3907500" y="11050"/>
            <a:ext cx="169500" cy="51324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02"/>
          <p:cNvSpPr/>
          <p:nvPr/>
        </p:nvSpPr>
        <p:spPr>
          <a:xfrm>
            <a:off x="4077000" y="0"/>
            <a:ext cx="2791200" cy="5143500"/>
          </a:xfrm>
          <a:prstGeom prst="rect">
            <a:avLst/>
          </a:prstGeom>
          <a:solidFill>
            <a:srgbClr val="039BE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02"/>
          <p:cNvSpPr txBox="1"/>
          <p:nvPr/>
        </p:nvSpPr>
        <p:spPr>
          <a:xfrm>
            <a:off x="1407150" y="731225"/>
            <a:ext cx="6329700" cy="31827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t>Review Questions</a:t>
            </a:r>
            <a:endParaRPr sz="960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103"/>
          <p:cNvSpPr txBox="1"/>
          <p:nvPr>
            <p:ph type="title"/>
          </p:nvPr>
        </p:nvSpPr>
        <p:spPr>
          <a:xfrm>
            <a:off x="335750" y="1412800"/>
            <a:ext cx="8496600" cy="338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6000"/>
              <a:t>Question 13. </a:t>
            </a:r>
            <a:r>
              <a:rPr lang="en" sz="6000"/>
              <a:t>What is an output device</a:t>
            </a:r>
            <a:r>
              <a:rPr lang="en" sz="6000"/>
              <a:t>?</a:t>
            </a:r>
            <a:endParaRPr sz="60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104"/>
          <p:cNvSpPr txBox="1"/>
          <p:nvPr>
            <p:ph type="title"/>
          </p:nvPr>
        </p:nvSpPr>
        <p:spPr>
          <a:xfrm>
            <a:off x="311700" y="445025"/>
            <a:ext cx="8520600" cy="41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Question 13. </a:t>
            </a:r>
            <a:r>
              <a:rPr lang="en" sz="2400"/>
              <a:t>What is the job of output devices?</a:t>
            </a:r>
            <a:endParaRPr sz="2400"/>
          </a:p>
          <a:p>
            <a:pPr indent="0" lvl="0" marL="0" rtl="0" algn="l">
              <a:spcBef>
                <a:spcPts val="0"/>
              </a:spcBef>
              <a:spcAft>
                <a:spcPts val="0"/>
              </a:spcAft>
              <a:buNone/>
            </a:pPr>
            <a:r>
              <a:t/>
            </a:r>
            <a:endParaRPr sz="2400"/>
          </a:p>
          <a:p>
            <a:pPr indent="0" lvl="0" marL="0" rtl="0" algn="ctr">
              <a:spcBef>
                <a:spcPts val="0"/>
              </a:spcBef>
              <a:spcAft>
                <a:spcPts val="0"/>
              </a:spcAft>
              <a:buNone/>
            </a:pPr>
            <a:r>
              <a:rPr b="1" lang="en" sz="4800"/>
              <a:t>Answer</a:t>
            </a:r>
            <a:r>
              <a:rPr lang="en" sz="4800"/>
              <a:t>→ </a:t>
            </a:r>
            <a:r>
              <a:rPr b="1" lang="en" sz="2400">
                <a:solidFill>
                  <a:srgbClr val="004D40"/>
                </a:solidFill>
                <a:latin typeface="Roboto"/>
                <a:ea typeface="Roboto"/>
                <a:cs typeface="Roboto"/>
                <a:sym typeface="Roboto"/>
              </a:rPr>
              <a:t>A</a:t>
            </a:r>
            <a:r>
              <a:rPr b="1" lang="en" sz="2400">
                <a:solidFill>
                  <a:srgbClr val="004D40"/>
                </a:solidFill>
                <a:latin typeface="Roboto"/>
                <a:ea typeface="Roboto"/>
                <a:cs typeface="Roboto"/>
                <a:sym typeface="Roboto"/>
              </a:rPr>
              <a:t>n output device allows you to access (“get”) data from the computer. </a:t>
            </a:r>
            <a:endParaRPr sz="48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105"/>
          <p:cNvSpPr txBox="1"/>
          <p:nvPr>
            <p:ph type="title"/>
          </p:nvPr>
        </p:nvSpPr>
        <p:spPr>
          <a:xfrm>
            <a:off x="498374" y="-5"/>
            <a:ext cx="7556400" cy="8370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 sz="4600">
                <a:solidFill>
                  <a:srgbClr val="000000"/>
                </a:solidFill>
                <a:latin typeface="Comic Sans MS"/>
                <a:ea typeface="Comic Sans MS"/>
                <a:cs typeface="Comic Sans MS"/>
                <a:sym typeface="Comic Sans MS"/>
              </a:rPr>
              <a:t>Hardware Recap!</a:t>
            </a:r>
            <a:endParaRPr sz="4600">
              <a:solidFill>
                <a:srgbClr val="000000"/>
              </a:solidFill>
              <a:latin typeface="Comic Sans MS"/>
              <a:ea typeface="Comic Sans MS"/>
              <a:cs typeface="Comic Sans MS"/>
              <a:sym typeface="Comic Sans MS"/>
            </a:endParaRPr>
          </a:p>
        </p:txBody>
      </p:sp>
      <p:sp>
        <p:nvSpPr>
          <p:cNvPr id="675" name="Google Shape;675;p105"/>
          <p:cNvSpPr txBox="1"/>
          <p:nvPr/>
        </p:nvSpPr>
        <p:spPr>
          <a:xfrm>
            <a:off x="274750" y="740225"/>
            <a:ext cx="8203500" cy="4063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Arial"/>
              <a:buAutoNum type="arabicPeriod"/>
            </a:pPr>
            <a:r>
              <a:rPr b="1" lang="en" sz="1800">
                <a:latin typeface="Comic Sans MS"/>
                <a:ea typeface="Comic Sans MS"/>
                <a:cs typeface="Comic Sans MS"/>
                <a:sym typeface="Comic Sans MS"/>
              </a:rPr>
              <a:t>Hardware </a:t>
            </a:r>
            <a:r>
              <a:rPr lang="en" sz="1800">
                <a:latin typeface="Comic Sans MS"/>
                <a:ea typeface="Comic Sans MS"/>
                <a:cs typeface="Comic Sans MS"/>
                <a:sym typeface="Comic Sans MS"/>
              </a:rPr>
              <a:t>refers to </a:t>
            </a:r>
            <a:r>
              <a:rPr b="1" lang="en" sz="1800">
                <a:latin typeface="Comic Sans MS"/>
                <a:ea typeface="Comic Sans MS"/>
                <a:cs typeface="Comic Sans MS"/>
                <a:sym typeface="Comic Sans MS"/>
              </a:rPr>
              <a:t>the physical components </a:t>
            </a:r>
            <a:r>
              <a:rPr lang="en" sz="1800">
                <a:latin typeface="Comic Sans MS"/>
                <a:ea typeface="Comic Sans MS"/>
                <a:cs typeface="Comic Sans MS"/>
                <a:sym typeface="Comic Sans MS"/>
              </a:rPr>
              <a:t>(parts) and related devices that make up a computer systems. </a:t>
            </a:r>
            <a:endParaRPr sz="1800">
              <a:latin typeface="Comic Sans MS"/>
              <a:ea typeface="Comic Sans MS"/>
              <a:cs typeface="Comic Sans MS"/>
              <a:sym typeface="Comic Sans MS"/>
            </a:endParaRPr>
          </a:p>
          <a:p>
            <a:pPr indent="-342900" lvl="0" marL="457200" rtl="0" algn="l">
              <a:spcBef>
                <a:spcPts val="0"/>
              </a:spcBef>
              <a:spcAft>
                <a:spcPts val="0"/>
              </a:spcAft>
              <a:buSzPts val="1800"/>
              <a:buFont typeface="Arial"/>
              <a:buAutoNum type="arabicPeriod"/>
            </a:pPr>
            <a:r>
              <a:rPr lang="en" sz="1800">
                <a:latin typeface="Comic Sans MS"/>
                <a:ea typeface="Comic Sans MS"/>
                <a:cs typeface="Comic Sans MS"/>
                <a:sym typeface="Comic Sans MS"/>
              </a:rPr>
              <a:t>A computer can have </a:t>
            </a:r>
            <a:r>
              <a:rPr b="1" i="1" lang="en" sz="1800">
                <a:latin typeface="Comic Sans MS"/>
                <a:ea typeface="Comic Sans MS"/>
                <a:cs typeface="Comic Sans MS"/>
                <a:sym typeface="Comic Sans MS"/>
              </a:rPr>
              <a:t>internal hardware</a:t>
            </a:r>
            <a:r>
              <a:rPr b="1" lang="en" sz="1800">
                <a:latin typeface="Comic Sans MS"/>
                <a:ea typeface="Comic Sans MS"/>
                <a:cs typeface="Comic Sans MS"/>
                <a:sym typeface="Comic Sans MS"/>
              </a:rPr>
              <a:t> </a:t>
            </a:r>
            <a:r>
              <a:rPr lang="en" sz="1800">
                <a:latin typeface="Comic Sans MS"/>
                <a:ea typeface="Comic Sans MS"/>
                <a:cs typeface="Comic Sans MS"/>
                <a:sym typeface="Comic Sans MS"/>
              </a:rPr>
              <a:t>and </a:t>
            </a:r>
            <a:r>
              <a:rPr b="1" i="1" lang="en" sz="1800">
                <a:latin typeface="Comic Sans MS"/>
                <a:ea typeface="Comic Sans MS"/>
                <a:cs typeface="Comic Sans MS"/>
                <a:sym typeface="Comic Sans MS"/>
              </a:rPr>
              <a:t>external hardware.</a:t>
            </a:r>
            <a:endParaRPr b="1" i="1" sz="1800">
              <a:latin typeface="Comic Sans MS"/>
              <a:ea typeface="Comic Sans MS"/>
              <a:cs typeface="Comic Sans MS"/>
              <a:sym typeface="Comic Sans MS"/>
            </a:endParaRPr>
          </a:p>
          <a:p>
            <a:pPr indent="-342900" lvl="0" marL="457200" rtl="0" algn="l">
              <a:spcBef>
                <a:spcPts val="0"/>
              </a:spcBef>
              <a:spcAft>
                <a:spcPts val="0"/>
              </a:spcAft>
              <a:buSzPts val="1800"/>
              <a:buFont typeface="Arial"/>
              <a:buAutoNum type="arabicPeriod"/>
            </a:pPr>
            <a:r>
              <a:rPr b="1" i="1" lang="en" sz="1800" u="sng">
                <a:latin typeface="Comic Sans MS"/>
                <a:ea typeface="Comic Sans MS"/>
                <a:cs typeface="Comic Sans MS"/>
                <a:sym typeface="Comic Sans MS"/>
              </a:rPr>
              <a:t>In</a:t>
            </a:r>
            <a:r>
              <a:rPr b="1" i="1" lang="en" sz="1800">
                <a:latin typeface="Comic Sans MS"/>
                <a:ea typeface="Comic Sans MS"/>
                <a:cs typeface="Comic Sans MS"/>
                <a:sym typeface="Comic Sans MS"/>
              </a:rPr>
              <a:t>ternal hardware </a:t>
            </a:r>
            <a:r>
              <a:rPr lang="en" sz="1800">
                <a:latin typeface="Comic Sans MS"/>
                <a:ea typeface="Comic Sans MS"/>
                <a:cs typeface="Comic Sans MS"/>
                <a:sym typeface="Comic Sans MS"/>
              </a:rPr>
              <a:t>are devices that are </a:t>
            </a:r>
            <a:r>
              <a:rPr b="1" i="1" lang="en" sz="1800">
                <a:latin typeface="Comic Sans MS"/>
                <a:ea typeface="Comic Sans MS"/>
                <a:cs typeface="Comic Sans MS"/>
                <a:sym typeface="Comic Sans MS"/>
              </a:rPr>
              <a:t>inside the computer.</a:t>
            </a:r>
            <a:r>
              <a:rPr lang="en" sz="1800">
                <a:latin typeface="Comic Sans MS"/>
                <a:ea typeface="Comic Sans MS"/>
                <a:cs typeface="Comic Sans MS"/>
                <a:sym typeface="Comic Sans MS"/>
              </a:rPr>
              <a:t>  </a:t>
            </a:r>
            <a:endParaRPr sz="1800">
              <a:latin typeface="Comic Sans MS"/>
              <a:ea typeface="Comic Sans MS"/>
              <a:cs typeface="Comic Sans MS"/>
              <a:sym typeface="Comic Sans MS"/>
            </a:endParaRPr>
          </a:p>
          <a:p>
            <a:pPr indent="-342900" lvl="0" marL="457200" rtl="0" algn="l">
              <a:spcBef>
                <a:spcPts val="0"/>
              </a:spcBef>
              <a:spcAft>
                <a:spcPts val="0"/>
              </a:spcAft>
              <a:buSzPts val="1800"/>
              <a:buFont typeface="Open Sans"/>
              <a:buAutoNum type="arabicPeriod"/>
            </a:pPr>
            <a:r>
              <a:rPr b="1" i="1" lang="en" sz="1800" u="sng">
                <a:latin typeface="Comic Sans MS"/>
                <a:ea typeface="Comic Sans MS"/>
                <a:cs typeface="Comic Sans MS"/>
                <a:sym typeface="Comic Sans MS"/>
              </a:rPr>
              <a:t>Ex</a:t>
            </a:r>
            <a:r>
              <a:rPr b="1" i="1" lang="en" sz="1800">
                <a:latin typeface="Comic Sans MS"/>
                <a:ea typeface="Comic Sans MS"/>
                <a:cs typeface="Comic Sans MS"/>
                <a:sym typeface="Comic Sans MS"/>
              </a:rPr>
              <a:t>ternal hardware </a:t>
            </a:r>
            <a:r>
              <a:rPr lang="en" sz="1800">
                <a:latin typeface="Comic Sans MS"/>
                <a:ea typeface="Comic Sans MS"/>
                <a:cs typeface="Comic Sans MS"/>
                <a:sym typeface="Comic Sans MS"/>
              </a:rPr>
              <a:t>are devices that are</a:t>
            </a:r>
            <a:r>
              <a:rPr b="1" i="1" lang="en" sz="1800">
                <a:latin typeface="Comic Sans MS"/>
                <a:ea typeface="Comic Sans MS"/>
                <a:cs typeface="Comic Sans MS"/>
                <a:sym typeface="Comic Sans MS"/>
              </a:rPr>
              <a:t> outside the computer.</a:t>
            </a:r>
            <a:endParaRPr b="1" i="1" sz="1800">
              <a:latin typeface="Comic Sans MS"/>
              <a:ea typeface="Comic Sans MS"/>
              <a:cs typeface="Comic Sans MS"/>
              <a:sym typeface="Comic Sans MS"/>
            </a:endParaRPr>
          </a:p>
          <a:p>
            <a:pPr indent="-342900" lvl="0" marL="457200" rtl="0" algn="l">
              <a:spcBef>
                <a:spcPts val="0"/>
              </a:spcBef>
              <a:spcAft>
                <a:spcPts val="0"/>
              </a:spcAft>
              <a:buSzPts val="1800"/>
              <a:buFont typeface="Open Sans"/>
              <a:buAutoNum type="arabicPeriod"/>
            </a:pPr>
            <a:r>
              <a:rPr b="1" i="1" lang="en" sz="1800">
                <a:latin typeface="Comic Sans MS"/>
                <a:ea typeface="Comic Sans MS"/>
                <a:cs typeface="Comic Sans MS"/>
                <a:sym typeface="Comic Sans MS"/>
              </a:rPr>
              <a:t>External hardware is commonly called peripheral devices.</a:t>
            </a:r>
            <a:endParaRPr b="1" i="1" sz="1800">
              <a:latin typeface="Comic Sans MS"/>
              <a:ea typeface="Comic Sans MS"/>
              <a:cs typeface="Comic Sans MS"/>
              <a:sym typeface="Comic Sans MS"/>
            </a:endParaRPr>
          </a:p>
          <a:p>
            <a:pPr indent="-342900" lvl="0" marL="457200" rtl="0" algn="l">
              <a:spcBef>
                <a:spcPts val="0"/>
              </a:spcBef>
              <a:spcAft>
                <a:spcPts val="0"/>
              </a:spcAft>
              <a:buSzPts val="1800"/>
              <a:buFont typeface="Open Sans"/>
              <a:buAutoNum type="arabicPeriod"/>
            </a:pPr>
            <a:r>
              <a:rPr lang="en" sz="1800">
                <a:latin typeface="Comic Sans MS"/>
                <a:ea typeface="Comic Sans MS"/>
                <a:cs typeface="Comic Sans MS"/>
                <a:sym typeface="Comic Sans MS"/>
              </a:rPr>
              <a:t>I/O stands for Input/Output.</a:t>
            </a:r>
            <a:endParaRPr sz="1800">
              <a:latin typeface="Comic Sans MS"/>
              <a:ea typeface="Comic Sans MS"/>
              <a:cs typeface="Comic Sans MS"/>
              <a:sym typeface="Comic Sans MS"/>
            </a:endParaRPr>
          </a:p>
          <a:p>
            <a:pPr indent="-342900" lvl="0" marL="457200" rtl="0" algn="l">
              <a:spcBef>
                <a:spcPts val="0"/>
              </a:spcBef>
              <a:spcAft>
                <a:spcPts val="0"/>
              </a:spcAft>
              <a:buSzPts val="1800"/>
              <a:buFont typeface="Open Sans"/>
              <a:buAutoNum type="arabicPeriod"/>
            </a:pPr>
            <a:r>
              <a:rPr lang="en" sz="1800">
                <a:latin typeface="Comic Sans MS"/>
                <a:ea typeface="Comic Sans MS"/>
                <a:cs typeface="Comic Sans MS"/>
                <a:sym typeface="Comic Sans MS"/>
              </a:rPr>
              <a:t>I/O devices </a:t>
            </a:r>
            <a:r>
              <a:rPr i="1" lang="en" sz="1800">
                <a:latin typeface="Comic Sans MS"/>
                <a:ea typeface="Comic Sans MS"/>
                <a:cs typeface="Comic Sans MS"/>
                <a:sym typeface="Comic Sans MS"/>
              </a:rPr>
              <a:t>are </a:t>
            </a:r>
            <a:r>
              <a:rPr b="1" i="1" lang="en" sz="1800">
                <a:latin typeface="Comic Sans MS"/>
                <a:ea typeface="Comic Sans MS"/>
                <a:cs typeface="Comic Sans MS"/>
                <a:sym typeface="Comic Sans MS"/>
              </a:rPr>
              <a:t>attached to</a:t>
            </a:r>
            <a:r>
              <a:rPr lang="en" sz="1800">
                <a:latin typeface="Comic Sans MS"/>
                <a:ea typeface="Comic Sans MS"/>
                <a:cs typeface="Comic Sans MS"/>
                <a:sym typeface="Comic Sans MS"/>
              </a:rPr>
              <a:t> a computer.</a:t>
            </a:r>
            <a:endParaRPr sz="1800">
              <a:latin typeface="Comic Sans MS"/>
              <a:ea typeface="Comic Sans MS"/>
              <a:cs typeface="Comic Sans MS"/>
              <a:sym typeface="Comic Sans MS"/>
            </a:endParaRPr>
          </a:p>
          <a:p>
            <a:pPr indent="-342900" lvl="0" marL="457200" rtl="0" algn="l">
              <a:spcBef>
                <a:spcPts val="0"/>
              </a:spcBef>
              <a:spcAft>
                <a:spcPts val="0"/>
              </a:spcAft>
              <a:buSzPts val="1800"/>
              <a:buFont typeface="Arial"/>
              <a:buAutoNum type="arabicPeriod"/>
            </a:pPr>
            <a:r>
              <a:rPr lang="en" sz="1800">
                <a:latin typeface="Comic Sans MS"/>
                <a:ea typeface="Comic Sans MS"/>
                <a:cs typeface="Comic Sans MS"/>
                <a:sym typeface="Comic Sans MS"/>
              </a:rPr>
              <a:t>An </a:t>
            </a:r>
            <a:r>
              <a:rPr b="1" i="1" lang="en" sz="1800">
                <a:latin typeface="Comic Sans MS"/>
                <a:ea typeface="Comic Sans MS"/>
                <a:cs typeface="Comic Sans MS"/>
                <a:sym typeface="Comic Sans MS"/>
              </a:rPr>
              <a:t>input device</a:t>
            </a:r>
            <a:r>
              <a:rPr lang="en" sz="1800">
                <a:latin typeface="Comic Sans MS"/>
                <a:ea typeface="Comic Sans MS"/>
                <a:cs typeface="Comic Sans MS"/>
                <a:sym typeface="Comic Sans MS"/>
              </a:rPr>
              <a:t> like a keyboard allows users to get information into the computer systems.</a:t>
            </a:r>
            <a:endParaRPr sz="1800">
              <a:latin typeface="Comic Sans MS"/>
              <a:ea typeface="Comic Sans MS"/>
              <a:cs typeface="Comic Sans MS"/>
              <a:sym typeface="Comic Sans MS"/>
            </a:endParaRPr>
          </a:p>
          <a:p>
            <a:pPr indent="-342900" lvl="0" marL="457200" rtl="0" algn="l">
              <a:spcBef>
                <a:spcPts val="0"/>
              </a:spcBef>
              <a:spcAft>
                <a:spcPts val="0"/>
              </a:spcAft>
              <a:buSzPts val="1800"/>
              <a:buFont typeface="Open Sans"/>
              <a:buAutoNum type="arabicPeriod"/>
            </a:pPr>
            <a:r>
              <a:rPr b="1" i="1" lang="en" sz="1800">
                <a:latin typeface="Comic Sans MS"/>
                <a:ea typeface="Comic Sans MS"/>
                <a:cs typeface="Comic Sans MS"/>
                <a:sym typeface="Comic Sans MS"/>
              </a:rPr>
              <a:t>Output devices</a:t>
            </a:r>
            <a:r>
              <a:rPr lang="en" sz="1800">
                <a:latin typeface="Comic Sans MS"/>
                <a:ea typeface="Comic Sans MS"/>
                <a:cs typeface="Comic Sans MS"/>
                <a:sym typeface="Comic Sans MS"/>
              </a:rPr>
              <a:t> like a screen, allow you to get information out of the computer. </a:t>
            </a:r>
            <a:endParaRPr sz="1800">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AutoNum type="arabicPeriod"/>
            </a:pPr>
            <a:r>
              <a:rPr lang="en" sz="1800">
                <a:latin typeface="Comic Sans MS"/>
                <a:ea typeface="Comic Sans MS"/>
                <a:cs typeface="Comic Sans MS"/>
                <a:sym typeface="Comic Sans MS"/>
              </a:rPr>
              <a:t>You need both hardware and software for your computer system to work!</a:t>
            </a:r>
            <a:endParaRPr sz="1800">
              <a:latin typeface="Comic Sans MS"/>
              <a:ea typeface="Comic Sans MS"/>
              <a:cs typeface="Comic Sans MS"/>
              <a:sym typeface="Comic Sans M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4"/>
          <p:cNvSpPr txBox="1"/>
          <p:nvPr/>
        </p:nvSpPr>
        <p:spPr>
          <a:xfrm>
            <a:off x="127625" y="226825"/>
            <a:ext cx="9324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4"/>
          <p:cNvSpPr/>
          <p:nvPr/>
        </p:nvSpPr>
        <p:spPr>
          <a:xfrm>
            <a:off x="127625" y="226825"/>
            <a:ext cx="8622782" cy="571267"/>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dk1"/>
                </a:solidFill>
                <a:latin typeface="Roboto;900"/>
              </a:rPr>
              <a:t>1. What is a computing device?</a:t>
            </a:r>
          </a:p>
        </p:txBody>
      </p:sp>
      <p:sp>
        <p:nvSpPr>
          <p:cNvPr id="198" name="Google Shape;198;p34"/>
          <p:cNvSpPr txBox="1"/>
          <p:nvPr/>
        </p:nvSpPr>
        <p:spPr>
          <a:xfrm>
            <a:off x="226850" y="869975"/>
            <a:ext cx="4612200" cy="419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333333"/>
                </a:solidFill>
                <a:latin typeface="Roboto"/>
                <a:ea typeface="Roboto"/>
                <a:cs typeface="Roboto"/>
                <a:sym typeface="Roboto"/>
              </a:rPr>
              <a:t>A computing system is an arrangement of hardware and software to perform a computing task to process, store, transmit, and manage data.</a:t>
            </a:r>
            <a:endParaRPr sz="3400">
              <a:latin typeface="Roboto"/>
              <a:ea typeface="Roboto"/>
              <a:cs typeface="Roboto"/>
              <a:sym typeface="Roboto"/>
            </a:endParaRPr>
          </a:p>
        </p:txBody>
      </p:sp>
      <p:pic>
        <p:nvPicPr>
          <p:cNvPr id="199" name="Google Shape;199;p34"/>
          <p:cNvPicPr preferRelativeResize="0"/>
          <p:nvPr/>
        </p:nvPicPr>
        <p:blipFill>
          <a:blip r:embed="rId3">
            <a:alphaModFix/>
          </a:blip>
          <a:stretch>
            <a:fillRect/>
          </a:stretch>
        </p:blipFill>
        <p:spPr>
          <a:xfrm>
            <a:off x="4145250" y="1629950"/>
            <a:ext cx="4916349" cy="307204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106"/>
          <p:cNvSpPr/>
          <p:nvPr/>
        </p:nvSpPr>
        <p:spPr>
          <a:xfrm>
            <a:off x="3876200" y="11400"/>
            <a:ext cx="82500" cy="5143500"/>
          </a:xfrm>
          <a:prstGeom prst="rect">
            <a:avLst/>
          </a:prstGeom>
          <a:solidFill>
            <a:srgbClr val="3333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06"/>
          <p:cNvSpPr/>
          <p:nvPr/>
        </p:nvSpPr>
        <p:spPr>
          <a:xfrm>
            <a:off x="3958800" y="10675"/>
            <a:ext cx="2880000" cy="5143500"/>
          </a:xfrm>
          <a:prstGeom prst="rect">
            <a:avLst/>
          </a:prstGeom>
          <a:solidFill>
            <a:srgbClr val="039BE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06"/>
          <p:cNvSpPr/>
          <p:nvPr/>
        </p:nvSpPr>
        <p:spPr>
          <a:xfrm>
            <a:off x="176725" y="2052975"/>
            <a:ext cx="8714773" cy="1103776"/>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000000"/>
                </a:solidFill>
                <a:latin typeface="Roboto"/>
              </a:rPr>
              <a:t>Part 3 Computer Software</a:t>
            </a: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107"/>
          <p:cNvSpPr txBox="1"/>
          <p:nvPr>
            <p:ph type="title"/>
          </p:nvPr>
        </p:nvSpPr>
        <p:spPr>
          <a:xfrm>
            <a:off x="279125" y="470200"/>
            <a:ext cx="8732100" cy="75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1"/>
              </a:buClr>
              <a:buSzPts val="3200"/>
              <a:buFont typeface="Rockwell"/>
              <a:buNone/>
            </a:pPr>
            <a:r>
              <a:rPr b="1" lang="en" sz="4000">
                <a:solidFill>
                  <a:schemeClr val="dk2"/>
                </a:solidFill>
                <a:latin typeface="Roboto"/>
                <a:ea typeface="Roboto"/>
                <a:cs typeface="Roboto"/>
                <a:sym typeface="Roboto"/>
              </a:rPr>
              <a:t>3. </a:t>
            </a:r>
            <a:r>
              <a:rPr b="1" i="0" lang="en" sz="4000" u="none" cap="none" strike="noStrike">
                <a:solidFill>
                  <a:schemeClr val="dk2"/>
                </a:solidFill>
                <a:latin typeface="Roboto"/>
                <a:ea typeface="Roboto"/>
                <a:cs typeface="Roboto"/>
                <a:sym typeface="Roboto"/>
              </a:rPr>
              <a:t>What </a:t>
            </a:r>
            <a:r>
              <a:rPr b="1" lang="en" sz="4000">
                <a:solidFill>
                  <a:schemeClr val="dk2"/>
                </a:solidFill>
                <a:latin typeface="Roboto"/>
                <a:ea typeface="Roboto"/>
                <a:cs typeface="Roboto"/>
                <a:sym typeface="Roboto"/>
              </a:rPr>
              <a:t>is</a:t>
            </a:r>
            <a:r>
              <a:rPr b="1" i="0" lang="en" sz="4000" u="none" cap="none" strike="noStrike">
                <a:solidFill>
                  <a:schemeClr val="dk2"/>
                </a:solidFill>
                <a:latin typeface="Roboto"/>
                <a:ea typeface="Roboto"/>
                <a:cs typeface="Roboto"/>
                <a:sym typeface="Roboto"/>
              </a:rPr>
              <a:t> software?</a:t>
            </a:r>
            <a:endParaRPr b="1" i="0" sz="4000" u="none" cap="none" strike="noStrike">
              <a:solidFill>
                <a:schemeClr val="dk2"/>
              </a:solidFill>
              <a:latin typeface="Roboto"/>
              <a:ea typeface="Roboto"/>
              <a:cs typeface="Roboto"/>
              <a:sym typeface="Roboto"/>
            </a:endParaRPr>
          </a:p>
        </p:txBody>
      </p:sp>
      <p:sp>
        <p:nvSpPr>
          <p:cNvPr id="688" name="Google Shape;688;p107"/>
          <p:cNvSpPr txBox="1"/>
          <p:nvPr/>
        </p:nvSpPr>
        <p:spPr>
          <a:xfrm>
            <a:off x="186600" y="1523450"/>
            <a:ext cx="8435400" cy="3291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 sz="3800">
                <a:latin typeface="Roboto"/>
                <a:ea typeface="Roboto"/>
                <a:cs typeface="Roboto"/>
                <a:sym typeface="Roboto"/>
              </a:rPr>
              <a:t>S</a:t>
            </a:r>
            <a:r>
              <a:rPr b="1" i="1" lang="en" sz="3800">
                <a:latin typeface="Roboto"/>
                <a:ea typeface="Roboto"/>
                <a:cs typeface="Roboto"/>
                <a:sym typeface="Roboto"/>
              </a:rPr>
              <a:t>oftware </a:t>
            </a:r>
            <a:r>
              <a:rPr b="1" lang="en" sz="3800">
                <a:latin typeface="Roboto"/>
                <a:ea typeface="Roboto"/>
                <a:cs typeface="Roboto"/>
                <a:sym typeface="Roboto"/>
              </a:rPr>
              <a:t>is a </a:t>
            </a:r>
            <a:r>
              <a:rPr b="1" i="1" lang="en" sz="3800">
                <a:latin typeface="Roboto"/>
                <a:ea typeface="Roboto"/>
                <a:cs typeface="Roboto"/>
                <a:sym typeface="Roboto"/>
              </a:rPr>
              <a:t>program </a:t>
            </a:r>
            <a:r>
              <a:rPr lang="en" sz="3800">
                <a:latin typeface="Roboto"/>
                <a:ea typeface="Roboto"/>
                <a:cs typeface="Roboto"/>
                <a:sym typeface="Roboto"/>
              </a:rPr>
              <a:t>commonly defined as </a:t>
            </a:r>
            <a:r>
              <a:rPr b="1" lang="en" sz="3800">
                <a:latin typeface="Roboto"/>
                <a:ea typeface="Roboto"/>
                <a:cs typeface="Roboto"/>
                <a:sym typeface="Roboto"/>
              </a:rPr>
              <a:t>a </a:t>
            </a:r>
            <a:r>
              <a:rPr b="1" i="1" lang="en" sz="3800">
                <a:latin typeface="Roboto"/>
                <a:ea typeface="Roboto"/>
                <a:cs typeface="Roboto"/>
                <a:sym typeface="Roboto"/>
              </a:rPr>
              <a:t>set of instructions</a:t>
            </a:r>
            <a:r>
              <a:rPr b="1" lang="en" sz="3800">
                <a:latin typeface="Roboto"/>
                <a:ea typeface="Roboto"/>
                <a:cs typeface="Roboto"/>
                <a:sym typeface="Roboto"/>
              </a:rPr>
              <a:t>, or a set of </a:t>
            </a:r>
            <a:r>
              <a:rPr b="1" i="1" lang="en" sz="3800">
                <a:latin typeface="Roboto"/>
                <a:ea typeface="Roboto"/>
                <a:cs typeface="Roboto"/>
                <a:sym typeface="Roboto"/>
              </a:rPr>
              <a:t>modules or procedures</a:t>
            </a:r>
            <a:r>
              <a:rPr lang="en" sz="3800">
                <a:latin typeface="Roboto"/>
                <a:ea typeface="Roboto"/>
                <a:cs typeface="Roboto"/>
                <a:sym typeface="Roboto"/>
              </a:rPr>
              <a:t>, that </a:t>
            </a:r>
            <a:r>
              <a:rPr b="1" lang="en" sz="3800">
                <a:latin typeface="Roboto"/>
                <a:ea typeface="Roboto"/>
                <a:cs typeface="Roboto"/>
                <a:sym typeface="Roboto"/>
              </a:rPr>
              <a:t>allow </a:t>
            </a:r>
            <a:r>
              <a:rPr lang="en" sz="3800">
                <a:latin typeface="Roboto"/>
                <a:ea typeface="Roboto"/>
                <a:cs typeface="Roboto"/>
                <a:sym typeface="Roboto"/>
              </a:rPr>
              <a:t>for</a:t>
            </a:r>
            <a:r>
              <a:rPr b="1" lang="en" sz="3800">
                <a:latin typeface="Roboto"/>
                <a:ea typeface="Roboto"/>
                <a:cs typeface="Roboto"/>
                <a:sym typeface="Roboto"/>
              </a:rPr>
              <a:t> a</a:t>
            </a:r>
            <a:r>
              <a:rPr lang="en" sz="3800">
                <a:latin typeface="Roboto"/>
                <a:ea typeface="Roboto"/>
                <a:cs typeface="Roboto"/>
                <a:sym typeface="Roboto"/>
              </a:rPr>
              <a:t> certain type of </a:t>
            </a:r>
            <a:r>
              <a:rPr b="1" lang="en" sz="3800">
                <a:latin typeface="Roboto"/>
                <a:ea typeface="Roboto"/>
                <a:cs typeface="Roboto"/>
                <a:sym typeface="Roboto"/>
              </a:rPr>
              <a:t>computer operation</a:t>
            </a:r>
            <a:r>
              <a:rPr lang="en" sz="3800">
                <a:latin typeface="Roboto"/>
                <a:ea typeface="Roboto"/>
                <a:cs typeface="Roboto"/>
                <a:sym typeface="Roboto"/>
              </a:rPr>
              <a:t>. </a:t>
            </a:r>
            <a:endParaRPr sz="3800">
              <a:latin typeface="Roboto"/>
              <a:ea typeface="Roboto"/>
              <a:cs typeface="Roboto"/>
              <a:sym typeface="Roboto"/>
            </a:endParaRPr>
          </a:p>
        </p:txBody>
      </p:sp>
    </p:spTree>
  </p:cSld>
  <p:clrMapOvr>
    <a:masterClrMapping/>
  </p:clrMapOvr>
  <p:transition>
    <p:fade thruBlk="1"/>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108"/>
          <p:cNvSpPr txBox="1"/>
          <p:nvPr>
            <p:ph type="title"/>
          </p:nvPr>
        </p:nvSpPr>
        <p:spPr>
          <a:xfrm>
            <a:off x="119650" y="467375"/>
            <a:ext cx="8890800" cy="898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1"/>
              </a:buClr>
              <a:buSzPts val="3200"/>
              <a:buFont typeface="Rockwell"/>
              <a:buNone/>
            </a:pPr>
            <a:r>
              <a:rPr b="1" lang="en" sz="4100">
                <a:solidFill>
                  <a:schemeClr val="dk2"/>
                </a:solidFill>
                <a:latin typeface="Roboto"/>
                <a:ea typeface="Roboto"/>
                <a:cs typeface="Roboto"/>
                <a:sym typeface="Roboto"/>
              </a:rPr>
              <a:t>3a</a:t>
            </a:r>
            <a:r>
              <a:rPr b="1" lang="en" sz="3300">
                <a:solidFill>
                  <a:schemeClr val="dk2"/>
                </a:solidFill>
                <a:latin typeface="Roboto"/>
                <a:ea typeface="Roboto"/>
                <a:cs typeface="Roboto"/>
                <a:sym typeface="Roboto"/>
              </a:rPr>
              <a:t>. </a:t>
            </a:r>
            <a:r>
              <a:rPr b="1" i="0" lang="en" sz="3300" u="none" cap="none" strike="noStrike">
                <a:solidFill>
                  <a:schemeClr val="dk2"/>
                </a:solidFill>
                <a:latin typeface="Roboto"/>
                <a:ea typeface="Roboto"/>
                <a:cs typeface="Roboto"/>
                <a:sym typeface="Roboto"/>
              </a:rPr>
              <a:t>What are software programs called?</a:t>
            </a:r>
            <a:endParaRPr b="1" i="0" sz="3300" u="none" cap="none" strike="noStrike">
              <a:solidFill>
                <a:schemeClr val="dk2"/>
              </a:solidFill>
              <a:latin typeface="Roboto"/>
              <a:ea typeface="Roboto"/>
              <a:cs typeface="Roboto"/>
              <a:sym typeface="Roboto"/>
            </a:endParaRPr>
          </a:p>
        </p:txBody>
      </p:sp>
      <p:sp>
        <p:nvSpPr>
          <p:cNvPr id="694" name="Google Shape;694;p108"/>
          <p:cNvSpPr txBox="1"/>
          <p:nvPr/>
        </p:nvSpPr>
        <p:spPr>
          <a:xfrm>
            <a:off x="329500" y="1720200"/>
            <a:ext cx="8471100" cy="2328000"/>
          </a:xfrm>
          <a:prstGeom prst="rect">
            <a:avLst/>
          </a:prstGeom>
          <a:noFill/>
          <a:ln>
            <a:noFill/>
          </a:ln>
        </p:spPr>
        <p:txBody>
          <a:bodyPr anchorCtr="0" anchor="t" bIns="45700" lIns="91425" spcFirstLastPara="1" rIns="91425" wrap="square" tIns="45700">
            <a:noAutofit/>
          </a:bodyPr>
          <a:lstStyle/>
          <a:p>
            <a:pPr indent="-514350" lvl="1" marL="914400" marR="0" rtl="0" algn="l">
              <a:spcBef>
                <a:spcPts val="0"/>
              </a:spcBef>
              <a:spcAft>
                <a:spcPts val="0"/>
              </a:spcAft>
              <a:buClr>
                <a:schemeClr val="dk2"/>
              </a:buClr>
              <a:buSzPts val="4500"/>
              <a:buFont typeface="Roboto"/>
              <a:buChar char="➢"/>
            </a:pPr>
            <a:r>
              <a:rPr lang="en" sz="4500">
                <a:solidFill>
                  <a:schemeClr val="dk2"/>
                </a:solidFill>
                <a:latin typeface="Roboto"/>
                <a:ea typeface="Roboto"/>
                <a:cs typeface="Roboto"/>
                <a:sym typeface="Roboto"/>
              </a:rPr>
              <a:t>software</a:t>
            </a:r>
            <a:endParaRPr sz="4500">
              <a:solidFill>
                <a:schemeClr val="dk2"/>
              </a:solidFill>
              <a:latin typeface="Roboto"/>
              <a:ea typeface="Roboto"/>
              <a:cs typeface="Roboto"/>
              <a:sym typeface="Roboto"/>
            </a:endParaRPr>
          </a:p>
          <a:p>
            <a:pPr indent="-514350" lvl="1" marL="914400" marR="0" rtl="0" algn="l">
              <a:spcBef>
                <a:spcPts val="0"/>
              </a:spcBef>
              <a:spcAft>
                <a:spcPts val="0"/>
              </a:spcAft>
              <a:buClr>
                <a:schemeClr val="dk2"/>
              </a:buClr>
              <a:buSzPts val="4500"/>
              <a:buFont typeface="Roboto"/>
              <a:buChar char="➢"/>
            </a:pPr>
            <a:r>
              <a:rPr lang="en" sz="4500">
                <a:solidFill>
                  <a:schemeClr val="dk2"/>
                </a:solidFill>
                <a:latin typeface="Roboto"/>
                <a:ea typeface="Roboto"/>
                <a:cs typeface="Roboto"/>
                <a:sym typeface="Roboto"/>
              </a:rPr>
              <a:t>software application </a:t>
            </a:r>
            <a:endParaRPr sz="4500">
              <a:solidFill>
                <a:schemeClr val="dk2"/>
              </a:solidFill>
              <a:latin typeface="Roboto"/>
              <a:ea typeface="Roboto"/>
              <a:cs typeface="Roboto"/>
              <a:sym typeface="Roboto"/>
            </a:endParaRPr>
          </a:p>
          <a:p>
            <a:pPr indent="-514350" lvl="1" marL="914400" marR="0" rtl="0" algn="l">
              <a:spcBef>
                <a:spcPts val="0"/>
              </a:spcBef>
              <a:spcAft>
                <a:spcPts val="0"/>
              </a:spcAft>
              <a:buClr>
                <a:schemeClr val="dk2"/>
              </a:buClr>
              <a:buSzPts val="4500"/>
              <a:buFont typeface="Roboto"/>
              <a:buChar char="➢"/>
            </a:pPr>
            <a:r>
              <a:rPr lang="en" sz="4500">
                <a:solidFill>
                  <a:schemeClr val="dk2"/>
                </a:solidFill>
                <a:latin typeface="Roboto"/>
                <a:ea typeface="Roboto"/>
                <a:cs typeface="Roboto"/>
                <a:sym typeface="Roboto"/>
              </a:rPr>
              <a:t>apps</a:t>
            </a:r>
            <a:endParaRPr sz="4500">
              <a:solidFill>
                <a:schemeClr val="dk2"/>
              </a:solidFill>
              <a:latin typeface="Roboto"/>
              <a:ea typeface="Roboto"/>
              <a:cs typeface="Roboto"/>
              <a:sym typeface="Roboto"/>
            </a:endParaRPr>
          </a:p>
        </p:txBody>
      </p:sp>
    </p:spTree>
  </p:cSld>
  <p:clrMapOvr>
    <a:masterClrMapping/>
  </p:clrMapOvr>
  <p:transition>
    <p:fade thruBlk="1"/>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109"/>
          <p:cNvSpPr/>
          <p:nvPr/>
        </p:nvSpPr>
        <p:spPr>
          <a:xfrm>
            <a:off x="170900" y="91025"/>
            <a:ext cx="8601000" cy="1074900"/>
          </a:xfrm>
          <a:prstGeom prst="roundRect">
            <a:avLst>
              <a:gd fmla="val 50000"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chemeClr val="dk2"/>
                </a:solidFill>
                <a:latin typeface="Roboto"/>
                <a:ea typeface="Roboto"/>
                <a:cs typeface="Roboto"/>
                <a:sym typeface="Roboto"/>
              </a:rPr>
              <a:t>3b. Types of Software Programs</a:t>
            </a:r>
            <a:endParaRPr b="1" sz="3600">
              <a:solidFill>
                <a:schemeClr val="dk2"/>
              </a:solidFill>
              <a:latin typeface="Roboto"/>
              <a:ea typeface="Roboto"/>
              <a:cs typeface="Roboto"/>
              <a:sym typeface="Roboto"/>
            </a:endParaRPr>
          </a:p>
        </p:txBody>
      </p:sp>
      <p:sp>
        <p:nvSpPr>
          <p:cNvPr id="701" name="Google Shape;701;p109"/>
          <p:cNvSpPr/>
          <p:nvPr/>
        </p:nvSpPr>
        <p:spPr>
          <a:xfrm>
            <a:off x="4923525" y="1832250"/>
            <a:ext cx="3805800" cy="1074900"/>
          </a:xfrm>
          <a:prstGeom prst="roundRect">
            <a:avLst>
              <a:gd fmla="val 50000" name="adj"/>
            </a:avLst>
          </a:prstGeom>
          <a:solidFill>
            <a:srgbClr val="E6B8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Comic Sans MS"/>
                <a:ea typeface="Comic Sans MS"/>
                <a:cs typeface="Comic Sans MS"/>
                <a:sym typeface="Comic Sans MS"/>
              </a:rPr>
              <a:t>Applications Software</a:t>
            </a:r>
            <a:endParaRPr sz="3600">
              <a:solidFill>
                <a:srgbClr val="FFFFFF"/>
              </a:solidFill>
              <a:latin typeface="Comic Sans MS"/>
              <a:ea typeface="Comic Sans MS"/>
              <a:cs typeface="Comic Sans MS"/>
              <a:sym typeface="Comic Sans MS"/>
            </a:endParaRPr>
          </a:p>
        </p:txBody>
      </p:sp>
      <p:sp>
        <p:nvSpPr>
          <p:cNvPr id="702" name="Google Shape;702;p109"/>
          <p:cNvSpPr/>
          <p:nvPr/>
        </p:nvSpPr>
        <p:spPr>
          <a:xfrm>
            <a:off x="231350" y="1910725"/>
            <a:ext cx="3544800" cy="1074900"/>
          </a:xfrm>
          <a:prstGeom prst="roundRect">
            <a:avLst>
              <a:gd fmla="val 50000" name="adj"/>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latin typeface="Comic Sans MS"/>
                <a:ea typeface="Comic Sans MS"/>
                <a:cs typeface="Comic Sans MS"/>
                <a:sym typeface="Comic Sans MS"/>
              </a:rPr>
              <a:t>System Software</a:t>
            </a:r>
            <a:endParaRPr b="1" sz="3600">
              <a:latin typeface="Comic Sans MS"/>
              <a:ea typeface="Comic Sans MS"/>
              <a:cs typeface="Comic Sans MS"/>
              <a:sym typeface="Comic Sans MS"/>
            </a:endParaRPr>
          </a:p>
        </p:txBody>
      </p:sp>
      <p:sp>
        <p:nvSpPr>
          <p:cNvPr id="703" name="Google Shape;703;p109"/>
          <p:cNvSpPr/>
          <p:nvPr/>
        </p:nvSpPr>
        <p:spPr>
          <a:xfrm>
            <a:off x="170900" y="3398925"/>
            <a:ext cx="3665700" cy="1550700"/>
          </a:xfrm>
          <a:prstGeom prst="roundRect">
            <a:avLst>
              <a:gd fmla="val 50000"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434343"/>
                </a:solidFill>
                <a:latin typeface="Comic Sans MS"/>
                <a:ea typeface="Comic Sans MS"/>
                <a:cs typeface="Comic Sans MS"/>
                <a:sym typeface="Comic Sans MS"/>
              </a:rPr>
              <a:t>Control and coordinate the procedures and functions of computer hardware. </a:t>
            </a:r>
            <a:endParaRPr sz="2000">
              <a:solidFill>
                <a:srgbClr val="434343"/>
              </a:solidFill>
              <a:latin typeface="Comic Sans MS"/>
              <a:ea typeface="Comic Sans MS"/>
              <a:cs typeface="Comic Sans MS"/>
              <a:sym typeface="Comic Sans MS"/>
            </a:endParaRPr>
          </a:p>
        </p:txBody>
      </p:sp>
      <p:sp>
        <p:nvSpPr>
          <p:cNvPr id="704" name="Google Shape;704;p109"/>
          <p:cNvSpPr/>
          <p:nvPr/>
        </p:nvSpPr>
        <p:spPr>
          <a:xfrm>
            <a:off x="5096475" y="3445350"/>
            <a:ext cx="3459900" cy="1521600"/>
          </a:xfrm>
          <a:prstGeom prst="roundRect">
            <a:avLst>
              <a:gd fmla="val 50000" name="adj"/>
            </a:avLst>
          </a:prstGeom>
          <a:solidFill>
            <a:srgbClr val="DD7E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Comic Sans MS"/>
                <a:ea typeface="Comic Sans MS"/>
                <a:cs typeface="Comic Sans MS"/>
                <a:sym typeface="Comic Sans MS"/>
              </a:rPr>
              <a:t>Programs</a:t>
            </a:r>
            <a:r>
              <a:rPr lang="en" sz="2400">
                <a:solidFill>
                  <a:srgbClr val="FFFFFF"/>
                </a:solidFill>
                <a:latin typeface="Comic Sans MS"/>
                <a:ea typeface="Comic Sans MS"/>
                <a:cs typeface="Comic Sans MS"/>
                <a:sym typeface="Comic Sans MS"/>
              </a:rPr>
              <a:t> created to complete specific tasks.</a:t>
            </a:r>
            <a:endParaRPr sz="2400">
              <a:solidFill>
                <a:srgbClr val="FFFFFF"/>
              </a:solidFill>
              <a:latin typeface="Comic Sans MS"/>
              <a:ea typeface="Comic Sans MS"/>
              <a:cs typeface="Comic Sans MS"/>
              <a:sym typeface="Comic Sans MS"/>
            </a:endParaRPr>
          </a:p>
        </p:txBody>
      </p:sp>
      <p:cxnSp>
        <p:nvCxnSpPr>
          <p:cNvPr id="705" name="Google Shape;705;p109"/>
          <p:cNvCxnSpPr>
            <a:stCxn id="700" idx="2"/>
            <a:endCxn id="701" idx="0"/>
          </p:cNvCxnSpPr>
          <p:nvPr/>
        </p:nvCxnSpPr>
        <p:spPr>
          <a:xfrm flipH="1" rot="-5400000">
            <a:off x="5315750" y="321575"/>
            <a:ext cx="666300" cy="2355000"/>
          </a:xfrm>
          <a:prstGeom prst="bentConnector3">
            <a:avLst>
              <a:gd fmla="val 50002" name="adj1"/>
            </a:avLst>
          </a:prstGeom>
          <a:noFill/>
          <a:ln cap="flat" cmpd="sng" w="38100">
            <a:solidFill>
              <a:srgbClr val="C2C2C2"/>
            </a:solidFill>
            <a:prstDash val="solid"/>
            <a:round/>
            <a:headEnd len="sm" w="sm" type="none"/>
            <a:tailEnd len="sm" w="sm" type="none"/>
          </a:ln>
        </p:spPr>
      </p:cxnSp>
      <p:cxnSp>
        <p:nvCxnSpPr>
          <p:cNvPr id="706" name="Google Shape;706;p109"/>
          <p:cNvCxnSpPr>
            <a:stCxn id="702" idx="0"/>
            <a:endCxn id="700" idx="2"/>
          </p:cNvCxnSpPr>
          <p:nvPr/>
        </p:nvCxnSpPr>
        <p:spPr>
          <a:xfrm rot="-5400000">
            <a:off x="2865200" y="304375"/>
            <a:ext cx="744900" cy="2467800"/>
          </a:xfrm>
          <a:prstGeom prst="bentConnector3">
            <a:avLst>
              <a:gd fmla="val 49993" name="adj1"/>
            </a:avLst>
          </a:prstGeom>
          <a:noFill/>
          <a:ln cap="flat" cmpd="sng" w="28575">
            <a:solidFill>
              <a:srgbClr val="C2C2C2"/>
            </a:solidFill>
            <a:prstDash val="solid"/>
            <a:round/>
            <a:headEnd len="sm" w="sm" type="none"/>
            <a:tailEnd len="sm" w="sm" type="none"/>
          </a:ln>
        </p:spPr>
      </p:cxnSp>
      <p:cxnSp>
        <p:nvCxnSpPr>
          <p:cNvPr id="707" name="Google Shape;707;p109"/>
          <p:cNvCxnSpPr>
            <a:stCxn id="703" idx="0"/>
            <a:endCxn id="702" idx="2"/>
          </p:cNvCxnSpPr>
          <p:nvPr/>
        </p:nvCxnSpPr>
        <p:spPr>
          <a:xfrm rot="-5400000">
            <a:off x="1797350" y="3191925"/>
            <a:ext cx="413400" cy="600"/>
          </a:xfrm>
          <a:prstGeom prst="bentConnector3">
            <a:avLst>
              <a:gd fmla="val 49988" name="adj1"/>
            </a:avLst>
          </a:prstGeom>
          <a:noFill/>
          <a:ln cap="flat" cmpd="sng" w="9525">
            <a:solidFill>
              <a:srgbClr val="C2C2C2"/>
            </a:solidFill>
            <a:prstDash val="solid"/>
            <a:round/>
            <a:headEnd len="sm" w="sm" type="none"/>
            <a:tailEnd len="sm" w="sm" type="none"/>
          </a:ln>
        </p:spPr>
      </p:cxnSp>
      <p:cxnSp>
        <p:nvCxnSpPr>
          <p:cNvPr id="708" name="Google Shape;708;p109"/>
          <p:cNvCxnSpPr>
            <a:stCxn id="704" idx="0"/>
            <a:endCxn id="701" idx="2"/>
          </p:cNvCxnSpPr>
          <p:nvPr/>
        </p:nvCxnSpPr>
        <p:spPr>
          <a:xfrm rot="-5400000">
            <a:off x="6557625" y="3175950"/>
            <a:ext cx="538200" cy="6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709" name="Google Shape;709;p109"/>
          <p:cNvCxnSpPr>
            <a:stCxn id="702" idx="2"/>
            <a:endCxn id="703" idx="0"/>
          </p:cNvCxnSpPr>
          <p:nvPr/>
        </p:nvCxnSpPr>
        <p:spPr>
          <a:xfrm>
            <a:off x="2003750" y="2985625"/>
            <a:ext cx="0" cy="413400"/>
          </a:xfrm>
          <a:prstGeom prst="straightConnector1">
            <a:avLst/>
          </a:prstGeom>
          <a:noFill/>
          <a:ln cap="flat" cmpd="sng" w="28575">
            <a:solidFill>
              <a:srgbClr val="FF9900"/>
            </a:solidFill>
            <a:prstDash val="solid"/>
            <a:round/>
            <a:headEnd len="med" w="med" type="none"/>
            <a:tailEnd len="med" w="med" type="none"/>
          </a:ln>
        </p:spPr>
      </p:cxnSp>
      <p:cxnSp>
        <p:nvCxnSpPr>
          <p:cNvPr id="710" name="Google Shape;710;p109"/>
          <p:cNvCxnSpPr>
            <a:stCxn id="701" idx="2"/>
            <a:endCxn id="704" idx="0"/>
          </p:cNvCxnSpPr>
          <p:nvPr/>
        </p:nvCxnSpPr>
        <p:spPr>
          <a:xfrm>
            <a:off x="6826425" y="2907150"/>
            <a:ext cx="0" cy="538200"/>
          </a:xfrm>
          <a:prstGeom prst="straightConnector1">
            <a:avLst/>
          </a:prstGeom>
          <a:noFill/>
          <a:ln cap="flat" cmpd="sng" w="38100">
            <a:solidFill>
              <a:srgbClr val="A61C00"/>
            </a:solidFill>
            <a:prstDash val="solid"/>
            <a:round/>
            <a:headEnd len="med" w="med" type="none"/>
            <a:tailEnd len="med" w="med" type="none"/>
          </a:ln>
        </p:spPr>
      </p:cxn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10"/>
          <p:cNvSpPr/>
          <p:nvPr/>
        </p:nvSpPr>
        <p:spPr>
          <a:xfrm>
            <a:off x="847225" y="160700"/>
            <a:ext cx="7027500" cy="841200"/>
          </a:xfrm>
          <a:prstGeom prst="roundRect">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Roboto"/>
                <a:ea typeface="Roboto"/>
                <a:cs typeface="Roboto"/>
                <a:sym typeface="Roboto"/>
              </a:rPr>
              <a:t>3b.1 </a:t>
            </a:r>
            <a:r>
              <a:rPr b="1" lang="en" sz="3000">
                <a:solidFill>
                  <a:srgbClr val="FFFFFF"/>
                </a:solidFill>
                <a:latin typeface="Roboto"/>
                <a:ea typeface="Roboto"/>
                <a:cs typeface="Roboto"/>
                <a:sym typeface="Roboto"/>
              </a:rPr>
              <a:t>Types of Software Programs</a:t>
            </a:r>
            <a:endParaRPr b="1" sz="3400">
              <a:solidFill>
                <a:srgbClr val="FFFFFF"/>
              </a:solidFill>
              <a:latin typeface="Roboto"/>
              <a:ea typeface="Roboto"/>
              <a:cs typeface="Roboto"/>
              <a:sym typeface="Roboto"/>
            </a:endParaRPr>
          </a:p>
        </p:txBody>
      </p:sp>
      <p:sp>
        <p:nvSpPr>
          <p:cNvPr id="717" name="Google Shape;717;p110"/>
          <p:cNvSpPr/>
          <p:nvPr/>
        </p:nvSpPr>
        <p:spPr>
          <a:xfrm>
            <a:off x="4923375" y="1199225"/>
            <a:ext cx="3805800" cy="739500"/>
          </a:xfrm>
          <a:prstGeom prst="roundRect">
            <a:avLst>
              <a:gd fmla="val 50000" name="adj"/>
            </a:avLst>
          </a:prstGeom>
          <a:solidFill>
            <a:srgbClr val="E6B8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rgbClr val="FFFFFF"/>
                </a:solidFill>
                <a:latin typeface="Comic Sans MS"/>
                <a:ea typeface="Comic Sans MS"/>
                <a:cs typeface="Comic Sans MS"/>
                <a:sym typeface="Comic Sans MS"/>
              </a:rPr>
              <a:t>Applications Software</a:t>
            </a:r>
            <a:endParaRPr sz="2500">
              <a:solidFill>
                <a:srgbClr val="FFFFFF"/>
              </a:solidFill>
              <a:latin typeface="Comic Sans MS"/>
              <a:ea typeface="Comic Sans MS"/>
              <a:cs typeface="Comic Sans MS"/>
              <a:sym typeface="Comic Sans MS"/>
            </a:endParaRPr>
          </a:p>
        </p:txBody>
      </p:sp>
      <p:sp>
        <p:nvSpPr>
          <p:cNvPr id="718" name="Google Shape;718;p110"/>
          <p:cNvSpPr/>
          <p:nvPr/>
        </p:nvSpPr>
        <p:spPr>
          <a:xfrm>
            <a:off x="179725" y="1227125"/>
            <a:ext cx="3222600" cy="683700"/>
          </a:xfrm>
          <a:prstGeom prst="roundRect">
            <a:avLst>
              <a:gd fmla="val 50000" name="adj"/>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latin typeface="Comic Sans MS"/>
                <a:ea typeface="Comic Sans MS"/>
                <a:cs typeface="Comic Sans MS"/>
                <a:sym typeface="Comic Sans MS"/>
              </a:rPr>
              <a:t>System Software</a:t>
            </a:r>
            <a:endParaRPr b="1" sz="2500">
              <a:latin typeface="Comic Sans MS"/>
              <a:ea typeface="Comic Sans MS"/>
              <a:cs typeface="Comic Sans MS"/>
              <a:sym typeface="Comic Sans MS"/>
            </a:endParaRPr>
          </a:p>
        </p:txBody>
      </p:sp>
      <p:sp>
        <p:nvSpPr>
          <p:cNvPr id="719" name="Google Shape;719;p110"/>
          <p:cNvSpPr/>
          <p:nvPr/>
        </p:nvSpPr>
        <p:spPr>
          <a:xfrm>
            <a:off x="45325" y="2121725"/>
            <a:ext cx="3491400" cy="596100"/>
          </a:xfrm>
          <a:prstGeom prst="roundRect">
            <a:avLst>
              <a:gd fmla="val 50000"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434343"/>
                </a:solidFill>
                <a:latin typeface="Comic Sans MS"/>
                <a:ea typeface="Comic Sans MS"/>
                <a:cs typeface="Comic Sans MS"/>
                <a:sym typeface="Comic Sans MS"/>
              </a:rPr>
              <a:t>Control and coordinate the procedures and functions of computer hardware. </a:t>
            </a:r>
            <a:endParaRPr>
              <a:solidFill>
                <a:srgbClr val="434343"/>
              </a:solidFill>
              <a:latin typeface="Comic Sans MS"/>
              <a:ea typeface="Comic Sans MS"/>
              <a:cs typeface="Comic Sans MS"/>
              <a:sym typeface="Comic Sans MS"/>
            </a:endParaRPr>
          </a:p>
        </p:txBody>
      </p:sp>
      <p:sp>
        <p:nvSpPr>
          <p:cNvPr id="720" name="Google Shape;720;p110"/>
          <p:cNvSpPr/>
          <p:nvPr/>
        </p:nvSpPr>
        <p:spPr>
          <a:xfrm>
            <a:off x="5373375" y="2136038"/>
            <a:ext cx="2905800" cy="421800"/>
          </a:xfrm>
          <a:prstGeom prst="roundRect">
            <a:avLst>
              <a:gd fmla="val 50000" name="adj"/>
            </a:avLst>
          </a:prstGeom>
          <a:solidFill>
            <a:srgbClr val="DD7E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Comic Sans MS"/>
                <a:ea typeface="Comic Sans MS"/>
                <a:cs typeface="Comic Sans MS"/>
                <a:sym typeface="Comic Sans MS"/>
              </a:rPr>
              <a:t>Programs</a:t>
            </a:r>
            <a:r>
              <a:rPr lang="en">
                <a:solidFill>
                  <a:srgbClr val="FFFFFF"/>
                </a:solidFill>
                <a:latin typeface="Comic Sans MS"/>
                <a:ea typeface="Comic Sans MS"/>
                <a:cs typeface="Comic Sans MS"/>
                <a:sym typeface="Comic Sans MS"/>
              </a:rPr>
              <a:t> created to complete specific tasks.</a:t>
            </a:r>
            <a:endParaRPr>
              <a:solidFill>
                <a:srgbClr val="FFFFFF"/>
              </a:solidFill>
              <a:latin typeface="Comic Sans MS"/>
              <a:ea typeface="Comic Sans MS"/>
              <a:cs typeface="Comic Sans MS"/>
              <a:sym typeface="Comic Sans MS"/>
            </a:endParaRPr>
          </a:p>
        </p:txBody>
      </p:sp>
      <p:cxnSp>
        <p:nvCxnSpPr>
          <p:cNvPr id="721" name="Google Shape;721;p110"/>
          <p:cNvCxnSpPr>
            <a:stCxn id="716" idx="2"/>
            <a:endCxn id="717" idx="0"/>
          </p:cNvCxnSpPr>
          <p:nvPr/>
        </p:nvCxnSpPr>
        <p:spPr>
          <a:xfrm flipH="1" rot="-5400000">
            <a:off x="5494975" y="-132100"/>
            <a:ext cx="197400" cy="2465400"/>
          </a:xfrm>
          <a:prstGeom prst="bentConnector3">
            <a:avLst>
              <a:gd fmla="val 49981" name="adj1"/>
            </a:avLst>
          </a:prstGeom>
          <a:noFill/>
          <a:ln cap="flat" cmpd="sng" w="9525">
            <a:solidFill>
              <a:srgbClr val="C2C2C2"/>
            </a:solidFill>
            <a:prstDash val="solid"/>
            <a:round/>
            <a:headEnd len="sm" w="sm" type="none"/>
            <a:tailEnd len="sm" w="sm" type="none"/>
          </a:ln>
        </p:spPr>
      </p:cxnSp>
      <p:cxnSp>
        <p:nvCxnSpPr>
          <p:cNvPr id="722" name="Google Shape;722;p110"/>
          <p:cNvCxnSpPr>
            <a:stCxn id="718" idx="0"/>
            <a:endCxn id="716" idx="2"/>
          </p:cNvCxnSpPr>
          <p:nvPr/>
        </p:nvCxnSpPr>
        <p:spPr>
          <a:xfrm rot="-5400000">
            <a:off x="2963425" y="-170575"/>
            <a:ext cx="225300" cy="2570100"/>
          </a:xfrm>
          <a:prstGeom prst="bentConnector3">
            <a:avLst>
              <a:gd fmla="val 49983" name="adj1"/>
            </a:avLst>
          </a:prstGeom>
          <a:noFill/>
          <a:ln cap="flat" cmpd="sng" w="9525">
            <a:solidFill>
              <a:srgbClr val="C2C2C2"/>
            </a:solidFill>
            <a:prstDash val="solid"/>
            <a:round/>
            <a:headEnd len="sm" w="sm" type="none"/>
            <a:tailEnd len="sm" w="sm" type="none"/>
          </a:ln>
        </p:spPr>
      </p:cxnSp>
      <p:cxnSp>
        <p:nvCxnSpPr>
          <p:cNvPr id="723" name="Google Shape;723;p110"/>
          <p:cNvCxnSpPr>
            <a:stCxn id="719" idx="0"/>
            <a:endCxn id="718" idx="2"/>
          </p:cNvCxnSpPr>
          <p:nvPr/>
        </p:nvCxnSpPr>
        <p:spPr>
          <a:xfrm rot="-5400000">
            <a:off x="1685875" y="2015975"/>
            <a:ext cx="210900" cy="6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724" name="Google Shape;724;p110"/>
          <p:cNvCxnSpPr/>
          <p:nvPr/>
        </p:nvCxnSpPr>
        <p:spPr>
          <a:xfrm flipH="1" rot="-5400000">
            <a:off x="6425700" y="2320775"/>
            <a:ext cx="999300" cy="1980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725" name="Google Shape;725;p110"/>
          <p:cNvCxnSpPr>
            <a:stCxn id="720" idx="0"/>
            <a:endCxn id="717" idx="2"/>
          </p:cNvCxnSpPr>
          <p:nvPr/>
        </p:nvCxnSpPr>
        <p:spPr>
          <a:xfrm rot="-5400000">
            <a:off x="6727875" y="2037038"/>
            <a:ext cx="197400" cy="600"/>
          </a:xfrm>
          <a:prstGeom prst="bentConnector3">
            <a:avLst>
              <a:gd fmla="val 49978" name="adj1"/>
            </a:avLst>
          </a:prstGeom>
          <a:noFill/>
          <a:ln cap="flat" cmpd="sng" w="9525">
            <a:solidFill>
              <a:srgbClr val="C2C2C2"/>
            </a:solidFill>
            <a:prstDash val="solid"/>
            <a:round/>
            <a:headEnd len="sm" w="sm" type="none"/>
            <a:tailEnd len="sm" w="sm" type="none"/>
          </a:ln>
        </p:spPr>
      </p:cxnSp>
      <p:sp>
        <p:nvSpPr>
          <p:cNvPr id="726" name="Google Shape;726;p110"/>
          <p:cNvSpPr txBox="1"/>
          <p:nvPr/>
        </p:nvSpPr>
        <p:spPr>
          <a:xfrm>
            <a:off x="46500" y="3590225"/>
            <a:ext cx="91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727" name="Google Shape;727;p110"/>
          <p:cNvSpPr/>
          <p:nvPr/>
        </p:nvSpPr>
        <p:spPr>
          <a:xfrm>
            <a:off x="81775" y="3041750"/>
            <a:ext cx="1270800" cy="596100"/>
          </a:xfrm>
          <a:prstGeom prst="roundRect">
            <a:avLst>
              <a:gd fmla="val 50000" name="adj"/>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Comic Sans MS"/>
                <a:ea typeface="Comic Sans MS"/>
                <a:cs typeface="Comic Sans MS"/>
                <a:sym typeface="Comic Sans MS"/>
              </a:rPr>
              <a:t>Operatioperatng system</a:t>
            </a:r>
            <a:endParaRPr sz="1100">
              <a:latin typeface="Comic Sans MS"/>
              <a:ea typeface="Comic Sans MS"/>
              <a:cs typeface="Comic Sans MS"/>
              <a:sym typeface="Comic Sans MS"/>
            </a:endParaRPr>
          </a:p>
        </p:txBody>
      </p:sp>
      <p:sp>
        <p:nvSpPr>
          <p:cNvPr id="728" name="Google Shape;728;p110"/>
          <p:cNvSpPr/>
          <p:nvPr/>
        </p:nvSpPr>
        <p:spPr>
          <a:xfrm>
            <a:off x="4304488" y="2839525"/>
            <a:ext cx="1164000" cy="4953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Comic Sans MS"/>
                <a:ea typeface="Comic Sans MS"/>
                <a:cs typeface="Comic Sans MS"/>
                <a:sym typeface="Comic Sans MS"/>
              </a:rPr>
              <a:t>Web browsers </a:t>
            </a:r>
            <a:endParaRPr sz="1200">
              <a:solidFill>
                <a:srgbClr val="FFFFFF"/>
              </a:solidFill>
              <a:latin typeface="Comic Sans MS"/>
              <a:ea typeface="Comic Sans MS"/>
              <a:cs typeface="Comic Sans MS"/>
              <a:sym typeface="Comic Sans MS"/>
            </a:endParaRPr>
          </a:p>
        </p:txBody>
      </p:sp>
      <p:sp>
        <p:nvSpPr>
          <p:cNvPr id="729" name="Google Shape;729;p110"/>
          <p:cNvSpPr/>
          <p:nvPr/>
        </p:nvSpPr>
        <p:spPr>
          <a:xfrm>
            <a:off x="4820475" y="4629275"/>
            <a:ext cx="1069800" cy="4518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Comic Sans MS"/>
                <a:ea typeface="Comic Sans MS"/>
                <a:cs typeface="Comic Sans MS"/>
                <a:sym typeface="Comic Sans MS"/>
              </a:rPr>
              <a:t>Word processors</a:t>
            </a:r>
            <a:endParaRPr sz="1000">
              <a:solidFill>
                <a:srgbClr val="FFFFFF"/>
              </a:solidFill>
              <a:latin typeface="Comic Sans MS"/>
              <a:ea typeface="Comic Sans MS"/>
              <a:cs typeface="Comic Sans MS"/>
              <a:sym typeface="Comic Sans MS"/>
            </a:endParaRPr>
          </a:p>
        </p:txBody>
      </p:sp>
      <p:sp>
        <p:nvSpPr>
          <p:cNvPr id="730" name="Google Shape;730;p110"/>
          <p:cNvSpPr/>
          <p:nvPr/>
        </p:nvSpPr>
        <p:spPr>
          <a:xfrm>
            <a:off x="7088625" y="4658125"/>
            <a:ext cx="1270800" cy="3156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Comic Sans MS"/>
                <a:ea typeface="Comic Sans MS"/>
                <a:cs typeface="Comic Sans MS"/>
                <a:sym typeface="Comic Sans MS"/>
              </a:rPr>
              <a:t>Presentation</a:t>
            </a:r>
            <a:endParaRPr sz="1200">
              <a:solidFill>
                <a:srgbClr val="FFFFFF"/>
              </a:solidFill>
              <a:latin typeface="Comic Sans MS"/>
              <a:ea typeface="Comic Sans MS"/>
              <a:cs typeface="Comic Sans MS"/>
              <a:sym typeface="Comic Sans MS"/>
            </a:endParaRPr>
          </a:p>
        </p:txBody>
      </p:sp>
      <p:sp>
        <p:nvSpPr>
          <p:cNvPr id="731" name="Google Shape;731;p110"/>
          <p:cNvSpPr/>
          <p:nvPr/>
        </p:nvSpPr>
        <p:spPr>
          <a:xfrm>
            <a:off x="1421125" y="3717200"/>
            <a:ext cx="1069800" cy="551100"/>
          </a:xfrm>
          <a:prstGeom prst="roundRect">
            <a:avLst>
              <a:gd fmla="val 50000" name="adj"/>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omic Sans MS"/>
                <a:ea typeface="Comic Sans MS"/>
                <a:cs typeface="Comic Sans MS"/>
                <a:sym typeface="Comic Sans MS"/>
              </a:rPr>
              <a:t>Device Drivers</a:t>
            </a:r>
            <a:endParaRPr sz="1200">
              <a:latin typeface="Comic Sans MS"/>
              <a:ea typeface="Comic Sans MS"/>
              <a:cs typeface="Comic Sans MS"/>
              <a:sym typeface="Comic Sans MS"/>
            </a:endParaRPr>
          </a:p>
        </p:txBody>
      </p:sp>
      <p:sp>
        <p:nvSpPr>
          <p:cNvPr id="732" name="Google Shape;732;p110"/>
          <p:cNvSpPr/>
          <p:nvPr/>
        </p:nvSpPr>
        <p:spPr>
          <a:xfrm>
            <a:off x="2654650" y="3113900"/>
            <a:ext cx="982200" cy="451800"/>
          </a:xfrm>
          <a:prstGeom prst="roundRect">
            <a:avLst>
              <a:gd fmla="val 50000" name="adj"/>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omic Sans MS"/>
                <a:ea typeface="Comic Sans MS"/>
                <a:cs typeface="Comic Sans MS"/>
                <a:sym typeface="Comic Sans MS"/>
              </a:rPr>
              <a:t>Firmware</a:t>
            </a:r>
            <a:endParaRPr sz="1200">
              <a:latin typeface="Comic Sans MS"/>
              <a:ea typeface="Comic Sans MS"/>
              <a:cs typeface="Comic Sans MS"/>
              <a:sym typeface="Comic Sans MS"/>
            </a:endParaRPr>
          </a:p>
        </p:txBody>
      </p:sp>
      <p:sp>
        <p:nvSpPr>
          <p:cNvPr id="733" name="Google Shape;733;p110"/>
          <p:cNvSpPr/>
          <p:nvPr/>
        </p:nvSpPr>
        <p:spPr>
          <a:xfrm>
            <a:off x="585775" y="4366475"/>
            <a:ext cx="1069800" cy="451800"/>
          </a:xfrm>
          <a:prstGeom prst="roundRect">
            <a:avLst>
              <a:gd fmla="val 50000" name="adj"/>
            </a:avLst>
          </a:prstGeom>
          <a:solidFill>
            <a:srgbClr val="E691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Comic Sans MS"/>
                <a:ea typeface="Comic Sans MS"/>
                <a:cs typeface="Comic Sans MS"/>
                <a:sym typeface="Comic Sans MS"/>
              </a:rPr>
              <a:t>Translator</a:t>
            </a:r>
            <a:endParaRPr sz="1200">
              <a:solidFill>
                <a:srgbClr val="FFFFFF"/>
              </a:solidFill>
              <a:latin typeface="Comic Sans MS"/>
              <a:ea typeface="Comic Sans MS"/>
              <a:cs typeface="Comic Sans MS"/>
              <a:sym typeface="Comic Sans MS"/>
            </a:endParaRPr>
          </a:p>
        </p:txBody>
      </p:sp>
      <p:sp>
        <p:nvSpPr>
          <p:cNvPr id="734" name="Google Shape;734;p110"/>
          <p:cNvSpPr/>
          <p:nvPr/>
        </p:nvSpPr>
        <p:spPr>
          <a:xfrm>
            <a:off x="2490925" y="4366475"/>
            <a:ext cx="911400" cy="451800"/>
          </a:xfrm>
          <a:prstGeom prst="roundRect">
            <a:avLst>
              <a:gd fmla="val 50000" name="adj"/>
            </a:avLst>
          </a:prstGeom>
          <a:solidFill>
            <a:srgbClr val="E691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Comic Sans MS"/>
                <a:ea typeface="Comic Sans MS"/>
                <a:cs typeface="Comic Sans MS"/>
                <a:sym typeface="Comic Sans MS"/>
              </a:rPr>
              <a:t>Utility</a:t>
            </a:r>
            <a:endParaRPr sz="1200">
              <a:solidFill>
                <a:srgbClr val="FFFFFF"/>
              </a:solidFill>
              <a:latin typeface="Comic Sans MS"/>
              <a:ea typeface="Comic Sans MS"/>
              <a:cs typeface="Comic Sans MS"/>
              <a:sym typeface="Comic Sans MS"/>
            </a:endParaRPr>
          </a:p>
        </p:txBody>
      </p:sp>
      <p:sp>
        <p:nvSpPr>
          <p:cNvPr id="735" name="Google Shape;735;p110"/>
          <p:cNvSpPr/>
          <p:nvPr/>
        </p:nvSpPr>
        <p:spPr>
          <a:xfrm>
            <a:off x="3988613" y="3526850"/>
            <a:ext cx="1322700" cy="4218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FFFFFF"/>
                </a:solidFill>
                <a:latin typeface="Comic Sans MS"/>
                <a:ea typeface="Comic Sans MS"/>
                <a:cs typeface="Comic Sans MS"/>
                <a:sym typeface="Comic Sans MS"/>
              </a:rPr>
              <a:t>Spreadsheets</a:t>
            </a:r>
            <a:endParaRPr sz="1200">
              <a:solidFill>
                <a:srgbClr val="FFFFFF"/>
              </a:solidFill>
              <a:latin typeface="Comic Sans MS"/>
              <a:ea typeface="Comic Sans MS"/>
              <a:cs typeface="Comic Sans MS"/>
              <a:sym typeface="Comic Sans MS"/>
            </a:endParaRPr>
          </a:p>
        </p:txBody>
      </p:sp>
      <p:sp>
        <p:nvSpPr>
          <p:cNvPr id="736" name="Google Shape;736;p110"/>
          <p:cNvSpPr/>
          <p:nvPr/>
        </p:nvSpPr>
        <p:spPr>
          <a:xfrm>
            <a:off x="8213450" y="3158450"/>
            <a:ext cx="897900" cy="4518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Comic Sans MS"/>
                <a:ea typeface="Comic Sans MS"/>
                <a:cs typeface="Comic Sans MS"/>
                <a:sym typeface="Comic Sans MS"/>
              </a:rPr>
              <a:t>Graphic</a:t>
            </a:r>
            <a:endParaRPr sz="1000">
              <a:solidFill>
                <a:srgbClr val="FFFFFF"/>
              </a:solidFill>
              <a:latin typeface="Comic Sans MS"/>
              <a:ea typeface="Comic Sans MS"/>
              <a:cs typeface="Comic Sans MS"/>
              <a:sym typeface="Comic Sans MS"/>
            </a:endParaRPr>
          </a:p>
          <a:p>
            <a:pPr indent="0" lvl="0" marL="0" rtl="0" algn="ctr">
              <a:spcBef>
                <a:spcPts val="0"/>
              </a:spcBef>
              <a:spcAft>
                <a:spcPts val="0"/>
              </a:spcAft>
              <a:buNone/>
            </a:pPr>
            <a:r>
              <a:rPr lang="en" sz="1000">
                <a:solidFill>
                  <a:srgbClr val="FFFFFF"/>
                </a:solidFill>
                <a:latin typeface="Comic Sans MS"/>
                <a:ea typeface="Comic Sans MS"/>
                <a:cs typeface="Comic Sans MS"/>
                <a:sym typeface="Comic Sans MS"/>
              </a:rPr>
              <a:t>software</a:t>
            </a:r>
            <a:endParaRPr sz="1000">
              <a:solidFill>
                <a:srgbClr val="FFFFFF"/>
              </a:solidFill>
              <a:latin typeface="Comic Sans MS"/>
              <a:ea typeface="Comic Sans MS"/>
              <a:cs typeface="Comic Sans MS"/>
              <a:sym typeface="Comic Sans MS"/>
            </a:endParaRPr>
          </a:p>
        </p:txBody>
      </p:sp>
      <p:sp>
        <p:nvSpPr>
          <p:cNvPr id="737" name="Google Shape;737;p110"/>
          <p:cNvSpPr/>
          <p:nvPr/>
        </p:nvSpPr>
        <p:spPr>
          <a:xfrm>
            <a:off x="8004325" y="3671350"/>
            <a:ext cx="897900" cy="4953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Comic Sans MS"/>
                <a:ea typeface="Comic Sans MS"/>
                <a:cs typeface="Comic Sans MS"/>
                <a:sym typeface="Comic Sans MS"/>
              </a:rPr>
              <a:t>Database software</a:t>
            </a:r>
            <a:endParaRPr sz="1000">
              <a:solidFill>
                <a:srgbClr val="FFFFFF"/>
              </a:solidFill>
              <a:latin typeface="Comic Sans MS"/>
              <a:ea typeface="Comic Sans MS"/>
              <a:cs typeface="Comic Sans MS"/>
              <a:sym typeface="Comic Sans MS"/>
            </a:endParaRPr>
          </a:p>
        </p:txBody>
      </p:sp>
      <p:sp>
        <p:nvSpPr>
          <p:cNvPr id="738" name="Google Shape;738;p110"/>
          <p:cNvSpPr/>
          <p:nvPr/>
        </p:nvSpPr>
        <p:spPr>
          <a:xfrm>
            <a:off x="8021575" y="4197075"/>
            <a:ext cx="1112400" cy="4518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Comic Sans MS"/>
                <a:ea typeface="Comic Sans MS"/>
                <a:cs typeface="Comic Sans MS"/>
                <a:sym typeface="Comic Sans MS"/>
              </a:rPr>
              <a:t>Multimedia Software</a:t>
            </a:r>
            <a:endParaRPr sz="1100">
              <a:solidFill>
                <a:srgbClr val="FFFFFF"/>
              </a:solidFill>
              <a:latin typeface="Comic Sans MS"/>
              <a:ea typeface="Comic Sans MS"/>
              <a:cs typeface="Comic Sans MS"/>
              <a:sym typeface="Comic Sans MS"/>
            </a:endParaRPr>
          </a:p>
        </p:txBody>
      </p:sp>
      <p:sp>
        <p:nvSpPr>
          <p:cNvPr id="739" name="Google Shape;739;p110"/>
          <p:cNvSpPr/>
          <p:nvPr/>
        </p:nvSpPr>
        <p:spPr>
          <a:xfrm>
            <a:off x="3990000" y="4072825"/>
            <a:ext cx="1164000" cy="5511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FFFF"/>
                </a:solidFill>
                <a:latin typeface="Comic Sans MS"/>
                <a:ea typeface="Comic Sans MS"/>
                <a:cs typeface="Comic Sans MS"/>
                <a:sym typeface="Comic Sans MS"/>
              </a:rPr>
              <a:t>Education software</a:t>
            </a:r>
            <a:endParaRPr sz="1200">
              <a:solidFill>
                <a:srgbClr val="FFFFFF"/>
              </a:solidFill>
              <a:latin typeface="Comic Sans MS"/>
              <a:ea typeface="Comic Sans MS"/>
              <a:cs typeface="Comic Sans MS"/>
              <a:sym typeface="Comic Sans MS"/>
            </a:endParaRPr>
          </a:p>
        </p:txBody>
      </p:sp>
      <p:sp>
        <p:nvSpPr>
          <p:cNvPr id="740" name="Google Shape;740;p110"/>
          <p:cNvSpPr/>
          <p:nvPr/>
        </p:nvSpPr>
        <p:spPr>
          <a:xfrm>
            <a:off x="5954538" y="4574100"/>
            <a:ext cx="1069800" cy="4953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Comic Sans MS"/>
                <a:ea typeface="Comic Sans MS"/>
                <a:cs typeface="Comic Sans MS"/>
                <a:sym typeface="Comic Sans MS"/>
              </a:rPr>
              <a:t>Information Software</a:t>
            </a:r>
            <a:endParaRPr sz="1000">
              <a:solidFill>
                <a:srgbClr val="FFFFFF"/>
              </a:solidFill>
              <a:latin typeface="Comic Sans MS"/>
              <a:ea typeface="Comic Sans MS"/>
              <a:cs typeface="Comic Sans MS"/>
              <a:sym typeface="Comic Sans MS"/>
            </a:endParaRPr>
          </a:p>
        </p:txBody>
      </p:sp>
      <p:sp>
        <p:nvSpPr>
          <p:cNvPr id="741" name="Google Shape;741;p110"/>
          <p:cNvSpPr/>
          <p:nvPr/>
        </p:nvSpPr>
        <p:spPr>
          <a:xfrm>
            <a:off x="7714225" y="2647250"/>
            <a:ext cx="1322700" cy="4218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Comic Sans MS"/>
                <a:ea typeface="Comic Sans MS"/>
                <a:cs typeface="Comic Sans MS"/>
                <a:sym typeface="Comic Sans MS"/>
              </a:rPr>
              <a:t>Content Access software</a:t>
            </a:r>
            <a:endParaRPr sz="1000">
              <a:solidFill>
                <a:srgbClr val="FFFFFF"/>
              </a:solidFill>
              <a:latin typeface="Comic Sans MS"/>
              <a:ea typeface="Comic Sans MS"/>
              <a:cs typeface="Comic Sans MS"/>
              <a:sym typeface="Comic Sans MS"/>
            </a:endParaRPr>
          </a:p>
        </p:txBody>
      </p:sp>
      <p:cxnSp>
        <p:nvCxnSpPr>
          <p:cNvPr id="742" name="Google Shape;742;p110"/>
          <p:cNvCxnSpPr>
            <a:stCxn id="718" idx="2"/>
            <a:endCxn id="719" idx="0"/>
          </p:cNvCxnSpPr>
          <p:nvPr/>
        </p:nvCxnSpPr>
        <p:spPr>
          <a:xfrm>
            <a:off x="1791025" y="1910825"/>
            <a:ext cx="0" cy="210900"/>
          </a:xfrm>
          <a:prstGeom prst="straightConnector1">
            <a:avLst/>
          </a:prstGeom>
          <a:noFill/>
          <a:ln cap="flat" cmpd="sng" w="28575">
            <a:solidFill>
              <a:srgbClr val="FF9900"/>
            </a:solidFill>
            <a:prstDash val="solid"/>
            <a:round/>
            <a:headEnd len="med" w="med" type="none"/>
            <a:tailEnd len="med" w="med" type="none"/>
          </a:ln>
        </p:spPr>
      </p:cxnSp>
      <p:cxnSp>
        <p:nvCxnSpPr>
          <p:cNvPr id="743" name="Google Shape;743;p110"/>
          <p:cNvCxnSpPr>
            <a:stCxn id="719" idx="2"/>
            <a:endCxn id="733" idx="0"/>
          </p:cNvCxnSpPr>
          <p:nvPr/>
        </p:nvCxnSpPr>
        <p:spPr>
          <a:xfrm flipH="1">
            <a:off x="1120825" y="2717825"/>
            <a:ext cx="670200" cy="1648800"/>
          </a:xfrm>
          <a:prstGeom prst="straightConnector1">
            <a:avLst/>
          </a:prstGeom>
          <a:noFill/>
          <a:ln cap="flat" cmpd="sng" w="28575">
            <a:solidFill>
              <a:srgbClr val="FF9900"/>
            </a:solidFill>
            <a:prstDash val="solid"/>
            <a:round/>
            <a:headEnd len="med" w="med" type="none"/>
            <a:tailEnd len="med" w="med" type="none"/>
          </a:ln>
        </p:spPr>
      </p:cxnSp>
      <p:cxnSp>
        <p:nvCxnSpPr>
          <p:cNvPr id="744" name="Google Shape;744;p110"/>
          <p:cNvCxnSpPr>
            <a:stCxn id="719" idx="2"/>
            <a:endCxn id="734" idx="0"/>
          </p:cNvCxnSpPr>
          <p:nvPr/>
        </p:nvCxnSpPr>
        <p:spPr>
          <a:xfrm>
            <a:off x="1791025" y="2717825"/>
            <a:ext cx="1155600" cy="1648800"/>
          </a:xfrm>
          <a:prstGeom prst="straightConnector1">
            <a:avLst/>
          </a:prstGeom>
          <a:noFill/>
          <a:ln cap="flat" cmpd="sng" w="28575">
            <a:solidFill>
              <a:srgbClr val="FF9900"/>
            </a:solidFill>
            <a:prstDash val="solid"/>
            <a:round/>
            <a:headEnd len="med" w="med" type="none"/>
            <a:tailEnd len="med" w="med" type="none"/>
          </a:ln>
        </p:spPr>
      </p:cxnSp>
      <p:cxnSp>
        <p:nvCxnSpPr>
          <p:cNvPr id="745" name="Google Shape;745;p110"/>
          <p:cNvCxnSpPr>
            <a:stCxn id="719" idx="2"/>
            <a:endCxn id="731" idx="0"/>
          </p:cNvCxnSpPr>
          <p:nvPr/>
        </p:nvCxnSpPr>
        <p:spPr>
          <a:xfrm>
            <a:off x="1791025" y="2717825"/>
            <a:ext cx="165000" cy="999300"/>
          </a:xfrm>
          <a:prstGeom prst="straightConnector1">
            <a:avLst/>
          </a:prstGeom>
          <a:noFill/>
          <a:ln cap="flat" cmpd="sng" w="28575">
            <a:solidFill>
              <a:srgbClr val="FF9900"/>
            </a:solidFill>
            <a:prstDash val="solid"/>
            <a:round/>
            <a:headEnd len="med" w="med" type="none"/>
            <a:tailEnd len="med" w="med" type="none"/>
          </a:ln>
        </p:spPr>
      </p:cxnSp>
      <p:cxnSp>
        <p:nvCxnSpPr>
          <p:cNvPr id="746" name="Google Shape;746;p110"/>
          <p:cNvCxnSpPr>
            <a:stCxn id="719" idx="2"/>
          </p:cNvCxnSpPr>
          <p:nvPr/>
        </p:nvCxnSpPr>
        <p:spPr>
          <a:xfrm flipH="1">
            <a:off x="847225" y="2717825"/>
            <a:ext cx="943800" cy="396000"/>
          </a:xfrm>
          <a:prstGeom prst="straightConnector1">
            <a:avLst/>
          </a:prstGeom>
          <a:noFill/>
          <a:ln cap="flat" cmpd="sng" w="28575">
            <a:solidFill>
              <a:srgbClr val="FF9900"/>
            </a:solidFill>
            <a:prstDash val="solid"/>
            <a:round/>
            <a:headEnd len="med" w="med" type="none"/>
            <a:tailEnd len="med" w="med" type="none"/>
          </a:ln>
        </p:spPr>
      </p:cxnSp>
      <p:cxnSp>
        <p:nvCxnSpPr>
          <p:cNvPr id="747" name="Google Shape;747;p110"/>
          <p:cNvCxnSpPr>
            <a:stCxn id="719" idx="2"/>
          </p:cNvCxnSpPr>
          <p:nvPr/>
        </p:nvCxnSpPr>
        <p:spPr>
          <a:xfrm>
            <a:off x="1791025" y="2717825"/>
            <a:ext cx="1292100" cy="421800"/>
          </a:xfrm>
          <a:prstGeom prst="straightConnector1">
            <a:avLst/>
          </a:prstGeom>
          <a:noFill/>
          <a:ln cap="flat" cmpd="sng" w="28575">
            <a:solidFill>
              <a:srgbClr val="FF9900"/>
            </a:solidFill>
            <a:prstDash val="solid"/>
            <a:round/>
            <a:headEnd len="med" w="med" type="none"/>
            <a:tailEnd len="med" w="med" type="none"/>
          </a:ln>
        </p:spPr>
      </p:cxnSp>
      <p:cxnSp>
        <p:nvCxnSpPr>
          <p:cNvPr id="748" name="Google Shape;748;p110"/>
          <p:cNvCxnSpPr>
            <a:stCxn id="717" idx="2"/>
            <a:endCxn id="720" idx="0"/>
          </p:cNvCxnSpPr>
          <p:nvPr/>
        </p:nvCxnSpPr>
        <p:spPr>
          <a:xfrm>
            <a:off x="6826275" y="1938725"/>
            <a:ext cx="0" cy="197400"/>
          </a:xfrm>
          <a:prstGeom prst="straightConnector1">
            <a:avLst/>
          </a:prstGeom>
          <a:noFill/>
          <a:ln cap="flat" cmpd="sng" w="38100">
            <a:solidFill>
              <a:srgbClr val="A61C00"/>
            </a:solidFill>
            <a:prstDash val="solid"/>
            <a:round/>
            <a:headEnd len="med" w="med" type="none"/>
            <a:tailEnd len="med" w="med" type="none"/>
          </a:ln>
        </p:spPr>
      </p:cxnSp>
      <p:cxnSp>
        <p:nvCxnSpPr>
          <p:cNvPr id="749" name="Google Shape;749;p110"/>
          <p:cNvCxnSpPr>
            <a:stCxn id="720" idx="2"/>
            <a:endCxn id="738" idx="1"/>
          </p:cNvCxnSpPr>
          <p:nvPr/>
        </p:nvCxnSpPr>
        <p:spPr>
          <a:xfrm>
            <a:off x="6826275" y="2557838"/>
            <a:ext cx="1195200" cy="1865100"/>
          </a:xfrm>
          <a:prstGeom prst="straightConnector1">
            <a:avLst/>
          </a:prstGeom>
          <a:noFill/>
          <a:ln cap="flat" cmpd="sng" w="38100">
            <a:solidFill>
              <a:srgbClr val="A61C00"/>
            </a:solidFill>
            <a:prstDash val="solid"/>
            <a:round/>
            <a:headEnd len="med" w="med" type="none"/>
            <a:tailEnd len="med" w="med" type="none"/>
          </a:ln>
        </p:spPr>
      </p:cxnSp>
      <p:cxnSp>
        <p:nvCxnSpPr>
          <p:cNvPr id="750" name="Google Shape;750;p110"/>
          <p:cNvCxnSpPr>
            <a:stCxn id="720" idx="2"/>
          </p:cNvCxnSpPr>
          <p:nvPr/>
        </p:nvCxnSpPr>
        <p:spPr>
          <a:xfrm flipH="1">
            <a:off x="4886475" y="2557838"/>
            <a:ext cx="1939800" cy="277800"/>
          </a:xfrm>
          <a:prstGeom prst="straightConnector1">
            <a:avLst/>
          </a:prstGeom>
          <a:noFill/>
          <a:ln cap="flat" cmpd="sng" w="38100">
            <a:solidFill>
              <a:srgbClr val="A61C00"/>
            </a:solidFill>
            <a:prstDash val="solid"/>
            <a:round/>
            <a:headEnd len="med" w="med" type="none"/>
            <a:tailEnd len="med" w="med" type="none"/>
          </a:ln>
        </p:spPr>
      </p:cxnSp>
      <p:cxnSp>
        <p:nvCxnSpPr>
          <p:cNvPr id="751" name="Google Shape;751;p110"/>
          <p:cNvCxnSpPr>
            <a:stCxn id="720" idx="2"/>
          </p:cNvCxnSpPr>
          <p:nvPr/>
        </p:nvCxnSpPr>
        <p:spPr>
          <a:xfrm flipH="1">
            <a:off x="6489375" y="2557838"/>
            <a:ext cx="336900" cy="2016900"/>
          </a:xfrm>
          <a:prstGeom prst="straightConnector1">
            <a:avLst/>
          </a:prstGeom>
          <a:noFill/>
          <a:ln cap="flat" cmpd="sng" w="38100">
            <a:solidFill>
              <a:srgbClr val="A61C00"/>
            </a:solidFill>
            <a:prstDash val="solid"/>
            <a:round/>
            <a:headEnd len="med" w="med" type="none"/>
            <a:tailEnd len="med" w="med" type="none"/>
          </a:ln>
        </p:spPr>
      </p:cxnSp>
      <p:cxnSp>
        <p:nvCxnSpPr>
          <p:cNvPr id="752" name="Google Shape;752;p110"/>
          <p:cNvCxnSpPr>
            <a:stCxn id="720" idx="2"/>
          </p:cNvCxnSpPr>
          <p:nvPr/>
        </p:nvCxnSpPr>
        <p:spPr>
          <a:xfrm>
            <a:off x="6826275" y="2557838"/>
            <a:ext cx="1387200" cy="798000"/>
          </a:xfrm>
          <a:prstGeom prst="straightConnector1">
            <a:avLst/>
          </a:prstGeom>
          <a:noFill/>
          <a:ln cap="flat" cmpd="sng" w="38100">
            <a:solidFill>
              <a:srgbClr val="A61C00"/>
            </a:solidFill>
            <a:prstDash val="solid"/>
            <a:round/>
            <a:headEnd len="med" w="med" type="none"/>
            <a:tailEnd len="med" w="med" type="none"/>
          </a:ln>
        </p:spPr>
      </p:cxnSp>
      <p:cxnSp>
        <p:nvCxnSpPr>
          <p:cNvPr id="753" name="Google Shape;753;p110"/>
          <p:cNvCxnSpPr>
            <a:stCxn id="720" idx="2"/>
          </p:cNvCxnSpPr>
          <p:nvPr/>
        </p:nvCxnSpPr>
        <p:spPr>
          <a:xfrm flipH="1">
            <a:off x="5190075" y="2557838"/>
            <a:ext cx="1636200" cy="995100"/>
          </a:xfrm>
          <a:prstGeom prst="straightConnector1">
            <a:avLst/>
          </a:prstGeom>
          <a:noFill/>
          <a:ln cap="flat" cmpd="sng" w="38100">
            <a:solidFill>
              <a:srgbClr val="A61C00"/>
            </a:solidFill>
            <a:prstDash val="solid"/>
            <a:round/>
            <a:headEnd len="med" w="med" type="none"/>
            <a:tailEnd len="med" w="med" type="none"/>
          </a:ln>
        </p:spPr>
      </p:cxnSp>
      <p:cxnSp>
        <p:nvCxnSpPr>
          <p:cNvPr id="754" name="Google Shape;754;p110"/>
          <p:cNvCxnSpPr>
            <a:stCxn id="720" idx="2"/>
            <a:endCxn id="730" idx="0"/>
          </p:cNvCxnSpPr>
          <p:nvPr/>
        </p:nvCxnSpPr>
        <p:spPr>
          <a:xfrm>
            <a:off x="6826275" y="2557838"/>
            <a:ext cx="897900" cy="2100300"/>
          </a:xfrm>
          <a:prstGeom prst="straightConnector1">
            <a:avLst/>
          </a:prstGeom>
          <a:noFill/>
          <a:ln cap="flat" cmpd="sng" w="38100">
            <a:solidFill>
              <a:srgbClr val="A61C00"/>
            </a:solidFill>
            <a:prstDash val="solid"/>
            <a:round/>
            <a:headEnd len="med" w="med" type="none"/>
            <a:tailEnd len="med" w="med" type="none"/>
          </a:ln>
        </p:spPr>
      </p:cxnSp>
      <p:cxnSp>
        <p:nvCxnSpPr>
          <p:cNvPr id="755" name="Google Shape;755;p110"/>
          <p:cNvCxnSpPr>
            <a:stCxn id="720" idx="2"/>
            <a:endCxn id="737" idx="1"/>
          </p:cNvCxnSpPr>
          <p:nvPr/>
        </p:nvCxnSpPr>
        <p:spPr>
          <a:xfrm>
            <a:off x="6826275" y="2557838"/>
            <a:ext cx="1178100" cy="1361100"/>
          </a:xfrm>
          <a:prstGeom prst="straightConnector1">
            <a:avLst/>
          </a:prstGeom>
          <a:noFill/>
          <a:ln cap="flat" cmpd="sng" w="38100">
            <a:solidFill>
              <a:srgbClr val="A61C00"/>
            </a:solidFill>
            <a:prstDash val="solid"/>
            <a:round/>
            <a:headEnd len="med" w="med" type="none"/>
            <a:tailEnd len="med" w="med" type="none"/>
          </a:ln>
        </p:spPr>
      </p:cxnSp>
      <p:cxnSp>
        <p:nvCxnSpPr>
          <p:cNvPr id="756" name="Google Shape;756;p110"/>
          <p:cNvCxnSpPr>
            <a:stCxn id="720" idx="2"/>
            <a:endCxn id="729" idx="0"/>
          </p:cNvCxnSpPr>
          <p:nvPr/>
        </p:nvCxnSpPr>
        <p:spPr>
          <a:xfrm flipH="1">
            <a:off x="5355375" y="2557838"/>
            <a:ext cx="1470900" cy="2071500"/>
          </a:xfrm>
          <a:prstGeom prst="straightConnector1">
            <a:avLst/>
          </a:prstGeom>
          <a:noFill/>
          <a:ln cap="flat" cmpd="sng" w="38100">
            <a:solidFill>
              <a:srgbClr val="A61C00"/>
            </a:solidFill>
            <a:prstDash val="solid"/>
            <a:round/>
            <a:headEnd len="med" w="med" type="none"/>
            <a:tailEnd len="med" w="med" type="none"/>
          </a:ln>
        </p:spPr>
      </p:cxnSp>
      <p:cxnSp>
        <p:nvCxnSpPr>
          <p:cNvPr id="757" name="Google Shape;757;p110"/>
          <p:cNvCxnSpPr>
            <a:stCxn id="720" idx="2"/>
          </p:cNvCxnSpPr>
          <p:nvPr/>
        </p:nvCxnSpPr>
        <p:spPr>
          <a:xfrm flipH="1">
            <a:off x="5130075" y="2557838"/>
            <a:ext cx="1696200" cy="1798200"/>
          </a:xfrm>
          <a:prstGeom prst="straightConnector1">
            <a:avLst/>
          </a:prstGeom>
          <a:noFill/>
          <a:ln cap="flat" cmpd="sng" w="38100">
            <a:solidFill>
              <a:srgbClr val="A61C00"/>
            </a:solidFill>
            <a:prstDash val="solid"/>
            <a:round/>
            <a:headEnd len="med" w="med" type="none"/>
            <a:tailEnd len="med" w="med" type="none"/>
          </a:ln>
        </p:spPr>
      </p:cxnSp>
      <p:cxnSp>
        <p:nvCxnSpPr>
          <p:cNvPr id="758" name="Google Shape;758;p110"/>
          <p:cNvCxnSpPr>
            <a:stCxn id="741" idx="1"/>
            <a:endCxn id="720" idx="2"/>
          </p:cNvCxnSpPr>
          <p:nvPr/>
        </p:nvCxnSpPr>
        <p:spPr>
          <a:xfrm rot="10800000">
            <a:off x="6826225" y="2557850"/>
            <a:ext cx="888000" cy="300300"/>
          </a:xfrm>
          <a:prstGeom prst="straightConnector1">
            <a:avLst/>
          </a:prstGeom>
          <a:noFill/>
          <a:ln cap="flat" cmpd="sng" w="38100">
            <a:solidFill>
              <a:srgbClr val="A61C00"/>
            </a:solidFill>
            <a:prstDash val="solid"/>
            <a:round/>
            <a:headEnd len="med" w="med" type="none"/>
            <a:tailEnd len="med" w="med" type="none"/>
          </a:ln>
        </p:spPr>
      </p:cxn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111"/>
          <p:cNvSpPr/>
          <p:nvPr/>
        </p:nvSpPr>
        <p:spPr>
          <a:xfrm>
            <a:off x="1352575" y="204000"/>
            <a:ext cx="6218400" cy="683700"/>
          </a:xfrm>
          <a:prstGeom prst="roundRect">
            <a:avLst>
              <a:gd fmla="val 50000" name="adj"/>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latin typeface="Roboto"/>
                <a:ea typeface="Roboto"/>
                <a:cs typeface="Roboto"/>
                <a:sym typeface="Roboto"/>
              </a:rPr>
              <a:t>3b.2 </a:t>
            </a:r>
            <a:r>
              <a:rPr b="1" lang="en" sz="3800">
                <a:latin typeface="Roboto"/>
                <a:ea typeface="Roboto"/>
                <a:cs typeface="Roboto"/>
                <a:sym typeface="Roboto"/>
              </a:rPr>
              <a:t>System Software</a:t>
            </a:r>
            <a:endParaRPr b="1" sz="3800">
              <a:latin typeface="Roboto"/>
              <a:ea typeface="Roboto"/>
              <a:cs typeface="Roboto"/>
              <a:sym typeface="Roboto"/>
            </a:endParaRPr>
          </a:p>
        </p:txBody>
      </p:sp>
      <p:sp>
        <p:nvSpPr>
          <p:cNvPr id="765" name="Google Shape;765;p111"/>
          <p:cNvSpPr/>
          <p:nvPr/>
        </p:nvSpPr>
        <p:spPr>
          <a:xfrm>
            <a:off x="1784775" y="1162800"/>
            <a:ext cx="5310900" cy="725400"/>
          </a:xfrm>
          <a:prstGeom prst="roundRect">
            <a:avLst>
              <a:gd fmla="val 50000" name="adj"/>
            </a:avLst>
          </a:prstGeom>
          <a:solidFill>
            <a:srgbClr val="FCE5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solidFill>
                  <a:srgbClr val="434343"/>
                </a:solidFill>
                <a:latin typeface="Comic Sans MS"/>
                <a:ea typeface="Comic Sans MS"/>
                <a:cs typeface="Comic Sans MS"/>
                <a:sym typeface="Comic Sans MS"/>
              </a:rPr>
              <a:t>Control and coordinate the procedures and functions of computer hardware. </a:t>
            </a:r>
            <a:endParaRPr sz="2300">
              <a:solidFill>
                <a:srgbClr val="434343"/>
              </a:solidFill>
              <a:latin typeface="Comic Sans MS"/>
              <a:ea typeface="Comic Sans MS"/>
              <a:cs typeface="Comic Sans MS"/>
              <a:sym typeface="Comic Sans MS"/>
            </a:endParaRPr>
          </a:p>
        </p:txBody>
      </p:sp>
      <p:cxnSp>
        <p:nvCxnSpPr>
          <p:cNvPr id="766" name="Google Shape;766;p111"/>
          <p:cNvCxnSpPr>
            <a:stCxn id="767" idx="2"/>
            <a:endCxn id="768" idx="0"/>
          </p:cNvCxnSpPr>
          <p:nvPr/>
        </p:nvCxnSpPr>
        <p:spPr>
          <a:xfrm>
            <a:off x="4918350" y="1016225"/>
            <a:ext cx="1908000" cy="1830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769" name="Google Shape;769;p111"/>
          <p:cNvCxnSpPr>
            <a:stCxn id="764" idx="0"/>
            <a:endCxn id="767" idx="2"/>
          </p:cNvCxnSpPr>
          <p:nvPr/>
        </p:nvCxnSpPr>
        <p:spPr>
          <a:xfrm rot="-5400000">
            <a:off x="5919925" y="-1465050"/>
            <a:ext cx="210900" cy="3127200"/>
          </a:xfrm>
          <a:prstGeom prst="bentConnector2">
            <a:avLst/>
          </a:prstGeom>
          <a:noFill/>
          <a:ln cap="flat" cmpd="sng" w="9525">
            <a:solidFill>
              <a:srgbClr val="C2C2C2"/>
            </a:solidFill>
            <a:prstDash val="solid"/>
            <a:round/>
            <a:headEnd len="sm" w="sm" type="none"/>
            <a:tailEnd len="sm" w="sm" type="none"/>
          </a:ln>
        </p:spPr>
      </p:cxnSp>
      <p:cxnSp>
        <p:nvCxnSpPr>
          <p:cNvPr id="770" name="Google Shape;770;p111"/>
          <p:cNvCxnSpPr>
            <a:stCxn id="765" idx="0"/>
            <a:endCxn id="764" idx="2"/>
          </p:cNvCxnSpPr>
          <p:nvPr/>
        </p:nvCxnSpPr>
        <p:spPr>
          <a:xfrm rot="-5400000">
            <a:off x="4313475" y="1014450"/>
            <a:ext cx="275100" cy="21600"/>
          </a:xfrm>
          <a:prstGeom prst="bentConnector3">
            <a:avLst>
              <a:gd fmla="val 50000" name="adj1"/>
            </a:avLst>
          </a:prstGeom>
          <a:noFill/>
          <a:ln cap="flat" cmpd="sng" w="9525">
            <a:solidFill>
              <a:srgbClr val="C2C2C2"/>
            </a:solidFill>
            <a:prstDash val="solid"/>
            <a:round/>
            <a:headEnd len="sm" w="sm" type="none"/>
            <a:tailEnd len="sm" w="sm" type="none"/>
          </a:ln>
        </p:spPr>
      </p:cxnSp>
      <p:sp>
        <p:nvSpPr>
          <p:cNvPr id="771" name="Google Shape;771;p111"/>
          <p:cNvSpPr txBox="1"/>
          <p:nvPr/>
        </p:nvSpPr>
        <p:spPr>
          <a:xfrm>
            <a:off x="46500" y="3590225"/>
            <a:ext cx="91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772" name="Google Shape;772;p111"/>
          <p:cNvSpPr/>
          <p:nvPr/>
        </p:nvSpPr>
        <p:spPr>
          <a:xfrm>
            <a:off x="125375" y="1953400"/>
            <a:ext cx="1493100" cy="596100"/>
          </a:xfrm>
          <a:prstGeom prst="roundRect">
            <a:avLst>
              <a:gd fmla="val 50000" name="adj"/>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omic Sans MS"/>
                <a:ea typeface="Comic Sans MS"/>
                <a:cs typeface="Comic Sans MS"/>
                <a:sym typeface="Comic Sans MS"/>
              </a:rPr>
              <a:t>Operating system</a:t>
            </a:r>
            <a:endParaRPr>
              <a:latin typeface="Comic Sans MS"/>
              <a:ea typeface="Comic Sans MS"/>
              <a:cs typeface="Comic Sans MS"/>
              <a:sym typeface="Comic Sans MS"/>
            </a:endParaRPr>
          </a:p>
        </p:txBody>
      </p:sp>
      <p:sp>
        <p:nvSpPr>
          <p:cNvPr id="773" name="Google Shape;773;p111"/>
          <p:cNvSpPr/>
          <p:nvPr/>
        </p:nvSpPr>
        <p:spPr>
          <a:xfrm>
            <a:off x="3902300" y="2296200"/>
            <a:ext cx="1069800" cy="551100"/>
          </a:xfrm>
          <a:prstGeom prst="roundRect">
            <a:avLst>
              <a:gd fmla="val 50000" name="adj"/>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mic Sans MS"/>
                <a:ea typeface="Comic Sans MS"/>
                <a:cs typeface="Comic Sans MS"/>
                <a:sym typeface="Comic Sans MS"/>
              </a:rPr>
              <a:t>Device Drivers</a:t>
            </a:r>
            <a:endParaRPr b="1">
              <a:latin typeface="Comic Sans MS"/>
              <a:ea typeface="Comic Sans MS"/>
              <a:cs typeface="Comic Sans MS"/>
              <a:sym typeface="Comic Sans MS"/>
            </a:endParaRPr>
          </a:p>
        </p:txBody>
      </p:sp>
      <p:sp>
        <p:nvSpPr>
          <p:cNvPr id="774" name="Google Shape;774;p111"/>
          <p:cNvSpPr/>
          <p:nvPr/>
        </p:nvSpPr>
        <p:spPr>
          <a:xfrm>
            <a:off x="7570975" y="2533375"/>
            <a:ext cx="1224000" cy="451800"/>
          </a:xfrm>
          <a:prstGeom prst="roundRect">
            <a:avLst>
              <a:gd fmla="val 50000" name="adj"/>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Comic Sans MS"/>
                <a:ea typeface="Comic Sans MS"/>
                <a:cs typeface="Comic Sans MS"/>
                <a:sym typeface="Comic Sans MS"/>
              </a:rPr>
              <a:t>Firmware</a:t>
            </a:r>
            <a:endParaRPr b="1" sz="1600">
              <a:latin typeface="Comic Sans MS"/>
              <a:ea typeface="Comic Sans MS"/>
              <a:cs typeface="Comic Sans MS"/>
              <a:sym typeface="Comic Sans MS"/>
            </a:endParaRPr>
          </a:p>
        </p:txBody>
      </p:sp>
      <p:sp>
        <p:nvSpPr>
          <p:cNvPr id="775" name="Google Shape;775;p111"/>
          <p:cNvSpPr/>
          <p:nvPr/>
        </p:nvSpPr>
        <p:spPr>
          <a:xfrm>
            <a:off x="2011025" y="2431825"/>
            <a:ext cx="1292100" cy="451800"/>
          </a:xfrm>
          <a:prstGeom prst="roundRect">
            <a:avLst>
              <a:gd fmla="val 50000" name="adj"/>
            </a:avLst>
          </a:prstGeom>
          <a:solidFill>
            <a:srgbClr val="E691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mic Sans MS"/>
                <a:ea typeface="Comic Sans MS"/>
                <a:cs typeface="Comic Sans MS"/>
                <a:sym typeface="Comic Sans MS"/>
              </a:rPr>
              <a:t>Translator</a:t>
            </a:r>
            <a:endParaRPr b="1">
              <a:latin typeface="Comic Sans MS"/>
              <a:ea typeface="Comic Sans MS"/>
              <a:cs typeface="Comic Sans MS"/>
              <a:sym typeface="Comic Sans MS"/>
            </a:endParaRPr>
          </a:p>
        </p:txBody>
      </p:sp>
      <p:sp>
        <p:nvSpPr>
          <p:cNvPr id="776" name="Google Shape;776;p111"/>
          <p:cNvSpPr/>
          <p:nvPr/>
        </p:nvSpPr>
        <p:spPr>
          <a:xfrm>
            <a:off x="5746325" y="2483713"/>
            <a:ext cx="911400" cy="451800"/>
          </a:xfrm>
          <a:prstGeom prst="roundRect">
            <a:avLst>
              <a:gd fmla="val 50000" name="adj"/>
            </a:avLst>
          </a:prstGeom>
          <a:solidFill>
            <a:srgbClr val="E691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Comic Sans MS"/>
                <a:ea typeface="Comic Sans MS"/>
                <a:cs typeface="Comic Sans MS"/>
                <a:sym typeface="Comic Sans MS"/>
              </a:rPr>
              <a:t>Utility</a:t>
            </a:r>
            <a:endParaRPr b="1">
              <a:latin typeface="Comic Sans MS"/>
              <a:ea typeface="Comic Sans MS"/>
              <a:cs typeface="Comic Sans MS"/>
              <a:sym typeface="Comic Sans MS"/>
            </a:endParaRPr>
          </a:p>
        </p:txBody>
      </p:sp>
      <p:cxnSp>
        <p:nvCxnSpPr>
          <p:cNvPr id="777" name="Google Shape;777;p111"/>
          <p:cNvCxnSpPr>
            <a:stCxn id="764" idx="2"/>
            <a:endCxn id="765" idx="0"/>
          </p:cNvCxnSpPr>
          <p:nvPr/>
        </p:nvCxnSpPr>
        <p:spPr>
          <a:xfrm flipH="1">
            <a:off x="4440175" y="887700"/>
            <a:ext cx="21600" cy="275100"/>
          </a:xfrm>
          <a:prstGeom prst="straightConnector1">
            <a:avLst/>
          </a:prstGeom>
          <a:noFill/>
          <a:ln cap="flat" cmpd="sng" w="28575">
            <a:solidFill>
              <a:srgbClr val="FF9900"/>
            </a:solidFill>
            <a:prstDash val="solid"/>
            <a:round/>
            <a:headEnd len="med" w="med" type="none"/>
            <a:tailEnd len="med" w="med" type="none"/>
          </a:ln>
        </p:spPr>
      </p:cxnSp>
      <p:cxnSp>
        <p:nvCxnSpPr>
          <p:cNvPr id="778" name="Google Shape;778;p111"/>
          <p:cNvCxnSpPr>
            <a:stCxn id="765" idx="2"/>
          </p:cNvCxnSpPr>
          <p:nvPr/>
        </p:nvCxnSpPr>
        <p:spPr>
          <a:xfrm flipH="1">
            <a:off x="1577625" y="1888200"/>
            <a:ext cx="2862600" cy="388800"/>
          </a:xfrm>
          <a:prstGeom prst="straightConnector1">
            <a:avLst/>
          </a:prstGeom>
          <a:noFill/>
          <a:ln cap="flat" cmpd="sng" w="28575">
            <a:solidFill>
              <a:srgbClr val="FF9900"/>
            </a:solidFill>
            <a:prstDash val="solid"/>
            <a:round/>
            <a:headEnd len="med" w="med" type="none"/>
            <a:tailEnd len="med" w="med" type="none"/>
          </a:ln>
        </p:spPr>
      </p:cxnSp>
      <p:cxnSp>
        <p:nvCxnSpPr>
          <p:cNvPr id="779" name="Google Shape;779;p111"/>
          <p:cNvCxnSpPr>
            <a:stCxn id="765" idx="2"/>
            <a:endCxn id="776" idx="0"/>
          </p:cNvCxnSpPr>
          <p:nvPr/>
        </p:nvCxnSpPr>
        <p:spPr>
          <a:xfrm>
            <a:off x="4440225" y="1888200"/>
            <a:ext cx="1761900" cy="595500"/>
          </a:xfrm>
          <a:prstGeom prst="straightConnector1">
            <a:avLst/>
          </a:prstGeom>
          <a:noFill/>
          <a:ln cap="flat" cmpd="sng" w="28575">
            <a:solidFill>
              <a:srgbClr val="FF9900"/>
            </a:solidFill>
            <a:prstDash val="solid"/>
            <a:round/>
            <a:headEnd len="med" w="med" type="none"/>
            <a:tailEnd len="med" w="med" type="none"/>
          </a:ln>
        </p:spPr>
      </p:cxnSp>
      <p:cxnSp>
        <p:nvCxnSpPr>
          <p:cNvPr id="780" name="Google Shape;780;p111"/>
          <p:cNvCxnSpPr>
            <a:stCxn id="765" idx="2"/>
            <a:endCxn id="773" idx="0"/>
          </p:cNvCxnSpPr>
          <p:nvPr/>
        </p:nvCxnSpPr>
        <p:spPr>
          <a:xfrm flipH="1">
            <a:off x="4437225" y="1888200"/>
            <a:ext cx="3000" cy="408000"/>
          </a:xfrm>
          <a:prstGeom prst="straightConnector1">
            <a:avLst/>
          </a:prstGeom>
          <a:noFill/>
          <a:ln cap="flat" cmpd="sng" w="28575">
            <a:solidFill>
              <a:srgbClr val="FF9900"/>
            </a:solidFill>
            <a:prstDash val="solid"/>
            <a:round/>
            <a:headEnd len="med" w="med" type="none"/>
            <a:tailEnd len="med" w="med" type="none"/>
          </a:ln>
        </p:spPr>
      </p:cxnSp>
      <p:cxnSp>
        <p:nvCxnSpPr>
          <p:cNvPr id="781" name="Google Shape;781;p111"/>
          <p:cNvCxnSpPr>
            <a:stCxn id="765" idx="2"/>
            <a:endCxn id="775" idx="0"/>
          </p:cNvCxnSpPr>
          <p:nvPr/>
        </p:nvCxnSpPr>
        <p:spPr>
          <a:xfrm flipH="1">
            <a:off x="2657025" y="1888200"/>
            <a:ext cx="1783200" cy="543600"/>
          </a:xfrm>
          <a:prstGeom prst="straightConnector1">
            <a:avLst/>
          </a:prstGeom>
          <a:noFill/>
          <a:ln cap="flat" cmpd="sng" w="28575">
            <a:solidFill>
              <a:srgbClr val="FF9900"/>
            </a:solidFill>
            <a:prstDash val="solid"/>
            <a:round/>
            <a:headEnd len="med" w="med" type="none"/>
            <a:tailEnd len="med" w="med" type="none"/>
          </a:ln>
        </p:spPr>
      </p:cxnSp>
      <p:cxnSp>
        <p:nvCxnSpPr>
          <p:cNvPr id="782" name="Google Shape;782;p111"/>
          <p:cNvCxnSpPr>
            <a:stCxn id="765" idx="2"/>
            <a:endCxn id="774" idx="0"/>
          </p:cNvCxnSpPr>
          <p:nvPr/>
        </p:nvCxnSpPr>
        <p:spPr>
          <a:xfrm>
            <a:off x="4440225" y="1888200"/>
            <a:ext cx="3742800" cy="645300"/>
          </a:xfrm>
          <a:prstGeom prst="straightConnector1">
            <a:avLst/>
          </a:prstGeom>
          <a:noFill/>
          <a:ln cap="flat" cmpd="sng" w="28575">
            <a:solidFill>
              <a:srgbClr val="FF9900"/>
            </a:solidFill>
            <a:prstDash val="solid"/>
            <a:round/>
            <a:headEnd len="med" w="med" type="none"/>
            <a:tailEnd len="med" w="med" type="none"/>
          </a:ln>
        </p:spPr>
      </p:cxnSp>
      <p:sp>
        <p:nvSpPr>
          <p:cNvPr id="783" name="Google Shape;783;p111"/>
          <p:cNvSpPr txBox="1"/>
          <p:nvPr/>
        </p:nvSpPr>
        <p:spPr>
          <a:xfrm>
            <a:off x="7322775" y="3143825"/>
            <a:ext cx="1704900" cy="1293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00000"/>
              </a:lnSpc>
              <a:spcBef>
                <a:spcPts val="4600"/>
              </a:spcBef>
              <a:spcAft>
                <a:spcPts val="4600"/>
              </a:spcAft>
              <a:buNone/>
            </a:pPr>
            <a:r>
              <a:rPr lang="en" sz="1800">
                <a:solidFill>
                  <a:srgbClr val="333333"/>
                </a:solidFill>
                <a:latin typeface="Comic Sans MS"/>
                <a:ea typeface="Comic Sans MS"/>
                <a:cs typeface="Comic Sans MS"/>
                <a:sym typeface="Comic Sans MS"/>
              </a:rPr>
              <a:t>Enables device control and identification.</a:t>
            </a:r>
            <a:endParaRPr sz="1800">
              <a:latin typeface="Comic Sans MS"/>
              <a:ea typeface="Comic Sans MS"/>
              <a:cs typeface="Comic Sans MS"/>
              <a:sym typeface="Comic Sans MS"/>
            </a:endParaRPr>
          </a:p>
        </p:txBody>
      </p:sp>
      <p:sp>
        <p:nvSpPr>
          <p:cNvPr id="784" name="Google Shape;784;p111"/>
          <p:cNvSpPr txBox="1"/>
          <p:nvPr/>
        </p:nvSpPr>
        <p:spPr>
          <a:xfrm>
            <a:off x="334850" y="3153075"/>
            <a:ext cx="135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785" name="Google Shape;785;p111"/>
          <p:cNvSpPr txBox="1"/>
          <p:nvPr/>
        </p:nvSpPr>
        <p:spPr>
          <a:xfrm>
            <a:off x="108150" y="2654775"/>
            <a:ext cx="1704900" cy="2277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2300"/>
              </a:spcBef>
              <a:spcAft>
                <a:spcPts val="2300"/>
              </a:spcAft>
              <a:buClr>
                <a:schemeClr val="dk2"/>
              </a:buClr>
              <a:buSzPts val="1100"/>
              <a:buFont typeface="Arial"/>
              <a:buNone/>
            </a:pPr>
            <a:r>
              <a:rPr lang="en" sz="1700">
                <a:solidFill>
                  <a:srgbClr val="333333"/>
                </a:solidFill>
                <a:latin typeface="Comic Sans MS"/>
                <a:ea typeface="Comic Sans MS"/>
                <a:cs typeface="Comic Sans MS"/>
                <a:sym typeface="Comic Sans MS"/>
              </a:rPr>
              <a:t>Harnesses communication between hardware, system programs, and other applications.</a:t>
            </a:r>
            <a:endParaRPr sz="1700">
              <a:latin typeface="Playfair Display"/>
              <a:ea typeface="Playfair Display"/>
              <a:cs typeface="Playfair Display"/>
              <a:sym typeface="Playfair Display"/>
            </a:endParaRPr>
          </a:p>
        </p:txBody>
      </p:sp>
      <p:sp>
        <p:nvSpPr>
          <p:cNvPr id="786" name="Google Shape;786;p111"/>
          <p:cNvSpPr txBox="1"/>
          <p:nvPr/>
        </p:nvSpPr>
        <p:spPr>
          <a:xfrm>
            <a:off x="1910525" y="3038450"/>
            <a:ext cx="1493100" cy="1754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4600"/>
              </a:spcBef>
              <a:spcAft>
                <a:spcPts val="4600"/>
              </a:spcAft>
              <a:buClr>
                <a:schemeClr val="dk2"/>
              </a:buClr>
              <a:buSzPts val="1100"/>
              <a:buFont typeface="Arial"/>
              <a:buNone/>
            </a:pPr>
            <a:r>
              <a:rPr lang="en" sz="1700">
                <a:solidFill>
                  <a:srgbClr val="333333"/>
                </a:solidFill>
                <a:latin typeface="Comic Sans MS"/>
                <a:ea typeface="Comic Sans MS"/>
                <a:cs typeface="Comic Sans MS"/>
                <a:sym typeface="Comic Sans MS"/>
              </a:rPr>
              <a:t>Translates programming languages to low-level machine codes.</a:t>
            </a:r>
            <a:endParaRPr sz="1700">
              <a:latin typeface="Playfair Display"/>
              <a:ea typeface="Playfair Display"/>
              <a:cs typeface="Playfair Display"/>
              <a:sym typeface="Playfair Display"/>
            </a:endParaRPr>
          </a:p>
        </p:txBody>
      </p:sp>
      <p:sp>
        <p:nvSpPr>
          <p:cNvPr id="787" name="Google Shape;787;p111"/>
          <p:cNvSpPr txBox="1"/>
          <p:nvPr/>
        </p:nvSpPr>
        <p:spPr>
          <a:xfrm>
            <a:off x="3621199" y="2931825"/>
            <a:ext cx="1632000" cy="1416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4600"/>
              </a:spcBef>
              <a:spcAft>
                <a:spcPts val="4600"/>
              </a:spcAft>
              <a:buClr>
                <a:schemeClr val="dk2"/>
              </a:buClr>
              <a:buSzPts val="1100"/>
              <a:buFont typeface="Arial"/>
              <a:buNone/>
            </a:pPr>
            <a:r>
              <a:rPr lang="en" sz="1600">
                <a:solidFill>
                  <a:srgbClr val="333333"/>
                </a:solidFill>
                <a:latin typeface="Comic Sans MS"/>
                <a:ea typeface="Comic Sans MS"/>
                <a:cs typeface="Comic Sans MS"/>
                <a:sym typeface="Comic Sans MS"/>
              </a:rPr>
              <a:t>Enables device communication with the OS and other programs.</a:t>
            </a:r>
            <a:endParaRPr sz="1600">
              <a:latin typeface="Playfair Display"/>
              <a:ea typeface="Playfair Display"/>
              <a:cs typeface="Playfair Display"/>
              <a:sym typeface="Playfair Display"/>
            </a:endParaRPr>
          </a:p>
        </p:txBody>
      </p:sp>
      <p:sp>
        <p:nvSpPr>
          <p:cNvPr id="788" name="Google Shape;788;p111"/>
          <p:cNvSpPr txBox="1"/>
          <p:nvPr/>
        </p:nvSpPr>
        <p:spPr>
          <a:xfrm>
            <a:off x="5516025" y="3038450"/>
            <a:ext cx="1591200" cy="1847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4600"/>
              </a:spcBef>
              <a:spcAft>
                <a:spcPts val="4600"/>
              </a:spcAft>
              <a:buClr>
                <a:schemeClr val="dk2"/>
              </a:buClr>
              <a:buSzPts val="1100"/>
              <a:buFont typeface="Arial"/>
              <a:buNone/>
            </a:pPr>
            <a:r>
              <a:rPr lang="en" sz="1800">
                <a:solidFill>
                  <a:srgbClr val="333333"/>
                </a:solidFill>
                <a:latin typeface="Comic Sans MS"/>
                <a:ea typeface="Comic Sans MS"/>
                <a:cs typeface="Comic Sans MS"/>
                <a:sym typeface="Comic Sans MS"/>
              </a:rPr>
              <a:t>Ensures optimum functionality of devices and applications.</a:t>
            </a:r>
            <a:endParaRPr sz="1800">
              <a:latin typeface="Playfair Display"/>
              <a:ea typeface="Playfair Display"/>
              <a:cs typeface="Playfair Display"/>
              <a:sym typeface="Playfair Display"/>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12"/>
          <p:cNvSpPr/>
          <p:nvPr/>
        </p:nvSpPr>
        <p:spPr>
          <a:xfrm>
            <a:off x="0" y="1795200"/>
            <a:ext cx="2047200" cy="1555500"/>
          </a:xfrm>
          <a:prstGeom prst="roundRect">
            <a:avLst>
              <a:gd fmla="val 50000" name="adj"/>
            </a:avLst>
          </a:prstGeom>
          <a:solidFill>
            <a:srgbClr val="E6B8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omic Sans MS"/>
                <a:ea typeface="Comic Sans MS"/>
                <a:cs typeface="Comic Sans MS"/>
                <a:sym typeface="Comic Sans MS"/>
              </a:rPr>
              <a:t>Applications Software</a:t>
            </a:r>
            <a:endParaRPr b="1" sz="1800">
              <a:solidFill>
                <a:srgbClr val="FFFFFF"/>
              </a:solidFill>
              <a:latin typeface="Comic Sans MS"/>
              <a:ea typeface="Comic Sans MS"/>
              <a:cs typeface="Comic Sans MS"/>
              <a:sym typeface="Comic Sans MS"/>
            </a:endParaRPr>
          </a:p>
        </p:txBody>
      </p:sp>
      <p:sp>
        <p:nvSpPr>
          <p:cNvPr id="795" name="Google Shape;795;p112"/>
          <p:cNvSpPr/>
          <p:nvPr/>
        </p:nvSpPr>
        <p:spPr>
          <a:xfrm>
            <a:off x="2299100" y="1616675"/>
            <a:ext cx="1460400" cy="1941900"/>
          </a:xfrm>
          <a:prstGeom prst="roundRect">
            <a:avLst>
              <a:gd fmla="val 50000" name="adj"/>
            </a:avLst>
          </a:prstGeom>
          <a:solidFill>
            <a:srgbClr val="DD7E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Comic Sans MS"/>
                <a:ea typeface="Comic Sans MS"/>
                <a:cs typeface="Comic Sans MS"/>
                <a:sym typeface="Comic Sans MS"/>
              </a:rPr>
              <a:t>Programs created to complete specific tasks</a:t>
            </a:r>
            <a:endParaRPr sz="1500">
              <a:solidFill>
                <a:srgbClr val="FFFFFF"/>
              </a:solidFill>
              <a:latin typeface="Comic Sans MS"/>
              <a:ea typeface="Comic Sans MS"/>
              <a:cs typeface="Comic Sans MS"/>
              <a:sym typeface="Comic Sans MS"/>
            </a:endParaRPr>
          </a:p>
        </p:txBody>
      </p:sp>
      <p:cxnSp>
        <p:nvCxnSpPr>
          <p:cNvPr id="796" name="Google Shape;796;p112"/>
          <p:cNvCxnSpPr>
            <a:stCxn id="797" idx="2"/>
            <a:endCxn id="794" idx="0"/>
          </p:cNvCxnSpPr>
          <p:nvPr/>
        </p:nvCxnSpPr>
        <p:spPr>
          <a:xfrm>
            <a:off x="-884400" y="1612200"/>
            <a:ext cx="1908000" cy="183000"/>
          </a:xfrm>
          <a:prstGeom prst="bentConnector2">
            <a:avLst/>
          </a:prstGeom>
          <a:noFill/>
          <a:ln cap="flat" cmpd="sng" w="9525">
            <a:solidFill>
              <a:srgbClr val="C2C2C2"/>
            </a:solidFill>
            <a:prstDash val="solid"/>
            <a:round/>
            <a:headEnd len="sm" w="sm" type="none"/>
            <a:tailEnd len="sm" w="sm" type="none"/>
          </a:ln>
        </p:spPr>
      </p:cxnSp>
      <p:cxnSp>
        <p:nvCxnSpPr>
          <p:cNvPr id="798" name="Google Shape;798;p112"/>
          <p:cNvCxnSpPr/>
          <p:nvPr/>
        </p:nvCxnSpPr>
        <p:spPr>
          <a:xfrm flipH="1" rot="-5400000">
            <a:off x="6425700" y="2320775"/>
            <a:ext cx="999300" cy="1980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799" name="Google Shape;799;p112"/>
          <p:cNvCxnSpPr>
            <a:stCxn id="795" idx="0"/>
            <a:endCxn id="794" idx="2"/>
          </p:cNvCxnSpPr>
          <p:nvPr/>
        </p:nvCxnSpPr>
        <p:spPr>
          <a:xfrm rot="5400000">
            <a:off x="1159400" y="1480775"/>
            <a:ext cx="1734000" cy="2005800"/>
          </a:xfrm>
          <a:prstGeom prst="bentConnector5">
            <a:avLst>
              <a:gd fmla="val -13733" name="adj1"/>
              <a:gd fmla="val 42684" name="adj2"/>
              <a:gd fmla="val 113734" name="adj3"/>
            </a:avLst>
          </a:prstGeom>
          <a:noFill/>
          <a:ln cap="flat" cmpd="sng" w="9525">
            <a:solidFill>
              <a:srgbClr val="C2C2C2"/>
            </a:solidFill>
            <a:prstDash val="solid"/>
            <a:round/>
            <a:headEnd len="sm" w="sm" type="none"/>
            <a:tailEnd len="sm" w="sm" type="none"/>
          </a:ln>
        </p:spPr>
      </p:cxnSp>
      <p:sp>
        <p:nvSpPr>
          <p:cNvPr id="800" name="Google Shape;800;p112"/>
          <p:cNvSpPr/>
          <p:nvPr/>
        </p:nvSpPr>
        <p:spPr>
          <a:xfrm>
            <a:off x="3882958" y="784463"/>
            <a:ext cx="1908000" cy="4953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omic Sans MS"/>
                <a:ea typeface="Comic Sans MS"/>
                <a:cs typeface="Comic Sans MS"/>
                <a:sym typeface="Comic Sans MS"/>
              </a:rPr>
              <a:t>Web browsers </a:t>
            </a:r>
            <a:endParaRPr>
              <a:solidFill>
                <a:srgbClr val="FFFFFF"/>
              </a:solidFill>
              <a:latin typeface="Comic Sans MS"/>
              <a:ea typeface="Comic Sans MS"/>
              <a:cs typeface="Comic Sans MS"/>
              <a:sym typeface="Comic Sans MS"/>
            </a:endParaRPr>
          </a:p>
        </p:txBody>
      </p:sp>
      <p:sp>
        <p:nvSpPr>
          <p:cNvPr id="801" name="Google Shape;801;p112"/>
          <p:cNvSpPr/>
          <p:nvPr/>
        </p:nvSpPr>
        <p:spPr>
          <a:xfrm>
            <a:off x="5306850" y="1291700"/>
            <a:ext cx="2047200" cy="4218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omic Sans MS"/>
                <a:ea typeface="Comic Sans MS"/>
                <a:cs typeface="Comic Sans MS"/>
                <a:sym typeface="Comic Sans MS"/>
              </a:rPr>
              <a:t>Word processors</a:t>
            </a:r>
            <a:endParaRPr>
              <a:solidFill>
                <a:srgbClr val="FFFFFF"/>
              </a:solidFill>
              <a:latin typeface="Comic Sans MS"/>
              <a:ea typeface="Comic Sans MS"/>
              <a:cs typeface="Comic Sans MS"/>
              <a:sym typeface="Comic Sans MS"/>
            </a:endParaRPr>
          </a:p>
        </p:txBody>
      </p:sp>
      <p:sp>
        <p:nvSpPr>
          <p:cNvPr id="802" name="Google Shape;802;p112"/>
          <p:cNvSpPr/>
          <p:nvPr/>
        </p:nvSpPr>
        <p:spPr>
          <a:xfrm>
            <a:off x="6422600" y="1795200"/>
            <a:ext cx="1548600" cy="3156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omic Sans MS"/>
                <a:ea typeface="Comic Sans MS"/>
                <a:cs typeface="Comic Sans MS"/>
                <a:sym typeface="Comic Sans MS"/>
              </a:rPr>
              <a:t>Presentation</a:t>
            </a:r>
            <a:endParaRPr>
              <a:solidFill>
                <a:srgbClr val="FFFFFF"/>
              </a:solidFill>
              <a:latin typeface="Comic Sans MS"/>
              <a:ea typeface="Comic Sans MS"/>
              <a:cs typeface="Comic Sans MS"/>
              <a:sym typeface="Comic Sans MS"/>
            </a:endParaRPr>
          </a:p>
        </p:txBody>
      </p:sp>
      <p:sp>
        <p:nvSpPr>
          <p:cNvPr id="803" name="Google Shape;803;p112"/>
          <p:cNvSpPr/>
          <p:nvPr/>
        </p:nvSpPr>
        <p:spPr>
          <a:xfrm>
            <a:off x="6767288" y="2160088"/>
            <a:ext cx="1548600" cy="4218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omic Sans MS"/>
                <a:ea typeface="Comic Sans MS"/>
                <a:cs typeface="Comic Sans MS"/>
                <a:sym typeface="Comic Sans MS"/>
              </a:rPr>
              <a:t>Spreadsheets</a:t>
            </a:r>
            <a:endParaRPr>
              <a:solidFill>
                <a:srgbClr val="FFFFFF"/>
              </a:solidFill>
              <a:latin typeface="Comic Sans MS"/>
              <a:ea typeface="Comic Sans MS"/>
              <a:cs typeface="Comic Sans MS"/>
              <a:sym typeface="Comic Sans MS"/>
            </a:endParaRPr>
          </a:p>
        </p:txBody>
      </p:sp>
      <p:sp>
        <p:nvSpPr>
          <p:cNvPr id="804" name="Google Shape;804;p112"/>
          <p:cNvSpPr/>
          <p:nvPr/>
        </p:nvSpPr>
        <p:spPr>
          <a:xfrm>
            <a:off x="5790150" y="4635425"/>
            <a:ext cx="2161500" cy="4518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omic Sans MS"/>
                <a:ea typeface="Comic Sans MS"/>
                <a:cs typeface="Comic Sans MS"/>
                <a:sym typeface="Comic Sans MS"/>
              </a:rPr>
              <a:t>Graphic software</a:t>
            </a:r>
            <a:endParaRPr>
              <a:solidFill>
                <a:srgbClr val="FFFFFF"/>
              </a:solidFill>
              <a:latin typeface="Comic Sans MS"/>
              <a:ea typeface="Comic Sans MS"/>
              <a:cs typeface="Comic Sans MS"/>
              <a:sym typeface="Comic Sans MS"/>
            </a:endParaRPr>
          </a:p>
        </p:txBody>
      </p:sp>
      <p:sp>
        <p:nvSpPr>
          <p:cNvPr id="805" name="Google Shape;805;p112"/>
          <p:cNvSpPr/>
          <p:nvPr/>
        </p:nvSpPr>
        <p:spPr>
          <a:xfrm>
            <a:off x="5594200" y="3064250"/>
            <a:ext cx="2161500" cy="3156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omic Sans MS"/>
                <a:ea typeface="Comic Sans MS"/>
                <a:cs typeface="Comic Sans MS"/>
                <a:sym typeface="Comic Sans MS"/>
              </a:rPr>
              <a:t>Database software</a:t>
            </a:r>
            <a:endParaRPr>
              <a:solidFill>
                <a:srgbClr val="FFFFFF"/>
              </a:solidFill>
              <a:latin typeface="Comic Sans MS"/>
              <a:ea typeface="Comic Sans MS"/>
              <a:cs typeface="Comic Sans MS"/>
              <a:sym typeface="Comic Sans MS"/>
            </a:endParaRPr>
          </a:p>
        </p:txBody>
      </p:sp>
      <p:sp>
        <p:nvSpPr>
          <p:cNvPr id="806" name="Google Shape;806;p112"/>
          <p:cNvSpPr/>
          <p:nvPr/>
        </p:nvSpPr>
        <p:spPr>
          <a:xfrm>
            <a:off x="5791775" y="3502013"/>
            <a:ext cx="2526300" cy="4518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omic Sans MS"/>
                <a:ea typeface="Comic Sans MS"/>
                <a:cs typeface="Comic Sans MS"/>
                <a:sym typeface="Comic Sans MS"/>
              </a:rPr>
              <a:t>Multimedia Software</a:t>
            </a:r>
            <a:endParaRPr>
              <a:solidFill>
                <a:srgbClr val="FFFFFF"/>
              </a:solidFill>
              <a:latin typeface="Comic Sans MS"/>
              <a:ea typeface="Comic Sans MS"/>
              <a:cs typeface="Comic Sans MS"/>
              <a:sym typeface="Comic Sans MS"/>
            </a:endParaRPr>
          </a:p>
        </p:txBody>
      </p:sp>
      <p:sp>
        <p:nvSpPr>
          <p:cNvPr id="807" name="Google Shape;807;p112"/>
          <p:cNvSpPr/>
          <p:nvPr/>
        </p:nvSpPr>
        <p:spPr>
          <a:xfrm>
            <a:off x="5874450" y="2631200"/>
            <a:ext cx="2281200" cy="3786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omic Sans MS"/>
                <a:ea typeface="Comic Sans MS"/>
                <a:cs typeface="Comic Sans MS"/>
                <a:sym typeface="Comic Sans MS"/>
              </a:rPr>
              <a:t>Education software</a:t>
            </a:r>
            <a:endParaRPr>
              <a:solidFill>
                <a:srgbClr val="FFFFFF"/>
              </a:solidFill>
              <a:latin typeface="Comic Sans MS"/>
              <a:ea typeface="Comic Sans MS"/>
              <a:cs typeface="Comic Sans MS"/>
              <a:sym typeface="Comic Sans MS"/>
            </a:endParaRPr>
          </a:p>
        </p:txBody>
      </p:sp>
      <p:sp>
        <p:nvSpPr>
          <p:cNvPr id="808" name="Google Shape;808;p112"/>
          <p:cNvSpPr/>
          <p:nvPr/>
        </p:nvSpPr>
        <p:spPr>
          <a:xfrm>
            <a:off x="2807478" y="4683700"/>
            <a:ext cx="2732700" cy="4953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omic Sans MS"/>
                <a:ea typeface="Comic Sans MS"/>
                <a:cs typeface="Comic Sans MS"/>
                <a:sym typeface="Comic Sans MS"/>
              </a:rPr>
              <a:t>Information Softwares</a:t>
            </a:r>
            <a:endParaRPr>
              <a:solidFill>
                <a:srgbClr val="FFFFFF"/>
              </a:solidFill>
              <a:latin typeface="Comic Sans MS"/>
              <a:ea typeface="Comic Sans MS"/>
              <a:cs typeface="Comic Sans MS"/>
              <a:sym typeface="Comic Sans MS"/>
            </a:endParaRPr>
          </a:p>
        </p:txBody>
      </p:sp>
      <p:sp>
        <p:nvSpPr>
          <p:cNvPr id="809" name="Google Shape;809;p112"/>
          <p:cNvSpPr/>
          <p:nvPr/>
        </p:nvSpPr>
        <p:spPr>
          <a:xfrm>
            <a:off x="5790150" y="4083713"/>
            <a:ext cx="2449800" cy="421800"/>
          </a:xfrm>
          <a:prstGeom prst="roundRect">
            <a:avLst>
              <a:gd fmla="val 50000" name="adj"/>
            </a:avLst>
          </a:prstGeom>
          <a:solidFill>
            <a:srgbClr val="CC41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omic Sans MS"/>
                <a:ea typeface="Comic Sans MS"/>
                <a:cs typeface="Comic Sans MS"/>
                <a:sym typeface="Comic Sans MS"/>
              </a:rPr>
              <a:t>Content Access software</a:t>
            </a:r>
            <a:endParaRPr>
              <a:solidFill>
                <a:srgbClr val="FFFFFF"/>
              </a:solidFill>
              <a:latin typeface="Comic Sans MS"/>
              <a:ea typeface="Comic Sans MS"/>
              <a:cs typeface="Comic Sans MS"/>
              <a:sym typeface="Comic Sans MS"/>
            </a:endParaRPr>
          </a:p>
        </p:txBody>
      </p:sp>
      <p:cxnSp>
        <p:nvCxnSpPr>
          <p:cNvPr id="810" name="Google Shape;810;p112"/>
          <p:cNvCxnSpPr>
            <a:stCxn id="795" idx="3"/>
            <a:endCxn id="807" idx="1"/>
          </p:cNvCxnSpPr>
          <p:nvPr/>
        </p:nvCxnSpPr>
        <p:spPr>
          <a:xfrm>
            <a:off x="3759500" y="2587625"/>
            <a:ext cx="2115000" cy="232800"/>
          </a:xfrm>
          <a:prstGeom prst="straightConnector1">
            <a:avLst/>
          </a:prstGeom>
          <a:noFill/>
          <a:ln cap="flat" cmpd="sng" w="38100">
            <a:solidFill>
              <a:srgbClr val="A61C00"/>
            </a:solidFill>
            <a:prstDash val="solid"/>
            <a:round/>
            <a:headEnd len="med" w="med" type="none"/>
            <a:tailEnd len="med" w="med" type="none"/>
          </a:ln>
        </p:spPr>
      </p:cxnSp>
      <p:cxnSp>
        <p:nvCxnSpPr>
          <p:cNvPr id="811" name="Google Shape;811;p112"/>
          <p:cNvCxnSpPr>
            <a:stCxn id="794" idx="3"/>
            <a:endCxn id="795" idx="1"/>
          </p:cNvCxnSpPr>
          <p:nvPr/>
        </p:nvCxnSpPr>
        <p:spPr>
          <a:xfrm>
            <a:off x="2047200" y="2572950"/>
            <a:ext cx="252000" cy="14700"/>
          </a:xfrm>
          <a:prstGeom prst="straightConnector1">
            <a:avLst/>
          </a:prstGeom>
          <a:noFill/>
          <a:ln cap="flat" cmpd="sng" w="38100">
            <a:solidFill>
              <a:srgbClr val="A61C00"/>
            </a:solidFill>
            <a:prstDash val="solid"/>
            <a:round/>
            <a:headEnd len="med" w="med" type="none"/>
            <a:tailEnd len="med" w="med" type="none"/>
          </a:ln>
        </p:spPr>
      </p:cxnSp>
      <p:cxnSp>
        <p:nvCxnSpPr>
          <p:cNvPr id="812" name="Google Shape;812;p112"/>
          <p:cNvCxnSpPr>
            <a:stCxn id="804" idx="1"/>
            <a:endCxn id="795" idx="3"/>
          </p:cNvCxnSpPr>
          <p:nvPr/>
        </p:nvCxnSpPr>
        <p:spPr>
          <a:xfrm rot="10800000">
            <a:off x="3759450" y="2587625"/>
            <a:ext cx="2030700" cy="2273700"/>
          </a:xfrm>
          <a:prstGeom prst="straightConnector1">
            <a:avLst/>
          </a:prstGeom>
          <a:noFill/>
          <a:ln cap="flat" cmpd="sng" w="38100">
            <a:solidFill>
              <a:srgbClr val="A61C00"/>
            </a:solidFill>
            <a:prstDash val="solid"/>
            <a:round/>
            <a:headEnd len="med" w="med" type="none"/>
            <a:tailEnd len="med" w="med" type="none"/>
          </a:ln>
        </p:spPr>
      </p:cxnSp>
      <p:cxnSp>
        <p:nvCxnSpPr>
          <p:cNvPr id="813" name="Google Shape;813;p112"/>
          <p:cNvCxnSpPr>
            <a:stCxn id="795" idx="3"/>
            <a:endCxn id="809" idx="1"/>
          </p:cNvCxnSpPr>
          <p:nvPr/>
        </p:nvCxnSpPr>
        <p:spPr>
          <a:xfrm>
            <a:off x="3759500" y="2587625"/>
            <a:ext cx="2030700" cy="1707000"/>
          </a:xfrm>
          <a:prstGeom prst="straightConnector1">
            <a:avLst/>
          </a:prstGeom>
          <a:noFill/>
          <a:ln cap="flat" cmpd="sng" w="38100">
            <a:solidFill>
              <a:srgbClr val="A61C00"/>
            </a:solidFill>
            <a:prstDash val="solid"/>
            <a:round/>
            <a:headEnd len="med" w="med" type="none"/>
            <a:tailEnd len="med" w="med" type="none"/>
          </a:ln>
        </p:spPr>
      </p:cxnSp>
      <p:cxnSp>
        <p:nvCxnSpPr>
          <p:cNvPr id="814" name="Google Shape;814;p112"/>
          <p:cNvCxnSpPr>
            <a:stCxn id="795" idx="3"/>
            <a:endCxn id="806" idx="1"/>
          </p:cNvCxnSpPr>
          <p:nvPr/>
        </p:nvCxnSpPr>
        <p:spPr>
          <a:xfrm>
            <a:off x="3759500" y="2587625"/>
            <a:ext cx="2032200" cy="1140300"/>
          </a:xfrm>
          <a:prstGeom prst="straightConnector1">
            <a:avLst/>
          </a:prstGeom>
          <a:noFill/>
          <a:ln cap="flat" cmpd="sng" w="38100">
            <a:solidFill>
              <a:srgbClr val="A61C00"/>
            </a:solidFill>
            <a:prstDash val="solid"/>
            <a:round/>
            <a:headEnd len="med" w="med" type="none"/>
            <a:tailEnd len="med" w="med" type="none"/>
          </a:ln>
        </p:spPr>
      </p:cxnSp>
      <p:cxnSp>
        <p:nvCxnSpPr>
          <p:cNvPr id="815" name="Google Shape;815;p112"/>
          <p:cNvCxnSpPr>
            <a:stCxn id="795" idx="3"/>
            <a:endCxn id="808" idx="0"/>
          </p:cNvCxnSpPr>
          <p:nvPr/>
        </p:nvCxnSpPr>
        <p:spPr>
          <a:xfrm>
            <a:off x="3759500" y="2587625"/>
            <a:ext cx="414300" cy="2096100"/>
          </a:xfrm>
          <a:prstGeom prst="straightConnector1">
            <a:avLst/>
          </a:prstGeom>
          <a:noFill/>
          <a:ln cap="flat" cmpd="sng" w="38100">
            <a:solidFill>
              <a:srgbClr val="A61C00"/>
            </a:solidFill>
            <a:prstDash val="solid"/>
            <a:round/>
            <a:headEnd len="med" w="med" type="none"/>
            <a:tailEnd len="med" w="med" type="none"/>
          </a:ln>
        </p:spPr>
      </p:cxnSp>
      <p:cxnSp>
        <p:nvCxnSpPr>
          <p:cNvPr id="816" name="Google Shape;816;p112"/>
          <p:cNvCxnSpPr>
            <a:stCxn id="795" idx="3"/>
            <a:endCxn id="802" idx="1"/>
          </p:cNvCxnSpPr>
          <p:nvPr/>
        </p:nvCxnSpPr>
        <p:spPr>
          <a:xfrm flipH="1" rot="10800000">
            <a:off x="3759500" y="1953125"/>
            <a:ext cx="2663100" cy="634500"/>
          </a:xfrm>
          <a:prstGeom prst="straightConnector1">
            <a:avLst/>
          </a:prstGeom>
          <a:noFill/>
          <a:ln cap="flat" cmpd="sng" w="38100">
            <a:solidFill>
              <a:srgbClr val="A61C00"/>
            </a:solidFill>
            <a:prstDash val="solid"/>
            <a:round/>
            <a:headEnd len="med" w="med" type="none"/>
            <a:tailEnd len="med" w="med" type="none"/>
          </a:ln>
        </p:spPr>
      </p:cxnSp>
      <p:cxnSp>
        <p:nvCxnSpPr>
          <p:cNvPr id="817" name="Google Shape;817;p112"/>
          <p:cNvCxnSpPr>
            <a:stCxn id="795" idx="3"/>
            <a:endCxn id="803" idx="1"/>
          </p:cNvCxnSpPr>
          <p:nvPr/>
        </p:nvCxnSpPr>
        <p:spPr>
          <a:xfrm flipH="1" rot="10800000">
            <a:off x="3759500" y="2371025"/>
            <a:ext cx="3007800" cy="216600"/>
          </a:xfrm>
          <a:prstGeom prst="straightConnector1">
            <a:avLst/>
          </a:prstGeom>
          <a:noFill/>
          <a:ln cap="flat" cmpd="sng" w="38100">
            <a:solidFill>
              <a:srgbClr val="A61C00"/>
            </a:solidFill>
            <a:prstDash val="solid"/>
            <a:round/>
            <a:headEnd len="med" w="med" type="none"/>
            <a:tailEnd len="med" w="med" type="none"/>
          </a:ln>
        </p:spPr>
      </p:cxnSp>
      <p:cxnSp>
        <p:nvCxnSpPr>
          <p:cNvPr id="818" name="Google Shape;818;p112"/>
          <p:cNvCxnSpPr>
            <a:stCxn id="795" idx="3"/>
            <a:endCxn id="801" idx="1"/>
          </p:cNvCxnSpPr>
          <p:nvPr/>
        </p:nvCxnSpPr>
        <p:spPr>
          <a:xfrm flipH="1" rot="10800000">
            <a:off x="3759500" y="1502525"/>
            <a:ext cx="1547400" cy="1085100"/>
          </a:xfrm>
          <a:prstGeom prst="straightConnector1">
            <a:avLst/>
          </a:prstGeom>
          <a:noFill/>
          <a:ln cap="flat" cmpd="sng" w="38100">
            <a:solidFill>
              <a:srgbClr val="A61C00"/>
            </a:solidFill>
            <a:prstDash val="solid"/>
            <a:round/>
            <a:headEnd len="med" w="med" type="none"/>
            <a:tailEnd len="med" w="med" type="none"/>
          </a:ln>
        </p:spPr>
      </p:cxnSp>
      <p:cxnSp>
        <p:nvCxnSpPr>
          <p:cNvPr id="819" name="Google Shape;819;p112"/>
          <p:cNvCxnSpPr>
            <a:stCxn id="800" idx="1"/>
            <a:endCxn id="795" idx="3"/>
          </p:cNvCxnSpPr>
          <p:nvPr/>
        </p:nvCxnSpPr>
        <p:spPr>
          <a:xfrm flipH="1">
            <a:off x="3759358" y="1032113"/>
            <a:ext cx="123600" cy="1555500"/>
          </a:xfrm>
          <a:prstGeom prst="straightConnector1">
            <a:avLst/>
          </a:prstGeom>
          <a:noFill/>
          <a:ln cap="flat" cmpd="sng" w="38100">
            <a:solidFill>
              <a:srgbClr val="A61C00"/>
            </a:solidFill>
            <a:prstDash val="solid"/>
            <a:round/>
            <a:headEnd len="med" w="med" type="none"/>
            <a:tailEnd len="med" w="med" type="none"/>
          </a:ln>
        </p:spPr>
      </p:cxnSp>
      <p:cxnSp>
        <p:nvCxnSpPr>
          <p:cNvPr id="820" name="Google Shape;820;p112"/>
          <p:cNvCxnSpPr>
            <a:stCxn id="805" idx="1"/>
            <a:endCxn id="795" idx="3"/>
          </p:cNvCxnSpPr>
          <p:nvPr/>
        </p:nvCxnSpPr>
        <p:spPr>
          <a:xfrm rot="10800000">
            <a:off x="3759400" y="2587550"/>
            <a:ext cx="1834800" cy="634500"/>
          </a:xfrm>
          <a:prstGeom prst="straightConnector1">
            <a:avLst/>
          </a:prstGeom>
          <a:noFill/>
          <a:ln cap="flat" cmpd="sng" w="38100">
            <a:solidFill>
              <a:srgbClr val="A61C00"/>
            </a:solidFill>
            <a:prstDash val="solid"/>
            <a:round/>
            <a:headEnd len="med" w="med" type="none"/>
            <a:tailEnd len="med" w="med" type="none"/>
          </a:ln>
        </p:spPr>
      </p:cxnSp>
      <p:sp>
        <p:nvSpPr>
          <p:cNvPr id="821" name="Google Shape;821;p112"/>
          <p:cNvSpPr txBox="1"/>
          <p:nvPr/>
        </p:nvSpPr>
        <p:spPr>
          <a:xfrm>
            <a:off x="6138725" y="176725"/>
            <a:ext cx="183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822" name="Google Shape;822;p112"/>
          <p:cNvSpPr/>
          <p:nvPr/>
        </p:nvSpPr>
        <p:spPr>
          <a:xfrm>
            <a:off x="134200" y="40650"/>
            <a:ext cx="7930200" cy="683700"/>
          </a:xfrm>
          <a:prstGeom prst="roundRect">
            <a:avLst>
              <a:gd fmla="val 50000" name="adj"/>
            </a:avLst>
          </a:prstGeom>
          <a:solidFill>
            <a:srgbClr val="DD7E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latin typeface="Roboto"/>
                <a:ea typeface="Roboto"/>
                <a:cs typeface="Roboto"/>
                <a:sym typeface="Roboto"/>
              </a:rPr>
              <a:t>3b.3 Applications  Software</a:t>
            </a:r>
            <a:endParaRPr b="1" sz="3800">
              <a:latin typeface="Roboto"/>
              <a:ea typeface="Roboto"/>
              <a:cs typeface="Roboto"/>
              <a:sym typeface="Roboto"/>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cxnSp>
        <p:nvCxnSpPr>
          <p:cNvPr id="828" name="Google Shape;828;p113"/>
          <p:cNvCxnSpPr/>
          <p:nvPr/>
        </p:nvCxnSpPr>
        <p:spPr>
          <a:xfrm flipH="1" rot="-5400000">
            <a:off x="6425700" y="2320775"/>
            <a:ext cx="999300" cy="198000"/>
          </a:xfrm>
          <a:prstGeom prst="bentConnector3">
            <a:avLst>
              <a:gd fmla="val 50000" name="adj1"/>
            </a:avLst>
          </a:prstGeom>
          <a:noFill/>
          <a:ln cap="flat" cmpd="sng" w="9525">
            <a:solidFill>
              <a:srgbClr val="C2C2C2"/>
            </a:solidFill>
            <a:prstDash val="solid"/>
            <a:round/>
            <a:headEnd len="sm" w="sm" type="none"/>
            <a:tailEnd len="sm" w="sm" type="none"/>
          </a:ln>
        </p:spPr>
      </p:cxnSp>
      <p:sp>
        <p:nvSpPr>
          <p:cNvPr id="829" name="Google Shape;829;p113"/>
          <p:cNvSpPr/>
          <p:nvPr/>
        </p:nvSpPr>
        <p:spPr>
          <a:xfrm>
            <a:off x="358175" y="1920125"/>
            <a:ext cx="1908000" cy="400200"/>
          </a:xfrm>
          <a:prstGeom prst="roundRect">
            <a:avLst>
              <a:gd fmla="val 50000" name="adj"/>
            </a:avLst>
          </a:prstGeom>
          <a:solidFill>
            <a:srgbClr val="5B0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Comic Sans MS"/>
                <a:ea typeface="Comic Sans MS"/>
                <a:cs typeface="Comic Sans MS"/>
                <a:sym typeface="Comic Sans MS"/>
              </a:rPr>
              <a:t>Web browsers </a:t>
            </a:r>
            <a:endParaRPr b="1" sz="1600">
              <a:solidFill>
                <a:srgbClr val="FFFFFF"/>
              </a:solidFill>
              <a:latin typeface="Comic Sans MS"/>
              <a:ea typeface="Comic Sans MS"/>
              <a:cs typeface="Comic Sans MS"/>
              <a:sym typeface="Comic Sans MS"/>
            </a:endParaRPr>
          </a:p>
        </p:txBody>
      </p:sp>
      <p:sp>
        <p:nvSpPr>
          <p:cNvPr id="830" name="Google Shape;830;p113"/>
          <p:cNvSpPr/>
          <p:nvPr/>
        </p:nvSpPr>
        <p:spPr>
          <a:xfrm>
            <a:off x="3221575" y="1743700"/>
            <a:ext cx="2047200" cy="505500"/>
          </a:xfrm>
          <a:prstGeom prst="roundRect">
            <a:avLst>
              <a:gd fmla="val 50000" name="adj"/>
            </a:avLst>
          </a:prstGeom>
          <a:solidFill>
            <a:srgbClr val="A61C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Comic Sans MS"/>
                <a:ea typeface="Comic Sans MS"/>
                <a:cs typeface="Comic Sans MS"/>
                <a:sym typeface="Comic Sans MS"/>
              </a:rPr>
              <a:t>Word processors</a:t>
            </a:r>
            <a:endParaRPr b="1" sz="1600">
              <a:solidFill>
                <a:srgbClr val="FFFFFF"/>
              </a:solidFill>
              <a:latin typeface="Comic Sans MS"/>
              <a:ea typeface="Comic Sans MS"/>
              <a:cs typeface="Comic Sans MS"/>
              <a:sym typeface="Comic Sans MS"/>
            </a:endParaRPr>
          </a:p>
        </p:txBody>
      </p:sp>
      <p:sp>
        <p:nvSpPr>
          <p:cNvPr id="831" name="Google Shape;831;p113"/>
          <p:cNvSpPr/>
          <p:nvPr/>
        </p:nvSpPr>
        <p:spPr>
          <a:xfrm>
            <a:off x="7085575" y="1627984"/>
            <a:ext cx="1548600" cy="505500"/>
          </a:xfrm>
          <a:prstGeom prst="roundRect">
            <a:avLst>
              <a:gd fmla="val 50000" name="adj"/>
            </a:avLst>
          </a:prstGeom>
          <a:solidFill>
            <a:srgbClr val="DD7E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Comic Sans MS"/>
                <a:ea typeface="Comic Sans MS"/>
                <a:cs typeface="Comic Sans MS"/>
                <a:sym typeface="Comic Sans MS"/>
              </a:rPr>
              <a:t>Presentation</a:t>
            </a:r>
            <a:endParaRPr b="1" sz="1600">
              <a:solidFill>
                <a:srgbClr val="FFFFFF"/>
              </a:solidFill>
              <a:latin typeface="Comic Sans MS"/>
              <a:ea typeface="Comic Sans MS"/>
              <a:cs typeface="Comic Sans MS"/>
              <a:sym typeface="Comic Sans MS"/>
            </a:endParaRPr>
          </a:p>
        </p:txBody>
      </p:sp>
      <p:sp>
        <p:nvSpPr>
          <p:cNvPr id="832" name="Google Shape;832;p113"/>
          <p:cNvSpPr/>
          <p:nvPr/>
        </p:nvSpPr>
        <p:spPr>
          <a:xfrm>
            <a:off x="4938150" y="3775502"/>
            <a:ext cx="1788300" cy="363000"/>
          </a:xfrm>
          <a:prstGeom prst="roundRect">
            <a:avLst>
              <a:gd fmla="val 50000" name="adj"/>
            </a:avLst>
          </a:prstGeom>
          <a:solidFill>
            <a:srgbClr val="98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Comic Sans MS"/>
                <a:ea typeface="Comic Sans MS"/>
                <a:cs typeface="Comic Sans MS"/>
                <a:sym typeface="Comic Sans MS"/>
              </a:rPr>
              <a:t>Spreadsheets</a:t>
            </a:r>
            <a:endParaRPr b="1" sz="1600">
              <a:solidFill>
                <a:srgbClr val="FFFFFF"/>
              </a:solidFill>
              <a:latin typeface="Comic Sans MS"/>
              <a:ea typeface="Comic Sans MS"/>
              <a:cs typeface="Comic Sans MS"/>
              <a:sym typeface="Comic Sans MS"/>
            </a:endParaRPr>
          </a:p>
        </p:txBody>
      </p:sp>
      <p:sp>
        <p:nvSpPr>
          <p:cNvPr id="833" name="Google Shape;833;p113"/>
          <p:cNvSpPr/>
          <p:nvPr/>
        </p:nvSpPr>
        <p:spPr>
          <a:xfrm>
            <a:off x="711175" y="3742825"/>
            <a:ext cx="2281200" cy="315300"/>
          </a:xfrm>
          <a:prstGeom prst="roundRect">
            <a:avLst>
              <a:gd fmla="val 50000" name="adj"/>
            </a:avLst>
          </a:prstGeom>
          <a:solidFill>
            <a:srgbClr val="E6B8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Comic Sans MS"/>
                <a:ea typeface="Comic Sans MS"/>
                <a:cs typeface="Comic Sans MS"/>
                <a:sym typeface="Comic Sans MS"/>
              </a:rPr>
              <a:t>Education software</a:t>
            </a:r>
            <a:endParaRPr b="1" sz="1600">
              <a:latin typeface="Comic Sans MS"/>
              <a:ea typeface="Comic Sans MS"/>
              <a:cs typeface="Comic Sans MS"/>
              <a:sym typeface="Comic Sans MS"/>
            </a:endParaRPr>
          </a:p>
        </p:txBody>
      </p:sp>
      <p:cxnSp>
        <p:nvCxnSpPr>
          <p:cNvPr id="834" name="Google Shape;834;p113"/>
          <p:cNvCxnSpPr>
            <a:stCxn id="829" idx="0"/>
          </p:cNvCxnSpPr>
          <p:nvPr/>
        </p:nvCxnSpPr>
        <p:spPr>
          <a:xfrm rot="10800000">
            <a:off x="1305875" y="1288925"/>
            <a:ext cx="6300" cy="631200"/>
          </a:xfrm>
          <a:prstGeom prst="straightConnector1">
            <a:avLst/>
          </a:prstGeom>
          <a:noFill/>
          <a:ln cap="flat" cmpd="sng" w="38100">
            <a:solidFill>
              <a:srgbClr val="A61C00"/>
            </a:solidFill>
            <a:prstDash val="solid"/>
            <a:round/>
            <a:headEnd len="med" w="med" type="none"/>
            <a:tailEnd len="med" w="med" type="none"/>
          </a:ln>
        </p:spPr>
      </p:cxnSp>
      <p:cxnSp>
        <p:nvCxnSpPr>
          <p:cNvPr id="835" name="Google Shape;835;p113"/>
          <p:cNvCxnSpPr>
            <a:stCxn id="833" idx="3"/>
          </p:cNvCxnSpPr>
          <p:nvPr/>
        </p:nvCxnSpPr>
        <p:spPr>
          <a:xfrm flipH="1" rot="10800000">
            <a:off x="2992375" y="1224475"/>
            <a:ext cx="8100" cy="2676000"/>
          </a:xfrm>
          <a:prstGeom prst="straightConnector1">
            <a:avLst/>
          </a:prstGeom>
          <a:noFill/>
          <a:ln cap="flat" cmpd="sng" w="38100">
            <a:solidFill>
              <a:srgbClr val="A61C00"/>
            </a:solidFill>
            <a:prstDash val="solid"/>
            <a:round/>
            <a:headEnd len="med" w="med" type="none"/>
            <a:tailEnd len="med" w="med" type="none"/>
          </a:ln>
        </p:spPr>
      </p:cxnSp>
      <p:cxnSp>
        <p:nvCxnSpPr>
          <p:cNvPr id="836" name="Google Shape;836;p113"/>
          <p:cNvCxnSpPr/>
          <p:nvPr/>
        </p:nvCxnSpPr>
        <p:spPr>
          <a:xfrm flipH="1" rot="10800000">
            <a:off x="1246025" y="1227050"/>
            <a:ext cx="6648600" cy="71700"/>
          </a:xfrm>
          <a:prstGeom prst="straightConnector1">
            <a:avLst/>
          </a:prstGeom>
          <a:noFill/>
          <a:ln cap="flat" cmpd="sng" w="76200">
            <a:solidFill>
              <a:srgbClr val="A61C00"/>
            </a:solidFill>
            <a:prstDash val="solid"/>
            <a:round/>
            <a:headEnd len="med" w="med" type="none"/>
            <a:tailEnd len="med" w="med" type="none"/>
          </a:ln>
        </p:spPr>
      </p:cxnSp>
      <p:cxnSp>
        <p:nvCxnSpPr>
          <p:cNvPr id="837" name="Google Shape;837;p113"/>
          <p:cNvCxnSpPr>
            <a:stCxn id="830" idx="0"/>
          </p:cNvCxnSpPr>
          <p:nvPr/>
        </p:nvCxnSpPr>
        <p:spPr>
          <a:xfrm flipH="1" rot="10800000">
            <a:off x="4245175" y="1286800"/>
            <a:ext cx="11100" cy="456900"/>
          </a:xfrm>
          <a:prstGeom prst="straightConnector1">
            <a:avLst/>
          </a:prstGeom>
          <a:noFill/>
          <a:ln cap="flat" cmpd="sng" w="38100">
            <a:solidFill>
              <a:srgbClr val="A61C00"/>
            </a:solidFill>
            <a:prstDash val="solid"/>
            <a:round/>
            <a:headEnd len="med" w="med" type="none"/>
            <a:tailEnd len="med" w="med" type="none"/>
          </a:ln>
        </p:spPr>
      </p:cxnSp>
      <p:cxnSp>
        <p:nvCxnSpPr>
          <p:cNvPr id="838" name="Google Shape;838;p113"/>
          <p:cNvCxnSpPr/>
          <p:nvPr/>
        </p:nvCxnSpPr>
        <p:spPr>
          <a:xfrm flipH="1">
            <a:off x="4116883" y="831050"/>
            <a:ext cx="12600" cy="429600"/>
          </a:xfrm>
          <a:prstGeom prst="straightConnector1">
            <a:avLst/>
          </a:prstGeom>
          <a:noFill/>
          <a:ln cap="flat" cmpd="sng" w="38100">
            <a:solidFill>
              <a:srgbClr val="A61C00"/>
            </a:solidFill>
            <a:prstDash val="solid"/>
            <a:round/>
            <a:headEnd len="med" w="med" type="none"/>
            <a:tailEnd len="med" w="med" type="none"/>
          </a:ln>
        </p:spPr>
      </p:cxnSp>
      <p:sp>
        <p:nvSpPr>
          <p:cNvPr id="839" name="Google Shape;839;p113"/>
          <p:cNvSpPr txBox="1"/>
          <p:nvPr/>
        </p:nvSpPr>
        <p:spPr>
          <a:xfrm>
            <a:off x="639325" y="4121425"/>
            <a:ext cx="2281200" cy="845100"/>
          </a:xfrm>
          <a:prstGeom prst="rect">
            <a:avLst/>
          </a:prstGeom>
          <a:solidFill>
            <a:srgbClr val="E6B8AF"/>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300">
                <a:solidFill>
                  <a:srgbClr val="333231"/>
                </a:solidFill>
                <a:latin typeface="Source Sans Pro"/>
                <a:ea typeface="Source Sans Pro"/>
                <a:cs typeface="Source Sans Pro"/>
                <a:sym typeface="Source Sans Pro"/>
              </a:rPr>
              <a:t>Apps like Typing.com and Flocabulary that are </a:t>
            </a:r>
            <a:r>
              <a:rPr lang="en" sz="1300">
                <a:solidFill>
                  <a:srgbClr val="333231"/>
                </a:solidFill>
                <a:latin typeface="Source Sans Pro"/>
                <a:ea typeface="Source Sans Pro"/>
                <a:cs typeface="Source Sans Pro"/>
                <a:sym typeface="Source Sans Pro"/>
              </a:rPr>
              <a:t>designed</a:t>
            </a:r>
            <a:r>
              <a:rPr lang="en" sz="1300">
                <a:solidFill>
                  <a:srgbClr val="333231"/>
                </a:solidFill>
                <a:latin typeface="Source Sans Pro"/>
                <a:ea typeface="Source Sans Pro"/>
                <a:cs typeface="Source Sans Pro"/>
                <a:sym typeface="Source Sans Pro"/>
              </a:rPr>
              <a:t> for learning and tutorials.</a:t>
            </a:r>
            <a:endParaRPr sz="1300">
              <a:solidFill>
                <a:srgbClr val="333231"/>
              </a:solidFill>
              <a:latin typeface="Source Sans Pro"/>
              <a:ea typeface="Source Sans Pro"/>
              <a:cs typeface="Source Sans Pro"/>
              <a:sym typeface="Source Sans Pro"/>
            </a:endParaRPr>
          </a:p>
        </p:txBody>
      </p:sp>
      <p:sp>
        <p:nvSpPr>
          <p:cNvPr id="840" name="Google Shape;840;p113"/>
          <p:cNvSpPr txBox="1"/>
          <p:nvPr/>
        </p:nvSpPr>
        <p:spPr>
          <a:xfrm>
            <a:off x="6138725" y="176725"/>
            <a:ext cx="183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
        <p:nvSpPr>
          <p:cNvPr id="841" name="Google Shape;841;p113"/>
          <p:cNvSpPr txBox="1"/>
          <p:nvPr/>
        </p:nvSpPr>
        <p:spPr>
          <a:xfrm>
            <a:off x="65075" y="2408925"/>
            <a:ext cx="2494200" cy="845100"/>
          </a:xfrm>
          <a:prstGeom prst="rect">
            <a:avLst/>
          </a:prstGeom>
          <a:solidFill>
            <a:srgbClr val="5B0F00"/>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300">
                <a:solidFill>
                  <a:schemeClr val="lt1"/>
                </a:solidFill>
                <a:latin typeface="Source Sans Pro"/>
                <a:ea typeface="Source Sans Pro"/>
                <a:cs typeface="Source Sans Pro"/>
                <a:sym typeface="Source Sans Pro"/>
              </a:rPr>
              <a:t>Apps that </a:t>
            </a:r>
            <a:r>
              <a:rPr lang="en" sz="1300">
                <a:solidFill>
                  <a:schemeClr val="lt1"/>
                </a:solidFill>
                <a:latin typeface="Source Sans Pro"/>
                <a:ea typeface="Source Sans Pro"/>
                <a:cs typeface="Source Sans Pro"/>
                <a:sym typeface="Source Sans Pro"/>
              </a:rPr>
              <a:t>facilitate easy surfing of the internet like Microsoft Edge  and Chrome. </a:t>
            </a:r>
            <a:endParaRPr sz="1300">
              <a:solidFill>
                <a:schemeClr val="lt1"/>
              </a:solidFill>
              <a:latin typeface="Playfair Display"/>
              <a:ea typeface="Playfair Display"/>
              <a:cs typeface="Playfair Display"/>
              <a:sym typeface="Playfair Display"/>
            </a:endParaRPr>
          </a:p>
        </p:txBody>
      </p:sp>
      <p:sp>
        <p:nvSpPr>
          <p:cNvPr id="842" name="Google Shape;842;p113"/>
          <p:cNvSpPr txBox="1"/>
          <p:nvPr/>
        </p:nvSpPr>
        <p:spPr>
          <a:xfrm>
            <a:off x="3159900" y="2320000"/>
            <a:ext cx="2239500" cy="1305300"/>
          </a:xfrm>
          <a:prstGeom prst="rect">
            <a:avLst/>
          </a:prstGeom>
          <a:solidFill>
            <a:srgbClr val="A61C00"/>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300">
                <a:solidFill>
                  <a:schemeClr val="lt1"/>
                </a:solidFill>
                <a:latin typeface="Source Sans Pro"/>
                <a:ea typeface="Source Sans Pro"/>
                <a:cs typeface="Source Sans Pro"/>
                <a:sym typeface="Source Sans Pro"/>
              </a:rPr>
              <a:t>Apps like MS Word and Google Docs that enable document production like letters, essays, book reports, and </a:t>
            </a:r>
            <a:r>
              <a:rPr lang="en" sz="1300">
                <a:solidFill>
                  <a:schemeClr val="lt1"/>
                </a:solidFill>
                <a:latin typeface="Source Sans Pro"/>
                <a:ea typeface="Source Sans Pro"/>
                <a:cs typeface="Source Sans Pro"/>
                <a:sym typeface="Source Sans Pro"/>
              </a:rPr>
              <a:t>research</a:t>
            </a:r>
            <a:r>
              <a:rPr lang="en" sz="1300">
                <a:solidFill>
                  <a:schemeClr val="lt1"/>
                </a:solidFill>
                <a:latin typeface="Source Sans Pro"/>
                <a:ea typeface="Source Sans Pro"/>
                <a:cs typeface="Source Sans Pro"/>
                <a:sym typeface="Source Sans Pro"/>
              </a:rPr>
              <a:t> </a:t>
            </a:r>
            <a:r>
              <a:rPr lang="en" sz="1300">
                <a:solidFill>
                  <a:schemeClr val="lt1"/>
                </a:solidFill>
                <a:latin typeface="Source Sans Pro"/>
                <a:ea typeface="Source Sans Pro"/>
                <a:cs typeface="Source Sans Pro"/>
                <a:sym typeface="Source Sans Pro"/>
              </a:rPr>
              <a:t>papers</a:t>
            </a:r>
            <a:r>
              <a:rPr lang="en" sz="1300">
                <a:solidFill>
                  <a:schemeClr val="lt1"/>
                </a:solidFill>
                <a:latin typeface="Source Sans Pro"/>
                <a:ea typeface="Source Sans Pro"/>
                <a:cs typeface="Source Sans Pro"/>
                <a:sym typeface="Source Sans Pro"/>
              </a:rPr>
              <a:t>.</a:t>
            </a:r>
            <a:endParaRPr sz="1300">
              <a:solidFill>
                <a:schemeClr val="lt1"/>
              </a:solidFill>
              <a:latin typeface="Playfair Display"/>
              <a:ea typeface="Playfair Display"/>
              <a:cs typeface="Playfair Display"/>
              <a:sym typeface="Playfair Display"/>
            </a:endParaRPr>
          </a:p>
        </p:txBody>
      </p:sp>
      <p:sp>
        <p:nvSpPr>
          <p:cNvPr id="843" name="Google Shape;843;p113"/>
          <p:cNvSpPr txBox="1"/>
          <p:nvPr/>
        </p:nvSpPr>
        <p:spPr>
          <a:xfrm>
            <a:off x="3341300" y="4201600"/>
            <a:ext cx="5619900" cy="845100"/>
          </a:xfrm>
          <a:prstGeom prst="rect">
            <a:avLst/>
          </a:prstGeom>
          <a:solidFill>
            <a:srgbClr val="980000"/>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300">
                <a:solidFill>
                  <a:schemeClr val="lt1"/>
                </a:solidFill>
                <a:latin typeface="Source Sans Pro"/>
                <a:ea typeface="Source Sans Pro"/>
                <a:cs typeface="Source Sans Pro"/>
                <a:sym typeface="Source Sans Pro"/>
              </a:rPr>
              <a:t>Apps like MS Excel and Google Sheets that enable the </a:t>
            </a:r>
            <a:r>
              <a:rPr lang="en" sz="1300">
                <a:solidFill>
                  <a:schemeClr val="lt1"/>
                </a:solidFill>
                <a:latin typeface="Source Sans Pro"/>
                <a:ea typeface="Source Sans Pro"/>
                <a:cs typeface="Source Sans Pro"/>
                <a:sym typeface="Source Sans Pro"/>
              </a:rPr>
              <a:t>representation</a:t>
            </a:r>
            <a:r>
              <a:rPr lang="en" sz="1300">
                <a:solidFill>
                  <a:schemeClr val="lt1"/>
                </a:solidFill>
                <a:latin typeface="Source Sans Pro"/>
                <a:ea typeface="Source Sans Pro"/>
                <a:cs typeface="Source Sans Pro"/>
                <a:sym typeface="Source Sans Pro"/>
              </a:rPr>
              <a:t> of data in tabular form (columns &amp;  rows) which can be analyzed and shown as charts and graphs. </a:t>
            </a:r>
            <a:endParaRPr sz="1300">
              <a:solidFill>
                <a:schemeClr val="lt1"/>
              </a:solidFill>
              <a:latin typeface="Playfair Display"/>
              <a:ea typeface="Playfair Display"/>
              <a:cs typeface="Playfair Display"/>
              <a:sym typeface="Playfair Display"/>
            </a:endParaRPr>
          </a:p>
        </p:txBody>
      </p:sp>
      <p:sp>
        <p:nvSpPr>
          <p:cNvPr id="844" name="Google Shape;844;p113"/>
          <p:cNvSpPr txBox="1"/>
          <p:nvPr/>
        </p:nvSpPr>
        <p:spPr>
          <a:xfrm>
            <a:off x="6489200" y="2182588"/>
            <a:ext cx="2581800" cy="1535400"/>
          </a:xfrm>
          <a:prstGeom prst="rect">
            <a:avLst/>
          </a:prstGeom>
          <a:solidFill>
            <a:srgbClr val="DD7E6B"/>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300">
                <a:solidFill>
                  <a:schemeClr val="lt1"/>
                </a:solidFill>
                <a:latin typeface="Source Sans Pro"/>
                <a:ea typeface="Source Sans Pro"/>
                <a:cs typeface="Source Sans Pro"/>
                <a:sym typeface="Source Sans Pro"/>
              </a:rPr>
              <a:t>Apps Like MS Powerpoint and Google Slides that allow visual presentations of information  in the form of slides that incorporate text, charts, tables, audio, video, and animation. </a:t>
            </a:r>
            <a:endParaRPr sz="1300">
              <a:solidFill>
                <a:schemeClr val="lt1"/>
              </a:solidFill>
              <a:latin typeface="Playfair Display"/>
              <a:ea typeface="Playfair Display"/>
              <a:cs typeface="Playfair Display"/>
              <a:sym typeface="Playfair Display"/>
            </a:endParaRPr>
          </a:p>
        </p:txBody>
      </p:sp>
      <p:sp>
        <p:nvSpPr>
          <p:cNvPr id="845" name="Google Shape;845;p113"/>
          <p:cNvSpPr/>
          <p:nvPr/>
        </p:nvSpPr>
        <p:spPr>
          <a:xfrm>
            <a:off x="65075" y="129600"/>
            <a:ext cx="8463900" cy="674400"/>
          </a:xfrm>
          <a:prstGeom prst="roundRect">
            <a:avLst>
              <a:gd fmla="val 50000" name="adj"/>
            </a:avLst>
          </a:prstGeom>
          <a:solidFill>
            <a:srgbClr val="DD7E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800">
                <a:latin typeface="Roboto"/>
                <a:ea typeface="Roboto"/>
                <a:cs typeface="Roboto"/>
                <a:sym typeface="Roboto"/>
              </a:rPr>
              <a:t>3b.4 Apps often used at school.</a:t>
            </a:r>
            <a:endParaRPr b="1" sz="3800">
              <a:latin typeface="Roboto"/>
              <a:ea typeface="Roboto"/>
              <a:cs typeface="Roboto"/>
              <a:sym typeface="Roboto"/>
            </a:endParaRPr>
          </a:p>
        </p:txBody>
      </p:sp>
      <p:cxnSp>
        <p:nvCxnSpPr>
          <p:cNvPr id="846" name="Google Shape;846;p113"/>
          <p:cNvCxnSpPr>
            <a:stCxn id="831" idx="0"/>
          </p:cNvCxnSpPr>
          <p:nvPr/>
        </p:nvCxnSpPr>
        <p:spPr>
          <a:xfrm flipH="1" rot="10800000">
            <a:off x="7859875" y="1264984"/>
            <a:ext cx="5700" cy="363000"/>
          </a:xfrm>
          <a:prstGeom prst="straightConnector1">
            <a:avLst/>
          </a:prstGeom>
          <a:noFill/>
          <a:ln cap="flat" cmpd="sng" w="38100">
            <a:solidFill>
              <a:srgbClr val="A61C00"/>
            </a:solidFill>
            <a:prstDash val="solid"/>
            <a:round/>
            <a:headEnd len="med" w="med" type="none"/>
            <a:tailEnd len="med" w="med" type="none"/>
          </a:ln>
        </p:spPr>
      </p:cxnSp>
      <p:cxnSp>
        <p:nvCxnSpPr>
          <p:cNvPr id="847" name="Google Shape;847;p113"/>
          <p:cNvCxnSpPr/>
          <p:nvPr/>
        </p:nvCxnSpPr>
        <p:spPr>
          <a:xfrm flipH="1" rot="10800000">
            <a:off x="5771525" y="1233875"/>
            <a:ext cx="21900" cy="2604900"/>
          </a:xfrm>
          <a:prstGeom prst="straightConnector1">
            <a:avLst/>
          </a:prstGeom>
          <a:noFill/>
          <a:ln cap="flat" cmpd="sng" w="38100">
            <a:solidFill>
              <a:srgbClr val="A61C00"/>
            </a:solidFill>
            <a:prstDash val="solid"/>
            <a:round/>
            <a:headEnd len="med" w="med" type="none"/>
            <a:tailEnd len="med" w="med" type="none"/>
          </a:ln>
        </p:spPr>
      </p:cxn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14"/>
          <p:cNvSpPr txBox="1"/>
          <p:nvPr>
            <p:ph type="title"/>
          </p:nvPr>
        </p:nvSpPr>
        <p:spPr>
          <a:xfrm>
            <a:off x="498474" y="73070"/>
            <a:ext cx="7556400" cy="8370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b="1" lang="en" sz="4500">
                <a:solidFill>
                  <a:srgbClr val="000000"/>
                </a:solidFill>
                <a:latin typeface="Roboto"/>
                <a:ea typeface="Roboto"/>
                <a:cs typeface="Roboto"/>
                <a:sym typeface="Roboto"/>
              </a:rPr>
              <a:t>Computer Software Recap</a:t>
            </a:r>
            <a:endParaRPr b="1" sz="4500">
              <a:solidFill>
                <a:srgbClr val="000000"/>
              </a:solidFill>
              <a:latin typeface="Roboto"/>
              <a:ea typeface="Roboto"/>
              <a:cs typeface="Roboto"/>
              <a:sym typeface="Roboto"/>
            </a:endParaRPr>
          </a:p>
        </p:txBody>
      </p:sp>
      <p:sp>
        <p:nvSpPr>
          <p:cNvPr id="853" name="Google Shape;853;p114"/>
          <p:cNvSpPr txBox="1"/>
          <p:nvPr/>
        </p:nvSpPr>
        <p:spPr>
          <a:xfrm>
            <a:off x="261925" y="778400"/>
            <a:ext cx="7873200" cy="4063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333333"/>
              </a:buClr>
              <a:buSzPts val="1400"/>
              <a:buAutoNum type="arabicPeriod"/>
            </a:pPr>
            <a:r>
              <a:rPr b="1" i="1" lang="en">
                <a:solidFill>
                  <a:srgbClr val="333333"/>
                </a:solidFill>
              </a:rPr>
              <a:t>Computer Software</a:t>
            </a:r>
            <a:r>
              <a:rPr lang="en">
                <a:solidFill>
                  <a:srgbClr val="333333"/>
                </a:solidFill>
              </a:rPr>
              <a:t> refers to programs that manage the computer and perform tasks for you.</a:t>
            </a:r>
            <a:endParaRPr i="1">
              <a:solidFill>
                <a:srgbClr val="333333"/>
              </a:solidFill>
            </a:endParaRPr>
          </a:p>
          <a:p>
            <a:pPr indent="-317500" lvl="0" marL="457200" rtl="0" algn="l">
              <a:spcBef>
                <a:spcPts val="0"/>
              </a:spcBef>
              <a:spcAft>
                <a:spcPts val="0"/>
              </a:spcAft>
              <a:buClr>
                <a:srgbClr val="333333"/>
              </a:buClr>
              <a:buSzPts val="1400"/>
              <a:buAutoNum type="arabicPeriod"/>
            </a:pPr>
            <a:r>
              <a:rPr i="1" lang="en">
                <a:solidFill>
                  <a:srgbClr val="333333"/>
                </a:solidFill>
              </a:rPr>
              <a:t>The two categories of software are </a:t>
            </a:r>
            <a:r>
              <a:rPr b="1" i="1" lang="en">
                <a:solidFill>
                  <a:srgbClr val="333333"/>
                </a:solidFill>
              </a:rPr>
              <a:t>System Software and Applications Software Programs </a:t>
            </a:r>
            <a:r>
              <a:rPr i="1" lang="en">
                <a:solidFill>
                  <a:srgbClr val="333333"/>
                </a:solidFill>
              </a:rPr>
              <a:t>(or apps).</a:t>
            </a:r>
            <a:endParaRPr i="1">
              <a:solidFill>
                <a:srgbClr val="333333"/>
              </a:solidFill>
            </a:endParaRPr>
          </a:p>
          <a:p>
            <a:pPr indent="-317500" lvl="0" marL="457200" rtl="0" algn="l">
              <a:spcBef>
                <a:spcPts val="0"/>
              </a:spcBef>
              <a:spcAft>
                <a:spcPts val="0"/>
              </a:spcAft>
              <a:buClr>
                <a:srgbClr val="333333"/>
              </a:buClr>
              <a:buSzPts val="1400"/>
              <a:buAutoNum type="arabicPeriod"/>
            </a:pPr>
            <a:r>
              <a:rPr b="1" i="1" lang="en">
                <a:solidFill>
                  <a:srgbClr val="333333"/>
                </a:solidFill>
              </a:rPr>
              <a:t>System Software</a:t>
            </a:r>
            <a:r>
              <a:rPr i="1" lang="en">
                <a:solidFill>
                  <a:srgbClr val="333333"/>
                </a:solidFill>
              </a:rPr>
              <a:t> manages the computer system.</a:t>
            </a:r>
            <a:endParaRPr i="1">
              <a:solidFill>
                <a:srgbClr val="333333"/>
              </a:solidFill>
            </a:endParaRPr>
          </a:p>
          <a:p>
            <a:pPr indent="-317500" lvl="0" marL="457200" rtl="0" algn="l">
              <a:spcBef>
                <a:spcPts val="0"/>
              </a:spcBef>
              <a:spcAft>
                <a:spcPts val="0"/>
              </a:spcAft>
              <a:buClr>
                <a:srgbClr val="333333"/>
              </a:buClr>
              <a:buSzPts val="1400"/>
              <a:buFont typeface="Open Sans"/>
              <a:buAutoNum type="arabicPeriod"/>
            </a:pPr>
            <a:r>
              <a:rPr b="1" i="1" lang="en">
                <a:solidFill>
                  <a:srgbClr val="333333"/>
                </a:solidFill>
                <a:latin typeface="Open Sans"/>
                <a:ea typeface="Open Sans"/>
                <a:cs typeface="Open Sans"/>
                <a:sym typeface="Open Sans"/>
              </a:rPr>
              <a:t>Applications Programs </a:t>
            </a:r>
            <a:r>
              <a:rPr lang="en">
                <a:solidFill>
                  <a:srgbClr val="333333"/>
                </a:solidFill>
                <a:latin typeface="Open Sans"/>
                <a:ea typeface="Open Sans"/>
                <a:cs typeface="Open Sans"/>
                <a:sym typeface="Open Sans"/>
              </a:rPr>
              <a:t>or apps  are used to complete specific tasks.</a:t>
            </a:r>
            <a:endParaRPr>
              <a:solidFill>
                <a:srgbClr val="333333"/>
              </a:solidFill>
              <a:latin typeface="Open Sans"/>
              <a:ea typeface="Open Sans"/>
              <a:cs typeface="Open Sans"/>
              <a:sym typeface="Open Sans"/>
            </a:endParaRPr>
          </a:p>
          <a:p>
            <a:pPr indent="-317500" lvl="0" marL="457200" rtl="0" algn="l">
              <a:spcBef>
                <a:spcPts val="0"/>
              </a:spcBef>
              <a:spcAft>
                <a:spcPts val="0"/>
              </a:spcAft>
              <a:buClr>
                <a:srgbClr val="333333"/>
              </a:buClr>
              <a:buSzPts val="1400"/>
              <a:buAutoNum type="arabicPeriod"/>
            </a:pPr>
            <a:r>
              <a:rPr lang="en">
                <a:solidFill>
                  <a:srgbClr val="333333"/>
                </a:solidFill>
              </a:rPr>
              <a:t>The five types of applications programs typically used at school are:</a:t>
            </a:r>
            <a:endParaRPr>
              <a:solidFill>
                <a:srgbClr val="333333"/>
              </a:solidFill>
            </a:endParaRPr>
          </a:p>
          <a:p>
            <a:pPr indent="-317500" lvl="1" marL="914400" rtl="0" algn="l">
              <a:spcBef>
                <a:spcPts val="0"/>
              </a:spcBef>
              <a:spcAft>
                <a:spcPts val="0"/>
              </a:spcAft>
              <a:buClr>
                <a:srgbClr val="333333"/>
              </a:buClr>
              <a:buSzPts val="1400"/>
              <a:buAutoNum type="alphaLcPeriod"/>
            </a:pPr>
            <a:r>
              <a:rPr b="1" i="1" lang="en" u="sng">
                <a:solidFill>
                  <a:srgbClr val="333333"/>
                </a:solidFill>
              </a:rPr>
              <a:t>Browser Programs</a:t>
            </a:r>
            <a:r>
              <a:rPr i="1" lang="en" u="sng">
                <a:solidFill>
                  <a:srgbClr val="333333"/>
                </a:solidFill>
              </a:rPr>
              <a:t> </a:t>
            </a:r>
            <a:r>
              <a:rPr lang="en">
                <a:solidFill>
                  <a:srgbClr val="333333"/>
                </a:solidFill>
              </a:rPr>
              <a:t>like Internet Explorer and Chrome help make our online experiences easy.</a:t>
            </a:r>
            <a:endParaRPr>
              <a:solidFill>
                <a:srgbClr val="333333"/>
              </a:solidFill>
            </a:endParaRPr>
          </a:p>
          <a:p>
            <a:pPr indent="-317500" lvl="1" marL="914400" rtl="0" algn="l">
              <a:spcBef>
                <a:spcPts val="0"/>
              </a:spcBef>
              <a:spcAft>
                <a:spcPts val="0"/>
              </a:spcAft>
              <a:buClr>
                <a:srgbClr val="333333"/>
              </a:buClr>
              <a:buSzPts val="1400"/>
              <a:buAutoNum type="alphaLcPeriod"/>
            </a:pPr>
            <a:r>
              <a:rPr b="1" i="1" lang="en" u="sng">
                <a:solidFill>
                  <a:srgbClr val="333333"/>
                </a:solidFill>
              </a:rPr>
              <a:t>Word processing programs</a:t>
            </a:r>
            <a:r>
              <a:rPr b="1" i="1" lang="en">
                <a:solidFill>
                  <a:srgbClr val="333333"/>
                </a:solidFill>
              </a:rPr>
              <a:t> </a:t>
            </a:r>
            <a:r>
              <a:rPr i="1" lang="en">
                <a:solidFill>
                  <a:srgbClr val="333333"/>
                </a:solidFill>
              </a:rPr>
              <a:t> </a:t>
            </a:r>
            <a:r>
              <a:rPr lang="en">
                <a:solidFill>
                  <a:srgbClr val="333333"/>
                </a:solidFill>
              </a:rPr>
              <a:t>like </a:t>
            </a:r>
            <a:r>
              <a:rPr lang="en">
                <a:solidFill>
                  <a:srgbClr val="333333"/>
                </a:solidFill>
              </a:rPr>
              <a:t>MS Word and </a:t>
            </a:r>
            <a:r>
              <a:rPr lang="en">
                <a:solidFill>
                  <a:srgbClr val="333333"/>
                </a:solidFill>
              </a:rPr>
              <a:t>Google Docs that help us create documents like essays, reports, letters, resumes, brochures, flyers, etc</a:t>
            </a:r>
            <a:r>
              <a:rPr i="1" lang="en">
                <a:solidFill>
                  <a:srgbClr val="333333"/>
                </a:solidFill>
              </a:rPr>
              <a:t>. </a:t>
            </a:r>
            <a:endParaRPr i="1">
              <a:solidFill>
                <a:srgbClr val="333333"/>
              </a:solidFill>
            </a:endParaRPr>
          </a:p>
          <a:p>
            <a:pPr indent="-317500" lvl="1" marL="914400" rtl="0" algn="l">
              <a:spcBef>
                <a:spcPts val="0"/>
              </a:spcBef>
              <a:spcAft>
                <a:spcPts val="0"/>
              </a:spcAft>
              <a:buClr>
                <a:srgbClr val="333333"/>
              </a:buClr>
              <a:buSzPts val="1400"/>
              <a:buAutoNum type="alphaLcPeriod"/>
            </a:pPr>
            <a:r>
              <a:rPr b="1" i="1" lang="en" u="sng">
                <a:solidFill>
                  <a:srgbClr val="333333"/>
                </a:solidFill>
              </a:rPr>
              <a:t>Spreadsheet programs</a:t>
            </a:r>
            <a:r>
              <a:rPr i="1" lang="en" u="sng">
                <a:solidFill>
                  <a:srgbClr val="333333"/>
                </a:solidFill>
              </a:rPr>
              <a:t> </a:t>
            </a:r>
            <a:r>
              <a:rPr lang="en">
                <a:solidFill>
                  <a:srgbClr val="333333"/>
                </a:solidFill>
              </a:rPr>
              <a:t>like </a:t>
            </a:r>
            <a:r>
              <a:rPr lang="en">
                <a:solidFill>
                  <a:srgbClr val="333333"/>
                </a:solidFill>
              </a:rPr>
              <a:t>MS Excel and </a:t>
            </a:r>
            <a:r>
              <a:rPr lang="en">
                <a:solidFill>
                  <a:srgbClr val="333333"/>
                </a:solidFill>
              </a:rPr>
              <a:t>Google Sheets that are used to create lists and data tables that can be </a:t>
            </a:r>
            <a:r>
              <a:rPr lang="en">
                <a:solidFill>
                  <a:srgbClr val="333333"/>
                </a:solidFill>
              </a:rPr>
              <a:t>converted</a:t>
            </a:r>
            <a:r>
              <a:rPr lang="en">
                <a:solidFill>
                  <a:srgbClr val="333333"/>
                </a:solidFill>
              </a:rPr>
              <a:t> into charts and graphs..</a:t>
            </a:r>
            <a:endParaRPr>
              <a:solidFill>
                <a:srgbClr val="333333"/>
              </a:solidFill>
            </a:endParaRPr>
          </a:p>
          <a:p>
            <a:pPr indent="-317500" lvl="1" marL="914400" rtl="0" algn="l">
              <a:spcBef>
                <a:spcPts val="0"/>
              </a:spcBef>
              <a:spcAft>
                <a:spcPts val="0"/>
              </a:spcAft>
              <a:buClr>
                <a:srgbClr val="333333"/>
              </a:buClr>
              <a:buSzPts val="1400"/>
              <a:buFont typeface="Open Sans"/>
              <a:buAutoNum type="alphaLcPeriod"/>
            </a:pPr>
            <a:r>
              <a:rPr b="1" i="1" lang="en" u="sng">
                <a:solidFill>
                  <a:srgbClr val="333333"/>
                </a:solidFill>
                <a:latin typeface="Open Sans"/>
                <a:ea typeface="Open Sans"/>
                <a:cs typeface="Open Sans"/>
                <a:sym typeface="Open Sans"/>
              </a:rPr>
              <a:t>Presentation Programs</a:t>
            </a:r>
            <a:r>
              <a:rPr b="1" lang="en">
                <a:solidFill>
                  <a:srgbClr val="333333"/>
                </a:solidFill>
                <a:latin typeface="Open Sans"/>
                <a:ea typeface="Open Sans"/>
                <a:cs typeface="Open Sans"/>
                <a:sym typeface="Open Sans"/>
              </a:rPr>
              <a:t> </a:t>
            </a:r>
            <a:r>
              <a:rPr lang="en">
                <a:solidFill>
                  <a:srgbClr val="333333"/>
                </a:solidFill>
                <a:latin typeface="Open Sans"/>
                <a:ea typeface="Open Sans"/>
                <a:cs typeface="Open Sans"/>
                <a:sym typeface="Open Sans"/>
              </a:rPr>
              <a:t>like </a:t>
            </a:r>
            <a:r>
              <a:rPr lang="en">
                <a:solidFill>
                  <a:srgbClr val="333333"/>
                </a:solidFill>
                <a:latin typeface="Open Sans"/>
                <a:ea typeface="Open Sans"/>
                <a:cs typeface="Open Sans"/>
                <a:sym typeface="Open Sans"/>
              </a:rPr>
              <a:t>MS Powerpoint  and </a:t>
            </a:r>
            <a:r>
              <a:rPr lang="en">
                <a:solidFill>
                  <a:srgbClr val="333333"/>
                </a:solidFill>
                <a:latin typeface="Open Sans"/>
                <a:ea typeface="Open Sans"/>
                <a:cs typeface="Open Sans"/>
                <a:sym typeface="Open Sans"/>
              </a:rPr>
              <a:t>Google Slides that enable use to present information by combining text, sounds, video, and images. </a:t>
            </a:r>
            <a:endParaRPr>
              <a:solidFill>
                <a:srgbClr val="333333"/>
              </a:solidFill>
              <a:latin typeface="Open Sans"/>
              <a:ea typeface="Open Sans"/>
              <a:cs typeface="Open Sans"/>
              <a:sym typeface="Open Sans"/>
            </a:endParaRPr>
          </a:p>
          <a:p>
            <a:pPr indent="-317500" lvl="1" marL="914400" rtl="0" algn="l">
              <a:spcBef>
                <a:spcPts val="0"/>
              </a:spcBef>
              <a:spcAft>
                <a:spcPts val="0"/>
              </a:spcAft>
              <a:buClr>
                <a:srgbClr val="333333"/>
              </a:buClr>
              <a:buSzPts val="1400"/>
              <a:buFont typeface="Open Sans"/>
              <a:buAutoNum type="alphaLcPeriod"/>
            </a:pPr>
            <a:r>
              <a:rPr b="1" i="1" lang="en" u="sng">
                <a:solidFill>
                  <a:srgbClr val="333333"/>
                </a:solidFill>
                <a:latin typeface="Open Sans"/>
                <a:ea typeface="Open Sans"/>
                <a:cs typeface="Open Sans"/>
                <a:sym typeface="Open Sans"/>
              </a:rPr>
              <a:t>Educational Software</a:t>
            </a:r>
            <a:r>
              <a:rPr lang="en">
                <a:solidFill>
                  <a:srgbClr val="333333"/>
                </a:solidFill>
                <a:latin typeface="Open Sans"/>
                <a:ea typeface="Open Sans"/>
                <a:cs typeface="Open Sans"/>
                <a:sym typeface="Open Sans"/>
              </a:rPr>
              <a:t> like typing programs and reading programs that help us learn and improve a skill.</a:t>
            </a:r>
            <a:endParaRPr>
              <a:solidFill>
                <a:srgbClr val="333333"/>
              </a:solidFill>
            </a:endParaRPr>
          </a:p>
          <a:p>
            <a:pPr indent="-317500" lvl="0" marL="457200" rtl="0" algn="l">
              <a:spcBef>
                <a:spcPts val="0"/>
              </a:spcBef>
              <a:spcAft>
                <a:spcPts val="0"/>
              </a:spcAft>
              <a:buClr>
                <a:srgbClr val="333333"/>
              </a:buClr>
              <a:buSzPts val="1400"/>
              <a:buAutoNum type="arabicPeriod"/>
            </a:pPr>
            <a:r>
              <a:rPr lang="en">
                <a:solidFill>
                  <a:srgbClr val="333333"/>
                </a:solidFill>
              </a:rPr>
              <a:t>You need both hardware and software to have a functioning computer.</a:t>
            </a:r>
            <a:endParaRPr>
              <a:solidFill>
                <a:srgbClr val="333333"/>
              </a:solidFill>
              <a:latin typeface="Playfair Display"/>
              <a:ea typeface="Playfair Display"/>
              <a:cs typeface="Playfair Display"/>
              <a:sym typeface="Playfair Display"/>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15"/>
          <p:cNvSpPr txBox="1"/>
          <p:nvPr>
            <p:ph type="title"/>
          </p:nvPr>
        </p:nvSpPr>
        <p:spPr>
          <a:xfrm>
            <a:off x="464175" y="596026"/>
            <a:ext cx="7556400" cy="6753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 sz="4800">
                <a:latin typeface="Roboto"/>
                <a:ea typeface="Roboto"/>
                <a:cs typeface="Roboto"/>
                <a:sym typeface="Roboto"/>
              </a:rPr>
              <a:t>Links to w</a:t>
            </a:r>
            <a:r>
              <a:rPr lang="en" sz="4800">
                <a:latin typeface="Roboto"/>
                <a:ea typeface="Roboto"/>
                <a:cs typeface="Roboto"/>
                <a:sym typeface="Roboto"/>
              </a:rPr>
              <a:t>ork cited</a:t>
            </a:r>
            <a:endParaRPr sz="4800">
              <a:latin typeface="Roboto"/>
              <a:ea typeface="Roboto"/>
              <a:cs typeface="Roboto"/>
              <a:sym typeface="Roboto"/>
            </a:endParaRPr>
          </a:p>
        </p:txBody>
      </p:sp>
      <p:sp>
        <p:nvSpPr>
          <p:cNvPr id="859" name="Google Shape;859;p115"/>
          <p:cNvSpPr txBox="1"/>
          <p:nvPr/>
        </p:nvSpPr>
        <p:spPr>
          <a:xfrm>
            <a:off x="464175" y="1816800"/>
            <a:ext cx="84009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chemeClr val="hlink"/>
                </a:solidFill>
                <a:latin typeface="Comic Sans MS"/>
                <a:ea typeface="Comic Sans MS"/>
                <a:cs typeface="Comic Sans MS"/>
                <a:sym typeface="Comic Sans MS"/>
                <a:hlinkClick r:id="rId3"/>
              </a:rPr>
              <a:t>Computer Hardware</a:t>
            </a:r>
            <a:endParaRPr sz="1800">
              <a:latin typeface="Comic Sans MS"/>
              <a:ea typeface="Comic Sans MS"/>
              <a:cs typeface="Comic Sans MS"/>
              <a:sym typeface="Comic Sans MS"/>
            </a:endParaRPr>
          </a:p>
          <a:p>
            <a:pPr indent="0" lvl="0" marL="0" rtl="0" algn="l">
              <a:spcBef>
                <a:spcPts val="0"/>
              </a:spcBef>
              <a:spcAft>
                <a:spcPts val="0"/>
              </a:spcAft>
              <a:buNone/>
            </a:pPr>
            <a:r>
              <a:rPr lang="en" sz="1800" u="sng">
                <a:solidFill>
                  <a:schemeClr val="hlink"/>
                </a:solidFill>
                <a:latin typeface="Comic Sans MS"/>
                <a:ea typeface="Comic Sans MS"/>
                <a:cs typeface="Comic Sans MS"/>
                <a:sym typeface="Comic Sans MS"/>
                <a:hlinkClick r:id="rId4"/>
              </a:rPr>
              <a:t>Input and Output Devices</a:t>
            </a:r>
            <a:endParaRPr sz="1800">
              <a:latin typeface="Comic Sans MS"/>
              <a:ea typeface="Comic Sans MS"/>
              <a:cs typeface="Comic Sans MS"/>
              <a:sym typeface="Comic Sans MS"/>
            </a:endParaRPr>
          </a:p>
          <a:p>
            <a:pPr indent="0" lvl="0" marL="0" rtl="0" algn="l">
              <a:spcBef>
                <a:spcPts val="0"/>
              </a:spcBef>
              <a:spcAft>
                <a:spcPts val="0"/>
              </a:spcAft>
              <a:buNone/>
            </a:pPr>
            <a:r>
              <a:rPr lang="en" sz="1800" u="sng">
                <a:solidFill>
                  <a:schemeClr val="hlink"/>
                </a:solidFill>
                <a:latin typeface="Comic Sans MS"/>
                <a:ea typeface="Comic Sans MS"/>
                <a:cs typeface="Comic Sans MS"/>
                <a:sym typeface="Comic Sans MS"/>
                <a:hlinkClick r:id="rId5"/>
              </a:rPr>
              <a:t>Types of Software Programs</a:t>
            </a:r>
            <a:endParaRPr sz="1800">
              <a:latin typeface="Comic Sans MS"/>
              <a:ea typeface="Comic Sans MS"/>
              <a:cs typeface="Comic Sans MS"/>
              <a:sym typeface="Comic Sans MS"/>
            </a:endParaRPr>
          </a:p>
          <a:p>
            <a:pPr indent="0" lvl="0" marL="0" rtl="0" algn="l">
              <a:spcBef>
                <a:spcPts val="0"/>
              </a:spcBef>
              <a:spcAft>
                <a:spcPts val="0"/>
              </a:spcAft>
              <a:buNone/>
            </a:pPr>
            <a:r>
              <a:rPr lang="en" sz="1800" u="sng">
                <a:solidFill>
                  <a:schemeClr val="hlink"/>
                </a:solidFill>
                <a:latin typeface="Comic Sans MS"/>
                <a:ea typeface="Comic Sans MS"/>
                <a:cs typeface="Comic Sans MS"/>
                <a:sym typeface="Comic Sans MS"/>
                <a:hlinkClick r:id="rId6"/>
              </a:rPr>
              <a:t>Different </a:t>
            </a:r>
            <a:r>
              <a:rPr i="1" lang="en" sz="1800" u="sng">
                <a:solidFill>
                  <a:schemeClr val="hlink"/>
                </a:solidFill>
                <a:latin typeface="Comic Sans MS"/>
                <a:ea typeface="Comic Sans MS"/>
                <a:cs typeface="Comic Sans MS"/>
                <a:sym typeface="Comic Sans MS"/>
                <a:hlinkClick r:id="rId7"/>
              </a:rPr>
              <a:t>Types of Applications Software</a:t>
            </a:r>
            <a:endParaRPr i="1" sz="1800">
              <a:latin typeface="Comic Sans MS"/>
              <a:ea typeface="Comic Sans MS"/>
              <a:cs typeface="Comic Sans MS"/>
              <a:sym typeface="Comic Sans MS"/>
            </a:endParaRPr>
          </a:p>
          <a:p>
            <a:pPr indent="0" lvl="0" marL="0" rtl="0" algn="l">
              <a:spcBef>
                <a:spcPts val="0"/>
              </a:spcBef>
              <a:spcAft>
                <a:spcPts val="0"/>
              </a:spcAft>
              <a:buNone/>
            </a:pPr>
            <a:r>
              <a:rPr lang="en" sz="1800" u="sng">
                <a:solidFill>
                  <a:schemeClr val="hlink"/>
                </a:solidFill>
                <a:latin typeface="Comic Sans MS"/>
                <a:ea typeface="Comic Sans MS"/>
                <a:cs typeface="Comic Sans MS"/>
                <a:sym typeface="Comic Sans MS"/>
                <a:hlinkClick r:id="rId8"/>
              </a:rPr>
              <a:t>I/O Devices</a:t>
            </a:r>
            <a:endParaRPr sz="1800">
              <a:latin typeface="Comic Sans MS"/>
              <a:ea typeface="Comic Sans MS"/>
              <a:cs typeface="Comic Sans MS"/>
              <a:sym typeface="Comic Sans MS"/>
            </a:endParaRPr>
          </a:p>
          <a:p>
            <a:pPr indent="0" lvl="0" marL="0" rtl="0" algn="l">
              <a:spcBef>
                <a:spcPts val="0"/>
              </a:spcBef>
              <a:spcAft>
                <a:spcPts val="0"/>
              </a:spcAft>
              <a:buNone/>
            </a:pPr>
            <a:r>
              <a:t/>
            </a:r>
            <a:endParaRPr>
              <a:latin typeface="Playfair Display"/>
              <a:ea typeface="Playfair Display"/>
              <a:cs typeface="Playfair Display"/>
              <a:sym typeface="Playfair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5"/>
          <p:cNvSpPr txBox="1"/>
          <p:nvPr>
            <p:ph type="title"/>
          </p:nvPr>
        </p:nvSpPr>
        <p:spPr>
          <a:xfrm>
            <a:off x="1126950" y="500225"/>
            <a:ext cx="6890100" cy="3693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latin typeface="Roboto"/>
                <a:ea typeface="Roboto"/>
                <a:cs typeface="Roboto"/>
                <a:sym typeface="Roboto"/>
              </a:rPr>
              <a:t>What types of computing devices do you use in everyday life?</a:t>
            </a:r>
            <a:endParaRPr sz="6000">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