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8" r:id="rId3"/>
    <p:sldId id="279" r:id="rId4"/>
    <p:sldId id="258" r:id="rId5"/>
    <p:sldId id="259" r:id="rId6"/>
    <p:sldId id="260" r:id="rId7"/>
    <p:sldId id="261" r:id="rId8"/>
    <p:sldId id="262" r:id="rId9"/>
    <p:sldId id="257" r:id="rId10"/>
    <p:sldId id="264" r:id="rId11"/>
    <p:sldId id="263" r:id="rId12"/>
    <p:sldId id="265" r:id="rId13"/>
    <p:sldId id="267" r:id="rId14"/>
    <p:sldId id="270" r:id="rId15"/>
    <p:sldId id="268" r:id="rId16"/>
    <p:sldId id="281" r:id="rId17"/>
    <p:sldId id="283" r:id="rId18"/>
    <p:sldId id="272" r:id="rId19"/>
    <p:sldId id="271" r:id="rId20"/>
    <p:sldId id="273" r:id="rId21"/>
    <p:sldId id="275" r:id="rId22"/>
    <p:sldId id="274" r:id="rId23"/>
    <p:sldId id="277" r:id="rId24"/>
    <p:sldId id="276"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4136" autoAdjust="0"/>
  </p:normalViewPr>
  <p:slideViewPr>
    <p:cSldViewPr snapToGrid="0">
      <p:cViewPr varScale="1">
        <p:scale>
          <a:sx n="53" d="100"/>
          <a:sy n="53" d="100"/>
        </p:scale>
        <p:origin x="134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6C99ED-46F9-4623-8B21-F686D8C60A61}"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US"/>
        </a:p>
      </dgm:t>
    </dgm:pt>
    <dgm:pt modelId="{CB8593B6-0345-4B18-A184-29C65015756C}">
      <dgm:prSet phldrT="[Text]"/>
      <dgm:spPr/>
      <dgm:t>
        <a:bodyPr/>
        <a:lstStyle/>
        <a:p>
          <a:r>
            <a:rPr lang="en-US" dirty="0"/>
            <a:t>Enrollment and Coursework</a:t>
          </a:r>
        </a:p>
      </dgm:t>
    </dgm:pt>
    <dgm:pt modelId="{0E921A30-DC1A-4447-9EBC-1CFAE7622962}" type="parTrans" cxnId="{DE102652-093B-4CC5-BE6C-AD13FAC5C7AC}">
      <dgm:prSet/>
      <dgm:spPr/>
      <dgm:t>
        <a:bodyPr/>
        <a:lstStyle/>
        <a:p>
          <a:endParaRPr lang="en-US"/>
        </a:p>
      </dgm:t>
    </dgm:pt>
    <dgm:pt modelId="{3D437739-ED02-4218-9E83-60570227C45F}" type="sibTrans" cxnId="{DE102652-093B-4CC5-BE6C-AD13FAC5C7AC}">
      <dgm:prSet/>
      <dgm:spPr/>
      <dgm:t>
        <a:bodyPr/>
        <a:lstStyle/>
        <a:p>
          <a:endParaRPr lang="en-US"/>
        </a:p>
      </dgm:t>
    </dgm:pt>
    <dgm:pt modelId="{9F033D4B-A38C-4B72-B98E-65A8EF5E17F8}">
      <dgm:prSet phldrT="[Text]"/>
      <dgm:spPr/>
      <dgm:t>
        <a:bodyPr/>
        <a:lstStyle/>
        <a:p>
          <a:endParaRPr lang="en-US" dirty="0"/>
        </a:p>
      </dgm:t>
    </dgm:pt>
    <dgm:pt modelId="{26B017C1-D7B0-4BBB-8237-9DF3ABC09ED5}" type="parTrans" cxnId="{5F4136A2-F87C-4728-AEFD-2FC5520AD143}">
      <dgm:prSet/>
      <dgm:spPr/>
      <dgm:t>
        <a:bodyPr/>
        <a:lstStyle/>
        <a:p>
          <a:endParaRPr lang="en-US"/>
        </a:p>
      </dgm:t>
    </dgm:pt>
    <dgm:pt modelId="{C5CE283A-F661-4280-AF62-C43F0C9B90B7}" type="sibTrans" cxnId="{5F4136A2-F87C-4728-AEFD-2FC5520AD143}">
      <dgm:prSet/>
      <dgm:spPr/>
      <dgm:t>
        <a:bodyPr/>
        <a:lstStyle/>
        <a:p>
          <a:endParaRPr lang="en-US"/>
        </a:p>
      </dgm:t>
    </dgm:pt>
    <dgm:pt modelId="{63685F50-E34A-4604-8AFC-05F856A266C7}">
      <dgm:prSet phldrT="[Text]"/>
      <dgm:spPr/>
      <dgm:t>
        <a:bodyPr/>
        <a:lstStyle/>
        <a:p>
          <a:r>
            <a:rPr lang="en-US" dirty="0"/>
            <a:t>Culminating Activity</a:t>
          </a:r>
        </a:p>
      </dgm:t>
    </dgm:pt>
    <dgm:pt modelId="{3C289B30-059C-4C7A-BA9C-616E64238E95}" type="parTrans" cxnId="{70E0054E-598F-42B0-A640-52A748A4BBFF}">
      <dgm:prSet/>
      <dgm:spPr/>
      <dgm:t>
        <a:bodyPr/>
        <a:lstStyle/>
        <a:p>
          <a:endParaRPr lang="en-US"/>
        </a:p>
      </dgm:t>
    </dgm:pt>
    <dgm:pt modelId="{CFF153BD-A4E6-466C-9654-3D0AC8245EB5}" type="sibTrans" cxnId="{70E0054E-598F-42B0-A640-52A748A4BBFF}">
      <dgm:prSet/>
      <dgm:spPr/>
      <dgm:t>
        <a:bodyPr/>
        <a:lstStyle/>
        <a:p>
          <a:endParaRPr lang="en-US"/>
        </a:p>
      </dgm:t>
    </dgm:pt>
    <dgm:pt modelId="{C8984DF1-FD59-425D-857F-ADE110DC4501}">
      <dgm:prSet phldrT="[Text]" custT="1"/>
      <dgm:spPr/>
      <dgm:t>
        <a:bodyPr/>
        <a:lstStyle/>
        <a:p>
          <a:r>
            <a:rPr lang="en-US" sz="1400" dirty="0"/>
            <a:t>Once completed: Form A</a:t>
          </a:r>
        </a:p>
      </dgm:t>
    </dgm:pt>
    <dgm:pt modelId="{012B2661-D4A8-4EBD-B782-202698AE473A}" type="parTrans" cxnId="{EE94673F-0D08-4A55-BC92-1BFEF2B60222}">
      <dgm:prSet/>
      <dgm:spPr/>
      <dgm:t>
        <a:bodyPr/>
        <a:lstStyle/>
        <a:p>
          <a:endParaRPr lang="en-US"/>
        </a:p>
      </dgm:t>
    </dgm:pt>
    <dgm:pt modelId="{9C9BBEBB-CBA8-4FAC-B0F4-02DB86EEDB65}" type="sibTrans" cxnId="{EE94673F-0D08-4A55-BC92-1BFEF2B60222}">
      <dgm:prSet/>
      <dgm:spPr/>
      <dgm:t>
        <a:bodyPr/>
        <a:lstStyle/>
        <a:p>
          <a:endParaRPr lang="en-US"/>
        </a:p>
      </dgm:t>
    </dgm:pt>
    <dgm:pt modelId="{BA7DD62A-BB3D-484F-8C0A-9F68F7A63C96}">
      <dgm:prSet phldrT="[Text]"/>
      <dgm:spPr/>
      <dgm:t>
        <a:bodyPr/>
        <a:lstStyle/>
        <a:p>
          <a:r>
            <a:rPr lang="en-US" dirty="0"/>
            <a:t>Candidacy</a:t>
          </a:r>
        </a:p>
      </dgm:t>
    </dgm:pt>
    <dgm:pt modelId="{4BFDC24B-CE42-41F7-B185-0D2242CDC16F}" type="parTrans" cxnId="{BCAC58A0-4EDF-47AE-9BDD-4E47B2B3621B}">
      <dgm:prSet/>
      <dgm:spPr/>
      <dgm:t>
        <a:bodyPr/>
        <a:lstStyle/>
        <a:p>
          <a:endParaRPr lang="en-US"/>
        </a:p>
      </dgm:t>
    </dgm:pt>
    <dgm:pt modelId="{E0F82E5A-5C1B-4226-BB98-C01DF1145CBB}" type="sibTrans" cxnId="{BCAC58A0-4EDF-47AE-9BDD-4E47B2B3621B}">
      <dgm:prSet/>
      <dgm:spPr/>
      <dgm:t>
        <a:bodyPr/>
        <a:lstStyle/>
        <a:p>
          <a:endParaRPr lang="en-US"/>
        </a:p>
      </dgm:t>
    </dgm:pt>
    <dgm:pt modelId="{96E3FBC1-EDDA-414F-9F4E-4AD604477430}">
      <dgm:prSet phldrT="[Text]" custT="1"/>
      <dgm:spPr/>
      <dgm:t>
        <a:bodyPr/>
        <a:lstStyle/>
        <a:p>
          <a:r>
            <a:rPr lang="en-US" sz="1400" dirty="0"/>
            <a:t>Form A approved: student becomes doctoral candidate</a:t>
          </a:r>
        </a:p>
      </dgm:t>
    </dgm:pt>
    <dgm:pt modelId="{20144D5A-BCB8-4D5F-A3E9-0F564997C80E}" type="parTrans" cxnId="{9EF92A46-A907-478E-836D-07E3CA83CBF9}">
      <dgm:prSet/>
      <dgm:spPr/>
      <dgm:t>
        <a:bodyPr/>
        <a:lstStyle/>
        <a:p>
          <a:endParaRPr lang="en-US"/>
        </a:p>
      </dgm:t>
    </dgm:pt>
    <dgm:pt modelId="{8B2696A9-8AA1-4526-A851-1EFE1FD8961C}" type="sibTrans" cxnId="{9EF92A46-A907-478E-836D-07E3CA83CBF9}">
      <dgm:prSet/>
      <dgm:spPr/>
      <dgm:t>
        <a:bodyPr/>
        <a:lstStyle/>
        <a:p>
          <a:endParaRPr lang="en-US"/>
        </a:p>
      </dgm:t>
    </dgm:pt>
    <dgm:pt modelId="{AD12571E-349E-4B9C-A980-82DDC3B347B6}">
      <dgm:prSet/>
      <dgm:spPr/>
      <dgm:t>
        <a:bodyPr/>
        <a:lstStyle/>
        <a:p>
          <a:r>
            <a:rPr lang="en-US" dirty="0"/>
            <a:t>Dissertation proposal</a:t>
          </a:r>
        </a:p>
      </dgm:t>
    </dgm:pt>
    <dgm:pt modelId="{7730CC64-2FB2-43CA-BFE4-1891D84C49F9}" type="parTrans" cxnId="{806B5379-FFFF-4043-8687-7015C5039C6A}">
      <dgm:prSet/>
      <dgm:spPr/>
      <dgm:t>
        <a:bodyPr/>
        <a:lstStyle/>
        <a:p>
          <a:endParaRPr lang="en-US"/>
        </a:p>
      </dgm:t>
    </dgm:pt>
    <dgm:pt modelId="{54132B6F-47DA-4A60-8F26-7E84F53A59F8}" type="sibTrans" cxnId="{806B5379-FFFF-4043-8687-7015C5039C6A}">
      <dgm:prSet/>
      <dgm:spPr/>
      <dgm:t>
        <a:bodyPr/>
        <a:lstStyle/>
        <a:p>
          <a:endParaRPr lang="en-US"/>
        </a:p>
      </dgm:t>
    </dgm:pt>
    <dgm:pt modelId="{BD5146D2-BBE7-4229-9042-8BB907DB49BC}">
      <dgm:prSet/>
      <dgm:spPr/>
      <dgm:t>
        <a:bodyPr/>
        <a:lstStyle/>
        <a:p>
          <a:r>
            <a:rPr lang="en-US" dirty="0"/>
            <a:t>Dissertation Defense</a:t>
          </a:r>
        </a:p>
      </dgm:t>
    </dgm:pt>
    <dgm:pt modelId="{5CC52CDD-65C5-4ABB-B2F9-FBDA3B8F4164}" type="parTrans" cxnId="{E321DC2D-2D84-45C9-B1D9-94134EA6C379}">
      <dgm:prSet/>
      <dgm:spPr/>
      <dgm:t>
        <a:bodyPr/>
        <a:lstStyle/>
        <a:p>
          <a:endParaRPr lang="en-US"/>
        </a:p>
      </dgm:t>
    </dgm:pt>
    <dgm:pt modelId="{5344589F-F722-41D9-9113-D8637364FAB6}" type="sibTrans" cxnId="{E321DC2D-2D84-45C9-B1D9-94134EA6C379}">
      <dgm:prSet/>
      <dgm:spPr/>
      <dgm:t>
        <a:bodyPr/>
        <a:lstStyle/>
        <a:p>
          <a:endParaRPr lang="en-US"/>
        </a:p>
      </dgm:t>
    </dgm:pt>
    <dgm:pt modelId="{E0408EA0-FD0C-475E-8925-63B8810E9F05}">
      <dgm:prSet custT="1"/>
      <dgm:spPr/>
      <dgm:t>
        <a:bodyPr/>
        <a:lstStyle/>
        <a:p>
          <a:endParaRPr lang="en-US" sz="1400" dirty="0"/>
        </a:p>
      </dgm:t>
    </dgm:pt>
    <dgm:pt modelId="{7225F5CB-B4D0-4C28-9BF3-8E12DD7969E9}" type="parTrans" cxnId="{AC567F86-F47B-4E85-B5D4-41413AE08A92}">
      <dgm:prSet/>
      <dgm:spPr/>
      <dgm:t>
        <a:bodyPr/>
        <a:lstStyle/>
        <a:p>
          <a:endParaRPr lang="en-US"/>
        </a:p>
      </dgm:t>
    </dgm:pt>
    <dgm:pt modelId="{2F40D0D8-36F8-4E2E-998A-17ADCAE0B528}" type="sibTrans" cxnId="{AC567F86-F47B-4E85-B5D4-41413AE08A92}">
      <dgm:prSet/>
      <dgm:spPr/>
      <dgm:t>
        <a:bodyPr/>
        <a:lstStyle/>
        <a:p>
          <a:endParaRPr lang="en-US"/>
        </a:p>
      </dgm:t>
    </dgm:pt>
    <dgm:pt modelId="{9851DFF4-D496-4EFB-94DB-604BCE6C00E2}">
      <dgm:prSet/>
      <dgm:spPr/>
      <dgm:t>
        <a:bodyPr/>
        <a:lstStyle/>
        <a:p>
          <a:r>
            <a:rPr lang="en-US" dirty="0"/>
            <a:t>Dissertation Committee</a:t>
          </a:r>
        </a:p>
      </dgm:t>
    </dgm:pt>
    <dgm:pt modelId="{0C4978AF-542A-437D-BDC6-2DAE4EB7BDCD}" type="parTrans" cxnId="{100DCF23-90BF-414C-B94F-143DAF882696}">
      <dgm:prSet/>
      <dgm:spPr/>
      <dgm:t>
        <a:bodyPr/>
        <a:lstStyle/>
        <a:p>
          <a:endParaRPr lang="en-US"/>
        </a:p>
      </dgm:t>
    </dgm:pt>
    <dgm:pt modelId="{A642F2C6-CAD9-4B12-9645-42EF4F421BC0}" type="sibTrans" cxnId="{100DCF23-90BF-414C-B94F-143DAF882696}">
      <dgm:prSet/>
      <dgm:spPr/>
      <dgm:t>
        <a:bodyPr/>
        <a:lstStyle/>
        <a:p>
          <a:endParaRPr lang="en-US"/>
        </a:p>
      </dgm:t>
    </dgm:pt>
    <dgm:pt modelId="{C8AC92E4-2FA1-43C4-B7B7-A154772872E7}" type="pres">
      <dgm:prSet presAssocID="{B26C99ED-46F9-4623-8B21-F686D8C60A61}" presName="rootnode" presStyleCnt="0">
        <dgm:presLayoutVars>
          <dgm:chMax/>
          <dgm:chPref/>
          <dgm:dir/>
          <dgm:animLvl val="lvl"/>
        </dgm:presLayoutVars>
      </dgm:prSet>
      <dgm:spPr/>
    </dgm:pt>
    <dgm:pt modelId="{56F718F2-5114-49BC-90E4-0CB96ADBE30E}" type="pres">
      <dgm:prSet presAssocID="{CB8593B6-0345-4B18-A184-29C65015756C}" presName="composite" presStyleCnt="0"/>
      <dgm:spPr/>
    </dgm:pt>
    <dgm:pt modelId="{470FB3EB-9C66-49C7-8A17-A30ADA77FBA0}" type="pres">
      <dgm:prSet presAssocID="{CB8593B6-0345-4B18-A184-29C65015756C}" presName="bentUpArrow1" presStyleLbl="alignImgPlace1" presStyleIdx="0" presStyleCnt="5" custLinFactNeighborX="33149" custLinFactNeighborY="3708"/>
      <dgm:spPr/>
    </dgm:pt>
    <dgm:pt modelId="{4E035649-A832-458D-9A06-46DB62F636EB}" type="pres">
      <dgm:prSet presAssocID="{CB8593B6-0345-4B18-A184-29C65015756C}" presName="ParentText" presStyleLbl="node1" presStyleIdx="0" presStyleCnt="6" custLinFactNeighborX="1672" custLinFactNeighborY="-5097">
        <dgm:presLayoutVars>
          <dgm:chMax val="1"/>
          <dgm:chPref val="1"/>
          <dgm:bulletEnabled val="1"/>
        </dgm:presLayoutVars>
      </dgm:prSet>
      <dgm:spPr/>
    </dgm:pt>
    <dgm:pt modelId="{6EDA0E30-316D-49D7-837F-E25CC1CC0AB5}" type="pres">
      <dgm:prSet presAssocID="{CB8593B6-0345-4B18-A184-29C65015756C}" presName="ChildText" presStyleLbl="revTx" presStyleIdx="0" presStyleCnt="5">
        <dgm:presLayoutVars>
          <dgm:chMax val="0"/>
          <dgm:chPref val="0"/>
          <dgm:bulletEnabled val="1"/>
        </dgm:presLayoutVars>
      </dgm:prSet>
      <dgm:spPr/>
    </dgm:pt>
    <dgm:pt modelId="{40DB20EF-857D-41E3-9A86-147D56CB0F1C}" type="pres">
      <dgm:prSet presAssocID="{3D437739-ED02-4218-9E83-60570227C45F}" presName="sibTrans" presStyleCnt="0"/>
      <dgm:spPr/>
    </dgm:pt>
    <dgm:pt modelId="{1164AB1C-8C59-4456-88F3-30C02B3A0A11}" type="pres">
      <dgm:prSet presAssocID="{63685F50-E34A-4604-8AFC-05F856A266C7}" presName="composite" presStyleCnt="0"/>
      <dgm:spPr/>
    </dgm:pt>
    <dgm:pt modelId="{C355AF7A-F8B8-406A-9CF0-2E5F5E104627}" type="pres">
      <dgm:prSet presAssocID="{63685F50-E34A-4604-8AFC-05F856A266C7}" presName="bentUpArrow1" presStyleLbl="alignImgPlace1" presStyleIdx="1" presStyleCnt="5" custLinFactNeighborX="48202" custLinFactNeighborY="-7417"/>
      <dgm:spPr/>
    </dgm:pt>
    <dgm:pt modelId="{79056F97-D2BE-4BD4-B993-6652CEC9D687}" type="pres">
      <dgm:prSet presAssocID="{63685F50-E34A-4604-8AFC-05F856A266C7}" presName="ParentText" presStyleLbl="node1" presStyleIdx="1" presStyleCnt="6" custLinFactNeighborX="11915" custLinFactNeighborY="0">
        <dgm:presLayoutVars>
          <dgm:chMax val="1"/>
          <dgm:chPref val="1"/>
          <dgm:bulletEnabled val="1"/>
        </dgm:presLayoutVars>
      </dgm:prSet>
      <dgm:spPr/>
    </dgm:pt>
    <dgm:pt modelId="{DD2FA8EC-DD27-4841-A451-E4C984C51F4D}" type="pres">
      <dgm:prSet presAssocID="{63685F50-E34A-4604-8AFC-05F856A266C7}" presName="ChildText" presStyleLbl="revTx" presStyleIdx="1" presStyleCnt="5" custScaleX="293077" custLinFactX="31379" custLinFactNeighborX="100000" custLinFactNeighborY="-10199">
        <dgm:presLayoutVars>
          <dgm:chMax val="0"/>
          <dgm:chPref val="0"/>
          <dgm:bulletEnabled val="1"/>
        </dgm:presLayoutVars>
      </dgm:prSet>
      <dgm:spPr/>
    </dgm:pt>
    <dgm:pt modelId="{9F1A3B0C-41E1-4D85-AB01-3699732F11B7}" type="pres">
      <dgm:prSet presAssocID="{CFF153BD-A4E6-466C-9654-3D0AC8245EB5}" presName="sibTrans" presStyleCnt="0"/>
      <dgm:spPr/>
    </dgm:pt>
    <dgm:pt modelId="{C1498B99-4E4D-4B9C-91BC-150D56BED310}" type="pres">
      <dgm:prSet presAssocID="{BA7DD62A-BB3D-484F-8C0A-9F68F7A63C96}" presName="composite" presStyleCnt="0"/>
      <dgm:spPr/>
    </dgm:pt>
    <dgm:pt modelId="{07103E26-1063-458D-957C-AD148878E8FB}" type="pres">
      <dgm:prSet presAssocID="{BA7DD62A-BB3D-484F-8C0A-9F68F7A63C96}" presName="bentUpArrow1" presStyleLbl="alignImgPlace1" presStyleIdx="2" presStyleCnt="5" custLinFactNeighborX="-5686" custLinFactNeighborY="-30903"/>
      <dgm:spPr/>
    </dgm:pt>
    <dgm:pt modelId="{8AA22744-BC6C-44EA-AB84-4D231882A51B}" type="pres">
      <dgm:prSet presAssocID="{BA7DD62A-BB3D-484F-8C0A-9F68F7A63C96}" presName="ParentText" presStyleLbl="node1" presStyleIdx="2" presStyleCnt="6" custLinFactNeighborX="-13951" custLinFactNeighborY="-21761">
        <dgm:presLayoutVars>
          <dgm:chMax val="1"/>
          <dgm:chPref val="1"/>
          <dgm:bulletEnabled val="1"/>
        </dgm:presLayoutVars>
      </dgm:prSet>
      <dgm:spPr/>
    </dgm:pt>
    <dgm:pt modelId="{C704C5DF-CE84-45A5-841A-D3AC54EB99A2}" type="pres">
      <dgm:prSet presAssocID="{BA7DD62A-BB3D-484F-8C0A-9F68F7A63C96}" presName="ChildText" presStyleLbl="revTx" presStyleIdx="2" presStyleCnt="5" custScaleX="488215" custLinFactX="82952" custLinFactNeighborX="100000" custLinFactNeighborY="-58598">
        <dgm:presLayoutVars>
          <dgm:chMax val="0"/>
          <dgm:chPref val="0"/>
          <dgm:bulletEnabled val="1"/>
        </dgm:presLayoutVars>
      </dgm:prSet>
      <dgm:spPr/>
    </dgm:pt>
    <dgm:pt modelId="{866CD444-5684-4011-87F4-6F32814CD7A2}" type="pres">
      <dgm:prSet presAssocID="{E0F82E5A-5C1B-4226-BB98-C01DF1145CBB}" presName="sibTrans" presStyleCnt="0"/>
      <dgm:spPr/>
    </dgm:pt>
    <dgm:pt modelId="{56C392C5-6066-48A3-9557-757BF9387FA7}" type="pres">
      <dgm:prSet presAssocID="{9851DFF4-D496-4EFB-94DB-604BCE6C00E2}" presName="composite" presStyleCnt="0"/>
      <dgm:spPr/>
    </dgm:pt>
    <dgm:pt modelId="{8924AC07-4650-4868-8C6D-C6BE59731FC0}" type="pres">
      <dgm:prSet presAssocID="{9851DFF4-D496-4EFB-94DB-604BCE6C00E2}" presName="bentUpArrow1" presStyleLbl="alignImgPlace1" presStyleIdx="3" presStyleCnt="5" custLinFactNeighborX="21832" custLinFactNeighborY="-30998"/>
      <dgm:spPr/>
    </dgm:pt>
    <dgm:pt modelId="{5ECD554D-DC57-43D1-8834-8D72BB7F81D8}" type="pres">
      <dgm:prSet presAssocID="{9851DFF4-D496-4EFB-94DB-604BCE6C00E2}" presName="ParentText" presStyleLbl="node1" presStyleIdx="3" presStyleCnt="6" custLinFactNeighborX="4847" custLinFactNeighborY="-25708">
        <dgm:presLayoutVars>
          <dgm:chMax val="1"/>
          <dgm:chPref val="1"/>
          <dgm:bulletEnabled val="1"/>
        </dgm:presLayoutVars>
      </dgm:prSet>
      <dgm:spPr/>
    </dgm:pt>
    <dgm:pt modelId="{FF03255B-C5DF-4AB0-921C-1561053F0DB5}" type="pres">
      <dgm:prSet presAssocID="{9851DFF4-D496-4EFB-94DB-604BCE6C00E2}" presName="ChildText" presStyleLbl="revTx" presStyleIdx="3" presStyleCnt="5">
        <dgm:presLayoutVars>
          <dgm:chMax val="0"/>
          <dgm:chPref val="0"/>
          <dgm:bulletEnabled val="1"/>
        </dgm:presLayoutVars>
      </dgm:prSet>
      <dgm:spPr/>
    </dgm:pt>
    <dgm:pt modelId="{82F81E75-1377-40AB-8F77-9C53F17F4B33}" type="pres">
      <dgm:prSet presAssocID="{A642F2C6-CAD9-4B12-9645-42EF4F421BC0}" presName="sibTrans" presStyleCnt="0"/>
      <dgm:spPr/>
    </dgm:pt>
    <dgm:pt modelId="{3607AD8F-C141-480D-86F1-E6083B2B183E}" type="pres">
      <dgm:prSet presAssocID="{AD12571E-349E-4B9C-A980-82DDC3B347B6}" presName="composite" presStyleCnt="0"/>
      <dgm:spPr/>
    </dgm:pt>
    <dgm:pt modelId="{9729DE55-67C8-4F6C-B750-A852945A01DC}" type="pres">
      <dgm:prSet presAssocID="{AD12571E-349E-4B9C-A980-82DDC3B347B6}" presName="bentUpArrow1" presStyleLbl="alignImgPlace1" presStyleIdx="4" presStyleCnt="5" custLinFactNeighborX="32730" custLinFactNeighborY="-38102"/>
      <dgm:spPr/>
    </dgm:pt>
    <dgm:pt modelId="{62E52938-1380-469E-80BF-E994FB6803C3}" type="pres">
      <dgm:prSet presAssocID="{AD12571E-349E-4B9C-A980-82DDC3B347B6}" presName="ParentText" presStyleLbl="node1" presStyleIdx="4" presStyleCnt="6" custLinFactNeighborX="9165" custLinFactNeighborY="-23625">
        <dgm:presLayoutVars>
          <dgm:chMax val="1"/>
          <dgm:chPref val="1"/>
          <dgm:bulletEnabled val="1"/>
        </dgm:presLayoutVars>
      </dgm:prSet>
      <dgm:spPr/>
    </dgm:pt>
    <dgm:pt modelId="{689E91D3-43DD-48D2-863B-B469D854AA78}" type="pres">
      <dgm:prSet presAssocID="{AD12571E-349E-4B9C-A980-82DDC3B347B6}" presName="ChildText" presStyleLbl="revTx" presStyleIdx="4" presStyleCnt="5">
        <dgm:presLayoutVars>
          <dgm:chMax val="0"/>
          <dgm:chPref val="0"/>
          <dgm:bulletEnabled val="1"/>
        </dgm:presLayoutVars>
      </dgm:prSet>
      <dgm:spPr/>
    </dgm:pt>
    <dgm:pt modelId="{0116786F-044D-472B-BB4B-4B5E4F4D16A0}" type="pres">
      <dgm:prSet presAssocID="{54132B6F-47DA-4A60-8F26-7E84F53A59F8}" presName="sibTrans" presStyleCnt="0"/>
      <dgm:spPr/>
    </dgm:pt>
    <dgm:pt modelId="{7876B163-C44E-49C1-9003-F6C1CE98FEBF}" type="pres">
      <dgm:prSet presAssocID="{BD5146D2-BBE7-4229-9042-8BB907DB49BC}" presName="composite" presStyleCnt="0"/>
      <dgm:spPr/>
    </dgm:pt>
    <dgm:pt modelId="{F555E13D-8073-43DD-975A-9D322AD5CC6E}" type="pres">
      <dgm:prSet presAssocID="{BD5146D2-BBE7-4229-9042-8BB907DB49BC}" presName="ParentText" presStyleLbl="node1" presStyleIdx="5" presStyleCnt="6" custLinFactNeighborX="18674" custLinFactNeighborY="-33935">
        <dgm:presLayoutVars>
          <dgm:chMax val="1"/>
          <dgm:chPref val="1"/>
          <dgm:bulletEnabled val="1"/>
        </dgm:presLayoutVars>
      </dgm:prSet>
      <dgm:spPr/>
    </dgm:pt>
  </dgm:ptLst>
  <dgm:cxnLst>
    <dgm:cxn modelId="{823B0B1D-47B4-4099-8469-AA41A3F4777F}" type="presOf" srcId="{C8984DF1-FD59-425D-857F-ADE110DC4501}" destId="{DD2FA8EC-DD27-4841-A451-E4C984C51F4D}" srcOrd="0" destOrd="0" presId="urn:microsoft.com/office/officeart/2005/8/layout/StepDownProcess"/>
    <dgm:cxn modelId="{100DCF23-90BF-414C-B94F-143DAF882696}" srcId="{B26C99ED-46F9-4623-8B21-F686D8C60A61}" destId="{9851DFF4-D496-4EFB-94DB-604BCE6C00E2}" srcOrd="3" destOrd="0" parTransId="{0C4978AF-542A-437D-BDC6-2DAE4EB7BDCD}" sibTransId="{A642F2C6-CAD9-4B12-9645-42EF4F421BC0}"/>
    <dgm:cxn modelId="{F3029F29-CAE9-4087-87DE-792BEA86DC2C}" type="presOf" srcId="{B26C99ED-46F9-4623-8B21-F686D8C60A61}" destId="{C8AC92E4-2FA1-43C4-B7B7-A154772872E7}" srcOrd="0" destOrd="0" presId="urn:microsoft.com/office/officeart/2005/8/layout/StepDownProcess"/>
    <dgm:cxn modelId="{E321DC2D-2D84-45C9-B1D9-94134EA6C379}" srcId="{B26C99ED-46F9-4623-8B21-F686D8C60A61}" destId="{BD5146D2-BBE7-4229-9042-8BB907DB49BC}" srcOrd="5" destOrd="0" parTransId="{5CC52CDD-65C5-4ABB-B2F9-FBDA3B8F4164}" sibTransId="{5344589F-F722-41D9-9113-D8637364FAB6}"/>
    <dgm:cxn modelId="{EE94673F-0D08-4A55-BC92-1BFEF2B60222}" srcId="{63685F50-E34A-4604-8AFC-05F856A266C7}" destId="{C8984DF1-FD59-425D-857F-ADE110DC4501}" srcOrd="0" destOrd="0" parTransId="{012B2661-D4A8-4EBD-B782-202698AE473A}" sibTransId="{9C9BBEBB-CBA8-4FAC-B0F4-02DB86EEDB65}"/>
    <dgm:cxn modelId="{0EA39061-5C98-471E-AA90-399097B8D989}" type="presOf" srcId="{CB8593B6-0345-4B18-A184-29C65015756C}" destId="{4E035649-A832-458D-9A06-46DB62F636EB}" srcOrd="0" destOrd="0" presId="urn:microsoft.com/office/officeart/2005/8/layout/StepDownProcess"/>
    <dgm:cxn modelId="{02CE4765-BCEA-4010-87E9-AA649A753276}" type="presOf" srcId="{AD12571E-349E-4B9C-A980-82DDC3B347B6}" destId="{62E52938-1380-469E-80BF-E994FB6803C3}" srcOrd="0" destOrd="0" presId="urn:microsoft.com/office/officeart/2005/8/layout/StepDownProcess"/>
    <dgm:cxn modelId="{9EF92A46-A907-478E-836D-07E3CA83CBF9}" srcId="{BA7DD62A-BB3D-484F-8C0A-9F68F7A63C96}" destId="{96E3FBC1-EDDA-414F-9F4E-4AD604477430}" srcOrd="0" destOrd="0" parTransId="{20144D5A-BCB8-4D5F-A3E9-0F564997C80E}" sibTransId="{8B2696A9-8AA1-4526-A851-1EFE1FD8961C}"/>
    <dgm:cxn modelId="{70E0054E-598F-42B0-A640-52A748A4BBFF}" srcId="{B26C99ED-46F9-4623-8B21-F686D8C60A61}" destId="{63685F50-E34A-4604-8AFC-05F856A266C7}" srcOrd="1" destOrd="0" parTransId="{3C289B30-059C-4C7A-BA9C-616E64238E95}" sibTransId="{CFF153BD-A4E6-466C-9654-3D0AC8245EB5}"/>
    <dgm:cxn modelId="{DE102652-093B-4CC5-BE6C-AD13FAC5C7AC}" srcId="{B26C99ED-46F9-4623-8B21-F686D8C60A61}" destId="{CB8593B6-0345-4B18-A184-29C65015756C}" srcOrd="0" destOrd="0" parTransId="{0E921A30-DC1A-4447-9EBC-1CFAE7622962}" sibTransId="{3D437739-ED02-4218-9E83-60570227C45F}"/>
    <dgm:cxn modelId="{BB18F056-40DF-462D-88D3-D9F422A9F749}" type="presOf" srcId="{9851DFF4-D496-4EFB-94DB-604BCE6C00E2}" destId="{5ECD554D-DC57-43D1-8834-8D72BB7F81D8}" srcOrd="0" destOrd="0" presId="urn:microsoft.com/office/officeart/2005/8/layout/StepDownProcess"/>
    <dgm:cxn modelId="{806B5379-FFFF-4043-8687-7015C5039C6A}" srcId="{B26C99ED-46F9-4623-8B21-F686D8C60A61}" destId="{AD12571E-349E-4B9C-A980-82DDC3B347B6}" srcOrd="4" destOrd="0" parTransId="{7730CC64-2FB2-43CA-BFE4-1891D84C49F9}" sibTransId="{54132B6F-47DA-4A60-8F26-7E84F53A59F8}"/>
    <dgm:cxn modelId="{AC567F86-F47B-4E85-B5D4-41413AE08A92}" srcId="{63685F50-E34A-4604-8AFC-05F856A266C7}" destId="{E0408EA0-FD0C-475E-8925-63B8810E9F05}" srcOrd="1" destOrd="0" parTransId="{7225F5CB-B4D0-4C28-9BF3-8E12DD7969E9}" sibTransId="{2F40D0D8-36F8-4E2E-998A-17ADCAE0B528}"/>
    <dgm:cxn modelId="{88C21D8D-28F5-48B4-ADAE-33191E788CE5}" type="presOf" srcId="{E0408EA0-FD0C-475E-8925-63B8810E9F05}" destId="{DD2FA8EC-DD27-4841-A451-E4C984C51F4D}" srcOrd="0" destOrd="1" presId="urn:microsoft.com/office/officeart/2005/8/layout/StepDownProcess"/>
    <dgm:cxn modelId="{45A59994-6EE6-42E5-AAF8-2746B2D7089A}" type="presOf" srcId="{BD5146D2-BBE7-4229-9042-8BB907DB49BC}" destId="{F555E13D-8073-43DD-975A-9D322AD5CC6E}" srcOrd="0" destOrd="0" presId="urn:microsoft.com/office/officeart/2005/8/layout/StepDownProcess"/>
    <dgm:cxn modelId="{BCAC58A0-4EDF-47AE-9BDD-4E47B2B3621B}" srcId="{B26C99ED-46F9-4623-8B21-F686D8C60A61}" destId="{BA7DD62A-BB3D-484F-8C0A-9F68F7A63C96}" srcOrd="2" destOrd="0" parTransId="{4BFDC24B-CE42-41F7-B185-0D2242CDC16F}" sibTransId="{E0F82E5A-5C1B-4226-BB98-C01DF1145CBB}"/>
    <dgm:cxn modelId="{5F4136A2-F87C-4728-AEFD-2FC5520AD143}" srcId="{CB8593B6-0345-4B18-A184-29C65015756C}" destId="{9F033D4B-A38C-4B72-B98E-65A8EF5E17F8}" srcOrd="0" destOrd="0" parTransId="{26B017C1-D7B0-4BBB-8237-9DF3ABC09ED5}" sibTransId="{C5CE283A-F661-4280-AF62-C43F0C9B90B7}"/>
    <dgm:cxn modelId="{51E54CDD-CC39-4F18-B559-6CD5C4847715}" type="presOf" srcId="{96E3FBC1-EDDA-414F-9F4E-4AD604477430}" destId="{C704C5DF-CE84-45A5-841A-D3AC54EB99A2}" srcOrd="0" destOrd="0" presId="urn:microsoft.com/office/officeart/2005/8/layout/StepDownProcess"/>
    <dgm:cxn modelId="{39B16EE4-931A-46FA-8377-996D1A415A57}" type="presOf" srcId="{63685F50-E34A-4604-8AFC-05F856A266C7}" destId="{79056F97-D2BE-4BD4-B993-6652CEC9D687}" srcOrd="0" destOrd="0" presId="urn:microsoft.com/office/officeart/2005/8/layout/StepDownProcess"/>
    <dgm:cxn modelId="{ACD453EA-1014-4825-A1DE-A8129F2DC789}" type="presOf" srcId="{9F033D4B-A38C-4B72-B98E-65A8EF5E17F8}" destId="{6EDA0E30-316D-49D7-837F-E25CC1CC0AB5}" srcOrd="0" destOrd="0" presId="urn:microsoft.com/office/officeart/2005/8/layout/StepDownProcess"/>
    <dgm:cxn modelId="{7DF782F3-C94A-4997-B1A4-252BC34EA85B}" type="presOf" srcId="{BA7DD62A-BB3D-484F-8C0A-9F68F7A63C96}" destId="{8AA22744-BC6C-44EA-AB84-4D231882A51B}" srcOrd="0" destOrd="0" presId="urn:microsoft.com/office/officeart/2005/8/layout/StepDownProcess"/>
    <dgm:cxn modelId="{5B776544-7544-485F-B802-591D99B52AD3}" type="presParOf" srcId="{C8AC92E4-2FA1-43C4-B7B7-A154772872E7}" destId="{56F718F2-5114-49BC-90E4-0CB96ADBE30E}" srcOrd="0" destOrd="0" presId="urn:microsoft.com/office/officeart/2005/8/layout/StepDownProcess"/>
    <dgm:cxn modelId="{00CE19C4-4C67-42D1-B5F7-A3D1DA179B50}" type="presParOf" srcId="{56F718F2-5114-49BC-90E4-0CB96ADBE30E}" destId="{470FB3EB-9C66-49C7-8A17-A30ADA77FBA0}" srcOrd="0" destOrd="0" presId="urn:microsoft.com/office/officeart/2005/8/layout/StepDownProcess"/>
    <dgm:cxn modelId="{AE12A673-A19D-4EA6-9351-8C2CB265F3A6}" type="presParOf" srcId="{56F718F2-5114-49BC-90E4-0CB96ADBE30E}" destId="{4E035649-A832-458D-9A06-46DB62F636EB}" srcOrd="1" destOrd="0" presId="urn:microsoft.com/office/officeart/2005/8/layout/StepDownProcess"/>
    <dgm:cxn modelId="{1E783A10-6455-4A56-83F3-C4664CBCD7E0}" type="presParOf" srcId="{56F718F2-5114-49BC-90E4-0CB96ADBE30E}" destId="{6EDA0E30-316D-49D7-837F-E25CC1CC0AB5}" srcOrd="2" destOrd="0" presId="urn:microsoft.com/office/officeart/2005/8/layout/StepDownProcess"/>
    <dgm:cxn modelId="{B4C33D6E-7467-4AC4-959A-86FD98598DA2}" type="presParOf" srcId="{C8AC92E4-2FA1-43C4-B7B7-A154772872E7}" destId="{40DB20EF-857D-41E3-9A86-147D56CB0F1C}" srcOrd="1" destOrd="0" presId="urn:microsoft.com/office/officeart/2005/8/layout/StepDownProcess"/>
    <dgm:cxn modelId="{9D1FF60D-53DB-4652-8980-35121DF88F04}" type="presParOf" srcId="{C8AC92E4-2FA1-43C4-B7B7-A154772872E7}" destId="{1164AB1C-8C59-4456-88F3-30C02B3A0A11}" srcOrd="2" destOrd="0" presId="urn:microsoft.com/office/officeart/2005/8/layout/StepDownProcess"/>
    <dgm:cxn modelId="{62EB1BB6-1BB0-481F-837F-2350D448AE4A}" type="presParOf" srcId="{1164AB1C-8C59-4456-88F3-30C02B3A0A11}" destId="{C355AF7A-F8B8-406A-9CF0-2E5F5E104627}" srcOrd="0" destOrd="0" presId="urn:microsoft.com/office/officeart/2005/8/layout/StepDownProcess"/>
    <dgm:cxn modelId="{5DD90362-E33A-4F1F-8C82-00F7664FBCB7}" type="presParOf" srcId="{1164AB1C-8C59-4456-88F3-30C02B3A0A11}" destId="{79056F97-D2BE-4BD4-B993-6652CEC9D687}" srcOrd="1" destOrd="0" presId="urn:microsoft.com/office/officeart/2005/8/layout/StepDownProcess"/>
    <dgm:cxn modelId="{A067C4F6-DDED-461F-8130-1DA489196066}" type="presParOf" srcId="{1164AB1C-8C59-4456-88F3-30C02B3A0A11}" destId="{DD2FA8EC-DD27-4841-A451-E4C984C51F4D}" srcOrd="2" destOrd="0" presId="urn:microsoft.com/office/officeart/2005/8/layout/StepDownProcess"/>
    <dgm:cxn modelId="{6DDEF59A-41B9-4F0D-8EBE-07F900CDA4B1}" type="presParOf" srcId="{C8AC92E4-2FA1-43C4-B7B7-A154772872E7}" destId="{9F1A3B0C-41E1-4D85-AB01-3699732F11B7}" srcOrd="3" destOrd="0" presId="urn:microsoft.com/office/officeart/2005/8/layout/StepDownProcess"/>
    <dgm:cxn modelId="{D5449009-95D2-4DEC-A5D2-8FC406DF5560}" type="presParOf" srcId="{C8AC92E4-2FA1-43C4-B7B7-A154772872E7}" destId="{C1498B99-4E4D-4B9C-91BC-150D56BED310}" srcOrd="4" destOrd="0" presId="urn:microsoft.com/office/officeart/2005/8/layout/StepDownProcess"/>
    <dgm:cxn modelId="{B0FDDC77-AB31-4B7D-A066-84434E3B2166}" type="presParOf" srcId="{C1498B99-4E4D-4B9C-91BC-150D56BED310}" destId="{07103E26-1063-458D-957C-AD148878E8FB}" srcOrd="0" destOrd="0" presId="urn:microsoft.com/office/officeart/2005/8/layout/StepDownProcess"/>
    <dgm:cxn modelId="{CC944E9B-9082-404E-BBDB-3F9FB27BDD15}" type="presParOf" srcId="{C1498B99-4E4D-4B9C-91BC-150D56BED310}" destId="{8AA22744-BC6C-44EA-AB84-4D231882A51B}" srcOrd="1" destOrd="0" presId="urn:microsoft.com/office/officeart/2005/8/layout/StepDownProcess"/>
    <dgm:cxn modelId="{9F5236BD-7939-497B-8FD3-1759569CAB1B}" type="presParOf" srcId="{C1498B99-4E4D-4B9C-91BC-150D56BED310}" destId="{C704C5DF-CE84-45A5-841A-D3AC54EB99A2}" srcOrd="2" destOrd="0" presId="urn:microsoft.com/office/officeart/2005/8/layout/StepDownProcess"/>
    <dgm:cxn modelId="{7F27B2DC-3C6C-418C-93E8-9D180690BBC6}" type="presParOf" srcId="{C8AC92E4-2FA1-43C4-B7B7-A154772872E7}" destId="{866CD444-5684-4011-87F4-6F32814CD7A2}" srcOrd="5" destOrd="0" presId="urn:microsoft.com/office/officeart/2005/8/layout/StepDownProcess"/>
    <dgm:cxn modelId="{6DF26F57-FFDA-4840-A7EF-C954B6B7A46F}" type="presParOf" srcId="{C8AC92E4-2FA1-43C4-B7B7-A154772872E7}" destId="{56C392C5-6066-48A3-9557-757BF9387FA7}" srcOrd="6" destOrd="0" presId="urn:microsoft.com/office/officeart/2005/8/layout/StepDownProcess"/>
    <dgm:cxn modelId="{72745258-871C-46EC-ABD4-3CF5C8B3FED5}" type="presParOf" srcId="{56C392C5-6066-48A3-9557-757BF9387FA7}" destId="{8924AC07-4650-4868-8C6D-C6BE59731FC0}" srcOrd="0" destOrd="0" presId="urn:microsoft.com/office/officeart/2005/8/layout/StepDownProcess"/>
    <dgm:cxn modelId="{7AB1478A-BF36-485B-9A0C-B2F6170F9DFF}" type="presParOf" srcId="{56C392C5-6066-48A3-9557-757BF9387FA7}" destId="{5ECD554D-DC57-43D1-8834-8D72BB7F81D8}" srcOrd="1" destOrd="0" presId="urn:microsoft.com/office/officeart/2005/8/layout/StepDownProcess"/>
    <dgm:cxn modelId="{D7B3E39C-2A63-4D14-915B-805439558974}" type="presParOf" srcId="{56C392C5-6066-48A3-9557-757BF9387FA7}" destId="{FF03255B-C5DF-4AB0-921C-1561053F0DB5}" srcOrd="2" destOrd="0" presId="urn:microsoft.com/office/officeart/2005/8/layout/StepDownProcess"/>
    <dgm:cxn modelId="{A1F2DFC7-0540-4D32-870D-89B4C7DFD3C8}" type="presParOf" srcId="{C8AC92E4-2FA1-43C4-B7B7-A154772872E7}" destId="{82F81E75-1377-40AB-8F77-9C53F17F4B33}" srcOrd="7" destOrd="0" presId="urn:microsoft.com/office/officeart/2005/8/layout/StepDownProcess"/>
    <dgm:cxn modelId="{A2C313D9-BCFD-4745-86A9-99885F7E7567}" type="presParOf" srcId="{C8AC92E4-2FA1-43C4-B7B7-A154772872E7}" destId="{3607AD8F-C141-480D-86F1-E6083B2B183E}" srcOrd="8" destOrd="0" presId="urn:microsoft.com/office/officeart/2005/8/layout/StepDownProcess"/>
    <dgm:cxn modelId="{232D3F0E-18EF-4192-9DCC-7E069BEF135B}" type="presParOf" srcId="{3607AD8F-C141-480D-86F1-E6083B2B183E}" destId="{9729DE55-67C8-4F6C-B750-A852945A01DC}" srcOrd="0" destOrd="0" presId="urn:microsoft.com/office/officeart/2005/8/layout/StepDownProcess"/>
    <dgm:cxn modelId="{BBB9E56B-A7EC-4819-BA40-CF5668291DA3}" type="presParOf" srcId="{3607AD8F-C141-480D-86F1-E6083B2B183E}" destId="{62E52938-1380-469E-80BF-E994FB6803C3}" srcOrd="1" destOrd="0" presId="urn:microsoft.com/office/officeart/2005/8/layout/StepDownProcess"/>
    <dgm:cxn modelId="{C21563C5-0A95-4F03-B4C7-9ECDAE75A256}" type="presParOf" srcId="{3607AD8F-C141-480D-86F1-E6083B2B183E}" destId="{689E91D3-43DD-48D2-863B-B469D854AA78}" srcOrd="2" destOrd="0" presId="urn:microsoft.com/office/officeart/2005/8/layout/StepDownProcess"/>
    <dgm:cxn modelId="{E32E4B34-487E-4923-A5EF-B88D2A4F0C8A}" type="presParOf" srcId="{C8AC92E4-2FA1-43C4-B7B7-A154772872E7}" destId="{0116786F-044D-472B-BB4B-4B5E4F4D16A0}" srcOrd="9" destOrd="0" presId="urn:microsoft.com/office/officeart/2005/8/layout/StepDownProcess"/>
    <dgm:cxn modelId="{90BA5FE4-799A-48A9-BC03-9B0EF88D0578}" type="presParOf" srcId="{C8AC92E4-2FA1-43C4-B7B7-A154772872E7}" destId="{7876B163-C44E-49C1-9003-F6C1CE98FEBF}" srcOrd="10" destOrd="0" presId="urn:microsoft.com/office/officeart/2005/8/layout/StepDownProcess"/>
    <dgm:cxn modelId="{417BF78A-DF52-4668-B61D-997C198CA915}" type="presParOf" srcId="{7876B163-C44E-49C1-9003-F6C1CE98FEBF}" destId="{F555E13D-8073-43DD-975A-9D322AD5CC6E}"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3C039E-D4A7-4F81-BC40-9727845DEB0A}" type="doc">
      <dgm:prSet loTypeId="urn:microsoft.com/office/officeart/2005/8/layout/bProcess4" loCatId="process" qsTypeId="urn:microsoft.com/office/officeart/2005/8/quickstyle/3d3" qsCatId="3D" csTypeId="urn:microsoft.com/office/officeart/2005/8/colors/colorful5" csCatId="colorful" phldr="1"/>
      <dgm:spPr/>
      <dgm:t>
        <a:bodyPr/>
        <a:lstStyle/>
        <a:p>
          <a:endParaRPr lang="en-US"/>
        </a:p>
      </dgm:t>
    </dgm:pt>
    <dgm:pt modelId="{D3A856AB-C932-47FF-B81B-9B4913395B32}">
      <dgm:prSet phldrT="[Text]" custT="1"/>
      <dgm:spPr/>
      <dgm:t>
        <a:bodyPr/>
        <a:lstStyle/>
        <a:p>
          <a:pPr algn="ctr"/>
          <a:r>
            <a:rPr lang="en-US" sz="1400" dirty="0"/>
            <a:t>1. Write your dissertation</a:t>
          </a:r>
        </a:p>
      </dgm:t>
    </dgm:pt>
    <dgm:pt modelId="{3DC8D7E5-B8F2-49D1-B27C-468CD69E307A}" type="parTrans" cxnId="{19A7251E-ACBA-4328-A9D9-1EAF83184734}">
      <dgm:prSet/>
      <dgm:spPr/>
      <dgm:t>
        <a:bodyPr/>
        <a:lstStyle/>
        <a:p>
          <a:pPr algn="ctr"/>
          <a:endParaRPr lang="en-US" sz="2000"/>
        </a:p>
      </dgm:t>
    </dgm:pt>
    <dgm:pt modelId="{130A67BC-A5BD-4B5C-95B9-08C65F3B42A5}" type="sibTrans" cxnId="{19A7251E-ACBA-4328-A9D9-1EAF83184734}">
      <dgm:prSet/>
      <dgm:spPr/>
      <dgm:t>
        <a:bodyPr/>
        <a:lstStyle/>
        <a:p>
          <a:pPr algn="ctr"/>
          <a:endParaRPr lang="en-US" sz="2000"/>
        </a:p>
      </dgm:t>
    </dgm:pt>
    <dgm:pt modelId="{384F3C81-9AB6-4BB8-BE05-A925298DD88C}">
      <dgm:prSet phldrT="[Text]" custT="1"/>
      <dgm:spPr/>
      <dgm:t>
        <a:bodyPr/>
        <a:lstStyle/>
        <a:p>
          <a:pPr algn="ctr"/>
          <a:r>
            <a:rPr lang="en-US" sz="1400" dirty="0"/>
            <a:t>2. Apply for Graduation (via Nest)</a:t>
          </a:r>
        </a:p>
      </dgm:t>
    </dgm:pt>
    <dgm:pt modelId="{EAD9FEE2-77A5-4216-A6AE-E0C3C14F24F3}" type="parTrans" cxnId="{F3744C31-D728-4FDC-ACF2-4CD2698867D0}">
      <dgm:prSet/>
      <dgm:spPr/>
      <dgm:t>
        <a:bodyPr/>
        <a:lstStyle/>
        <a:p>
          <a:pPr algn="ctr"/>
          <a:endParaRPr lang="en-US" sz="2000"/>
        </a:p>
      </dgm:t>
    </dgm:pt>
    <dgm:pt modelId="{1C509DEB-3D9F-4AB2-BD4B-0CFA87E80A10}" type="sibTrans" cxnId="{F3744C31-D728-4FDC-ACF2-4CD2698867D0}">
      <dgm:prSet/>
      <dgm:spPr/>
      <dgm:t>
        <a:bodyPr/>
        <a:lstStyle/>
        <a:p>
          <a:pPr algn="ctr"/>
          <a:endParaRPr lang="en-US" sz="2000"/>
        </a:p>
      </dgm:t>
    </dgm:pt>
    <dgm:pt modelId="{F36DAC1D-B89E-4168-8239-206C7EBAFDEE}">
      <dgm:prSet phldrT="[Text]" custT="1"/>
      <dgm:spPr/>
      <dgm:t>
        <a:bodyPr/>
        <a:lstStyle/>
        <a:p>
          <a:pPr algn="ctr"/>
          <a:r>
            <a:rPr lang="en-US" sz="1400" dirty="0"/>
            <a:t>3. Schedule your Defense</a:t>
          </a:r>
        </a:p>
      </dgm:t>
    </dgm:pt>
    <dgm:pt modelId="{C83750EF-A960-4686-AC01-F6B4A71A682F}" type="parTrans" cxnId="{393F9BBF-4A69-4A05-ABF0-2D4AA7F1C8F3}">
      <dgm:prSet/>
      <dgm:spPr/>
      <dgm:t>
        <a:bodyPr/>
        <a:lstStyle/>
        <a:p>
          <a:pPr algn="ctr"/>
          <a:endParaRPr lang="en-US" sz="2000"/>
        </a:p>
      </dgm:t>
    </dgm:pt>
    <dgm:pt modelId="{85E576E9-A2DB-4542-BBC4-0007AA8557A3}" type="sibTrans" cxnId="{393F9BBF-4A69-4A05-ABF0-2D4AA7F1C8F3}">
      <dgm:prSet/>
      <dgm:spPr/>
      <dgm:t>
        <a:bodyPr/>
        <a:lstStyle/>
        <a:p>
          <a:pPr algn="ctr"/>
          <a:endParaRPr lang="en-US" sz="2000"/>
        </a:p>
      </dgm:t>
    </dgm:pt>
    <dgm:pt modelId="{245E709D-28EC-4EFB-9C15-E02005981B68}">
      <dgm:prSet phldrT="[Text]" custT="1"/>
      <dgm:spPr/>
      <dgm:t>
        <a:bodyPr/>
        <a:lstStyle/>
        <a:p>
          <a:pPr algn="ctr"/>
          <a:r>
            <a:rPr lang="en-US" sz="1400" dirty="0"/>
            <a:t>4. Send a draft of your signature page to TGS for approval</a:t>
          </a:r>
        </a:p>
      </dgm:t>
    </dgm:pt>
    <dgm:pt modelId="{9DA5F058-9FF4-4770-B2EC-864814F47198}" type="parTrans" cxnId="{5124D3F0-094A-45F6-949A-8854E2B7C2B5}">
      <dgm:prSet/>
      <dgm:spPr/>
      <dgm:t>
        <a:bodyPr/>
        <a:lstStyle/>
        <a:p>
          <a:pPr algn="ctr"/>
          <a:endParaRPr lang="en-US" sz="2000"/>
        </a:p>
      </dgm:t>
    </dgm:pt>
    <dgm:pt modelId="{10EEED46-49EF-4514-AE69-261289676E53}" type="sibTrans" cxnId="{5124D3F0-094A-45F6-949A-8854E2B7C2B5}">
      <dgm:prSet/>
      <dgm:spPr/>
      <dgm:t>
        <a:bodyPr/>
        <a:lstStyle/>
        <a:p>
          <a:pPr algn="ctr"/>
          <a:endParaRPr lang="en-US" sz="2000"/>
        </a:p>
      </dgm:t>
    </dgm:pt>
    <dgm:pt modelId="{AA050844-8324-4CC2-9ACD-C121F078D2FB}">
      <dgm:prSet phldrT="[Text]" custT="1"/>
      <dgm:spPr/>
      <dgm:t>
        <a:bodyPr/>
        <a:lstStyle/>
        <a:p>
          <a:pPr algn="ctr"/>
          <a:r>
            <a:rPr lang="en-US" sz="1400" dirty="0"/>
            <a:t>5.  Defend</a:t>
          </a:r>
        </a:p>
      </dgm:t>
    </dgm:pt>
    <dgm:pt modelId="{BEB12B63-1439-4EF0-B36C-852FCC81E13A}" type="parTrans" cxnId="{1FC4082F-9F04-4F64-81B1-578DA144726F}">
      <dgm:prSet/>
      <dgm:spPr/>
      <dgm:t>
        <a:bodyPr/>
        <a:lstStyle/>
        <a:p>
          <a:pPr algn="ctr"/>
          <a:endParaRPr lang="en-US" sz="2000"/>
        </a:p>
      </dgm:t>
    </dgm:pt>
    <dgm:pt modelId="{DC878C5B-D72A-477C-AFF3-924E9CDF439A}" type="sibTrans" cxnId="{1FC4082F-9F04-4F64-81B1-578DA144726F}">
      <dgm:prSet/>
      <dgm:spPr/>
      <dgm:t>
        <a:bodyPr/>
        <a:lstStyle/>
        <a:p>
          <a:pPr algn="ctr"/>
          <a:endParaRPr lang="en-US" sz="2000"/>
        </a:p>
      </dgm:t>
    </dgm:pt>
    <dgm:pt modelId="{D9965325-FDCB-40A5-9B7A-6E88A7CC4807}">
      <dgm:prSet phldrT="[Text]" custT="1"/>
      <dgm:spPr/>
      <dgm:t>
        <a:bodyPr/>
        <a:lstStyle/>
        <a:p>
          <a:pPr algn="ctr"/>
          <a:r>
            <a:rPr lang="en-US" sz="1400" dirty="0"/>
            <a:t>6. Circulate approved signature page to all committee members</a:t>
          </a:r>
        </a:p>
      </dgm:t>
    </dgm:pt>
    <dgm:pt modelId="{54E9C1F3-A6CC-41BC-80E8-6CA379357FC8}" type="parTrans" cxnId="{4A98C4ED-2F42-4020-8A01-B57ACF2C1E80}">
      <dgm:prSet/>
      <dgm:spPr/>
      <dgm:t>
        <a:bodyPr/>
        <a:lstStyle/>
        <a:p>
          <a:pPr algn="ctr"/>
          <a:endParaRPr lang="en-US" sz="2000"/>
        </a:p>
      </dgm:t>
    </dgm:pt>
    <dgm:pt modelId="{ABAE1236-165E-4C18-81A5-3EED32AC46CB}" type="sibTrans" cxnId="{4A98C4ED-2F42-4020-8A01-B57ACF2C1E80}">
      <dgm:prSet/>
      <dgm:spPr/>
      <dgm:t>
        <a:bodyPr/>
        <a:lstStyle/>
        <a:p>
          <a:pPr algn="ctr"/>
          <a:endParaRPr lang="en-US" sz="2000"/>
        </a:p>
      </dgm:t>
    </dgm:pt>
    <dgm:pt modelId="{EDDC9558-70A0-47C6-BB38-B955BE4EB379}">
      <dgm:prSet phldrT="[Text]" custT="1"/>
      <dgm:spPr/>
      <dgm:t>
        <a:bodyPr/>
        <a:lstStyle/>
        <a:p>
          <a:pPr algn="ctr"/>
          <a:r>
            <a:rPr lang="en-US" sz="1400" dirty="0"/>
            <a:t>7. Make revisions</a:t>
          </a:r>
        </a:p>
      </dgm:t>
    </dgm:pt>
    <dgm:pt modelId="{0DD27FC3-3A05-4C15-85B7-7D90B6AB66F7}" type="parTrans" cxnId="{3B5E8743-87C6-4EA9-B27D-BB9841B68746}">
      <dgm:prSet/>
      <dgm:spPr/>
      <dgm:t>
        <a:bodyPr/>
        <a:lstStyle/>
        <a:p>
          <a:pPr algn="ctr"/>
          <a:endParaRPr lang="en-US" sz="2000"/>
        </a:p>
      </dgm:t>
    </dgm:pt>
    <dgm:pt modelId="{CD6780BE-E068-4E3F-84C5-62B26AECDD7E}" type="sibTrans" cxnId="{3B5E8743-87C6-4EA9-B27D-BB9841B68746}">
      <dgm:prSet/>
      <dgm:spPr/>
      <dgm:t>
        <a:bodyPr/>
        <a:lstStyle/>
        <a:p>
          <a:pPr algn="ctr"/>
          <a:endParaRPr lang="en-US" sz="2000"/>
        </a:p>
      </dgm:t>
    </dgm:pt>
    <dgm:pt modelId="{72FBF117-68F6-4B68-86DC-86626735796A}">
      <dgm:prSet phldrT="[Text]" custT="1"/>
      <dgm:spPr/>
      <dgm:t>
        <a:bodyPr/>
        <a:lstStyle/>
        <a:p>
          <a:pPr algn="ctr"/>
          <a:r>
            <a:rPr lang="en-US" sz="1400" dirty="0"/>
            <a:t>8. Have your Chair approve revisions and finalize your signature pages</a:t>
          </a:r>
        </a:p>
      </dgm:t>
    </dgm:pt>
    <dgm:pt modelId="{D8DBB470-5242-4D39-B68C-99D835494E33}" type="parTrans" cxnId="{96C973D8-B285-4118-9CE9-1FBCEC9CD294}">
      <dgm:prSet/>
      <dgm:spPr/>
      <dgm:t>
        <a:bodyPr/>
        <a:lstStyle/>
        <a:p>
          <a:pPr algn="ctr"/>
          <a:endParaRPr lang="en-US" sz="2000"/>
        </a:p>
      </dgm:t>
    </dgm:pt>
    <dgm:pt modelId="{ABC7B1CD-3F90-4E68-9DA8-A5E706718391}" type="sibTrans" cxnId="{96C973D8-B285-4118-9CE9-1FBCEC9CD294}">
      <dgm:prSet/>
      <dgm:spPr/>
      <dgm:t>
        <a:bodyPr/>
        <a:lstStyle/>
        <a:p>
          <a:pPr algn="ctr"/>
          <a:endParaRPr lang="en-US" sz="2000"/>
        </a:p>
      </dgm:t>
    </dgm:pt>
    <dgm:pt modelId="{61DCB6E6-6A26-43DF-86A3-D89E2398515F}">
      <dgm:prSet phldrT="[Text]" custT="1"/>
      <dgm:spPr/>
      <dgm:t>
        <a:bodyPr/>
        <a:lstStyle/>
        <a:p>
          <a:pPr algn="ctr"/>
          <a:r>
            <a:rPr lang="en-US" sz="1400" dirty="0"/>
            <a:t>9. Submit signature pages and Dissertation Filing Fee to TGS</a:t>
          </a:r>
        </a:p>
      </dgm:t>
    </dgm:pt>
    <dgm:pt modelId="{8D642F8A-1871-47DF-ACC9-FBB4BA8889D6}" type="parTrans" cxnId="{46FA0BD2-8B79-45BC-8A43-644B7513E015}">
      <dgm:prSet/>
      <dgm:spPr/>
      <dgm:t>
        <a:bodyPr/>
        <a:lstStyle/>
        <a:p>
          <a:pPr algn="ctr"/>
          <a:endParaRPr lang="en-US" sz="2000"/>
        </a:p>
      </dgm:t>
    </dgm:pt>
    <dgm:pt modelId="{2A963F7A-56E2-419B-AD4F-C5FBE2753C99}" type="sibTrans" cxnId="{46FA0BD2-8B79-45BC-8A43-644B7513E015}">
      <dgm:prSet/>
      <dgm:spPr/>
      <dgm:t>
        <a:bodyPr/>
        <a:lstStyle/>
        <a:p>
          <a:pPr algn="ctr"/>
          <a:endParaRPr lang="en-US" sz="2000"/>
        </a:p>
      </dgm:t>
    </dgm:pt>
    <dgm:pt modelId="{AD0EFCC8-035C-4D1B-8251-D25C7DE24DF8}">
      <dgm:prSet custT="1"/>
      <dgm:spPr/>
      <dgm:t>
        <a:bodyPr/>
        <a:lstStyle/>
        <a:p>
          <a:pPr algn="ctr"/>
          <a:r>
            <a:rPr lang="en-US" sz="1400" dirty="0"/>
            <a:t>10. Send electronic file to TGS for approval of formatting</a:t>
          </a:r>
        </a:p>
      </dgm:t>
    </dgm:pt>
    <dgm:pt modelId="{0ACDBE4B-6EF8-4223-9744-FE6A97E31A47}" type="parTrans" cxnId="{49EA9E8A-0854-4ACB-80EE-0B88A94C3A22}">
      <dgm:prSet/>
      <dgm:spPr/>
      <dgm:t>
        <a:bodyPr/>
        <a:lstStyle/>
        <a:p>
          <a:pPr algn="ctr"/>
          <a:endParaRPr lang="en-US" sz="2000"/>
        </a:p>
      </dgm:t>
    </dgm:pt>
    <dgm:pt modelId="{41E92216-07EC-4D48-88F3-215F2E7BE5F0}" type="sibTrans" cxnId="{49EA9E8A-0854-4ACB-80EE-0B88A94C3A22}">
      <dgm:prSet/>
      <dgm:spPr/>
      <dgm:t>
        <a:bodyPr/>
        <a:lstStyle/>
        <a:p>
          <a:pPr algn="ctr"/>
          <a:endParaRPr lang="en-US" sz="2000"/>
        </a:p>
      </dgm:t>
    </dgm:pt>
    <dgm:pt modelId="{9713B520-B58C-4749-AD3A-F7BCFAAA9017}">
      <dgm:prSet custT="1"/>
      <dgm:spPr/>
      <dgm:t>
        <a:bodyPr/>
        <a:lstStyle/>
        <a:p>
          <a:pPr algn="ctr"/>
          <a:r>
            <a:rPr lang="en-US" sz="1400" dirty="0"/>
            <a:t>11. Work with TGS to finalize formatting</a:t>
          </a:r>
        </a:p>
      </dgm:t>
    </dgm:pt>
    <dgm:pt modelId="{708DD384-1E39-4990-8B67-11576A8D515D}" type="parTrans" cxnId="{2CB1B57A-88C1-4387-BFB0-728A70E95404}">
      <dgm:prSet/>
      <dgm:spPr/>
      <dgm:t>
        <a:bodyPr/>
        <a:lstStyle/>
        <a:p>
          <a:pPr algn="ctr"/>
          <a:endParaRPr lang="en-US" sz="2000"/>
        </a:p>
      </dgm:t>
    </dgm:pt>
    <dgm:pt modelId="{44BFAC14-B3E2-41FC-943A-016C13689FAC}" type="sibTrans" cxnId="{2CB1B57A-88C1-4387-BFB0-728A70E95404}">
      <dgm:prSet/>
      <dgm:spPr/>
      <dgm:t>
        <a:bodyPr/>
        <a:lstStyle/>
        <a:p>
          <a:pPr algn="ctr"/>
          <a:endParaRPr lang="en-US" sz="2000"/>
        </a:p>
      </dgm:t>
    </dgm:pt>
    <dgm:pt modelId="{177267D1-2535-43C3-A54C-F15FAB925B4A}">
      <dgm:prSet custT="1"/>
      <dgm:spPr/>
      <dgm:t>
        <a:bodyPr/>
        <a:lstStyle/>
        <a:p>
          <a:pPr algn="ctr"/>
          <a:r>
            <a:rPr lang="en-US" sz="1400" dirty="0"/>
            <a:t>12. Receive final, approved copy (.pdf) of dissertation from TGS</a:t>
          </a:r>
        </a:p>
      </dgm:t>
    </dgm:pt>
    <dgm:pt modelId="{E8515A73-F374-462D-86EC-0664A84F4456}" type="parTrans" cxnId="{98F0DCA2-0CCD-46D7-A23F-86B3CDC221B6}">
      <dgm:prSet/>
      <dgm:spPr/>
      <dgm:t>
        <a:bodyPr/>
        <a:lstStyle/>
        <a:p>
          <a:pPr algn="ctr"/>
          <a:endParaRPr lang="en-US" sz="2000"/>
        </a:p>
      </dgm:t>
    </dgm:pt>
    <dgm:pt modelId="{28FE8B2E-3E74-4BDB-94CB-FAE37D87A9DC}" type="sibTrans" cxnId="{98F0DCA2-0CCD-46D7-A23F-86B3CDC221B6}">
      <dgm:prSet/>
      <dgm:spPr/>
      <dgm:t>
        <a:bodyPr/>
        <a:lstStyle/>
        <a:p>
          <a:pPr algn="ctr"/>
          <a:endParaRPr lang="en-US" sz="2000"/>
        </a:p>
      </dgm:t>
    </dgm:pt>
    <dgm:pt modelId="{4B73E186-3B64-411C-B039-D496E22C81B2}">
      <dgm:prSet custT="1"/>
      <dgm:spPr/>
      <dgm:t>
        <a:bodyPr/>
        <a:lstStyle/>
        <a:p>
          <a:pPr algn="ctr"/>
          <a:r>
            <a:rPr lang="en-US" sz="1400" dirty="0"/>
            <a:t>13. Submit .pdf of final copy to UMI/ProQuest</a:t>
          </a:r>
        </a:p>
      </dgm:t>
    </dgm:pt>
    <dgm:pt modelId="{4973E388-5D27-44CB-A20E-75970E88DA08}" type="parTrans" cxnId="{4CCB9A3E-1DE6-45B4-AEFF-755FFE343FF1}">
      <dgm:prSet/>
      <dgm:spPr/>
      <dgm:t>
        <a:bodyPr/>
        <a:lstStyle/>
        <a:p>
          <a:pPr algn="ctr"/>
          <a:endParaRPr lang="en-US" sz="2000"/>
        </a:p>
      </dgm:t>
    </dgm:pt>
    <dgm:pt modelId="{4EF637EF-2449-4914-A105-0186CC94D069}" type="sibTrans" cxnId="{4CCB9A3E-1DE6-45B4-AEFF-755FFE343FF1}">
      <dgm:prSet/>
      <dgm:spPr/>
      <dgm:t>
        <a:bodyPr/>
        <a:lstStyle/>
        <a:p>
          <a:pPr algn="ctr"/>
          <a:endParaRPr lang="en-US" sz="2000"/>
        </a:p>
      </dgm:t>
    </dgm:pt>
    <dgm:pt modelId="{0D2F23D6-83F4-462C-BFAC-FCC210C1807E}">
      <dgm:prSet custT="1"/>
      <dgm:spPr/>
      <dgm:t>
        <a:bodyPr/>
        <a:lstStyle/>
        <a:p>
          <a:pPr algn="ctr"/>
          <a:r>
            <a:rPr lang="en-US" sz="1400" dirty="0"/>
            <a:t>14. Complete Survey of Earned Doctorates</a:t>
          </a:r>
        </a:p>
      </dgm:t>
    </dgm:pt>
    <dgm:pt modelId="{9D8A7930-D4DB-43E6-AD30-C0BDB5BADC8D}" type="parTrans" cxnId="{43F92A26-B19E-41B1-9509-B8216E7DCAD8}">
      <dgm:prSet/>
      <dgm:spPr/>
      <dgm:t>
        <a:bodyPr/>
        <a:lstStyle/>
        <a:p>
          <a:pPr algn="ctr"/>
          <a:endParaRPr lang="en-US" sz="2000"/>
        </a:p>
      </dgm:t>
    </dgm:pt>
    <dgm:pt modelId="{E5BE6FC4-65FB-4C28-B928-4F06414F072A}" type="sibTrans" cxnId="{43F92A26-B19E-41B1-9509-B8216E7DCAD8}">
      <dgm:prSet/>
      <dgm:spPr/>
      <dgm:t>
        <a:bodyPr/>
        <a:lstStyle/>
        <a:p>
          <a:pPr algn="ctr"/>
          <a:endParaRPr lang="en-US" sz="2000"/>
        </a:p>
      </dgm:t>
    </dgm:pt>
    <dgm:pt modelId="{615C25FD-AB34-48CE-AF14-95EB6DF95CB8}">
      <dgm:prSet custT="1"/>
      <dgm:spPr/>
      <dgm:t>
        <a:bodyPr/>
        <a:lstStyle/>
        <a:p>
          <a:pPr algn="ctr"/>
          <a:r>
            <a:rPr lang="en-US" sz="1400" dirty="0"/>
            <a:t>15. Complete any necessary Commencement forms/actions</a:t>
          </a:r>
        </a:p>
      </dgm:t>
    </dgm:pt>
    <dgm:pt modelId="{B8544E1B-4460-480F-BD09-46517D2D4687}" type="parTrans" cxnId="{13933D14-F694-4139-B485-BB247DA063E1}">
      <dgm:prSet/>
      <dgm:spPr/>
      <dgm:t>
        <a:bodyPr/>
        <a:lstStyle/>
        <a:p>
          <a:pPr algn="ctr"/>
          <a:endParaRPr lang="en-US" sz="2000"/>
        </a:p>
      </dgm:t>
    </dgm:pt>
    <dgm:pt modelId="{F54B0666-8BF9-4399-A93F-B1F0C8212E88}" type="sibTrans" cxnId="{13933D14-F694-4139-B485-BB247DA063E1}">
      <dgm:prSet/>
      <dgm:spPr/>
      <dgm:t>
        <a:bodyPr/>
        <a:lstStyle/>
        <a:p>
          <a:pPr algn="ctr"/>
          <a:endParaRPr lang="en-US" sz="2000"/>
        </a:p>
      </dgm:t>
    </dgm:pt>
    <dgm:pt modelId="{7762288E-4530-4FB2-B288-85F42B69C8C5}">
      <dgm:prSet custT="1"/>
      <dgm:spPr/>
      <dgm:t>
        <a:bodyPr/>
        <a:lstStyle/>
        <a:p>
          <a:pPr algn="ctr"/>
          <a:r>
            <a:rPr lang="en-US" sz="1400" b="1" u="sng" dirty="0">
              <a:solidFill>
                <a:schemeClr val="bg1"/>
              </a:solidFill>
              <a:effectLst>
                <a:outerShdw blurRad="38100" dist="38100" dir="2700000" algn="tl">
                  <a:srgbClr val="000000">
                    <a:alpha val="43137"/>
                  </a:srgbClr>
                </a:outerShdw>
              </a:effectLst>
            </a:rPr>
            <a:t>16. Go to Commencement and get hooded!</a:t>
          </a:r>
        </a:p>
      </dgm:t>
    </dgm:pt>
    <dgm:pt modelId="{162C2D50-B165-499A-9F6F-00A356A4B16B}" type="parTrans" cxnId="{D622171E-D926-40B7-8FDE-FBB1698C1CDC}">
      <dgm:prSet/>
      <dgm:spPr/>
      <dgm:t>
        <a:bodyPr/>
        <a:lstStyle/>
        <a:p>
          <a:pPr algn="ctr"/>
          <a:endParaRPr lang="en-US" sz="2000"/>
        </a:p>
      </dgm:t>
    </dgm:pt>
    <dgm:pt modelId="{AC9BE445-3125-41F4-8449-526440FB5BFC}" type="sibTrans" cxnId="{D622171E-D926-40B7-8FDE-FBB1698C1CDC}">
      <dgm:prSet/>
      <dgm:spPr/>
      <dgm:t>
        <a:bodyPr/>
        <a:lstStyle/>
        <a:p>
          <a:pPr algn="ctr"/>
          <a:endParaRPr lang="en-US" sz="2000"/>
        </a:p>
      </dgm:t>
    </dgm:pt>
    <dgm:pt modelId="{FB09768D-B985-400E-AB32-C6326ECE798B}" type="pres">
      <dgm:prSet presAssocID="{8C3C039E-D4A7-4F81-BC40-9727845DEB0A}" presName="Name0" presStyleCnt="0">
        <dgm:presLayoutVars>
          <dgm:dir/>
          <dgm:resizeHandles/>
        </dgm:presLayoutVars>
      </dgm:prSet>
      <dgm:spPr/>
    </dgm:pt>
    <dgm:pt modelId="{564573C3-0BC4-44CB-ACC9-E423B4B93DB1}" type="pres">
      <dgm:prSet presAssocID="{D3A856AB-C932-47FF-B81B-9B4913395B32}" presName="compNode" presStyleCnt="0"/>
      <dgm:spPr/>
    </dgm:pt>
    <dgm:pt modelId="{EF982FEF-0CDC-40F1-A5F4-91A88D26C229}" type="pres">
      <dgm:prSet presAssocID="{D3A856AB-C932-47FF-B81B-9B4913395B32}" presName="dummyConnPt" presStyleCnt="0"/>
      <dgm:spPr/>
    </dgm:pt>
    <dgm:pt modelId="{F652B997-5F44-4574-9C8E-FC998845FC2D}" type="pres">
      <dgm:prSet presAssocID="{D3A856AB-C932-47FF-B81B-9B4913395B32}" presName="node" presStyleLbl="node1" presStyleIdx="0" presStyleCnt="16">
        <dgm:presLayoutVars>
          <dgm:bulletEnabled val="1"/>
        </dgm:presLayoutVars>
      </dgm:prSet>
      <dgm:spPr/>
    </dgm:pt>
    <dgm:pt modelId="{6BA70411-90B0-4CEC-AD8F-EEF0F1059F45}" type="pres">
      <dgm:prSet presAssocID="{130A67BC-A5BD-4B5C-95B9-08C65F3B42A5}" presName="sibTrans" presStyleLbl="bgSibTrans2D1" presStyleIdx="0" presStyleCnt="15"/>
      <dgm:spPr/>
    </dgm:pt>
    <dgm:pt modelId="{87AAFB0F-2C18-41E8-8350-2635EC1331A2}" type="pres">
      <dgm:prSet presAssocID="{384F3C81-9AB6-4BB8-BE05-A925298DD88C}" presName="compNode" presStyleCnt="0"/>
      <dgm:spPr/>
    </dgm:pt>
    <dgm:pt modelId="{7053DD4C-BA5A-4E51-B5D4-09546A5AC057}" type="pres">
      <dgm:prSet presAssocID="{384F3C81-9AB6-4BB8-BE05-A925298DD88C}" presName="dummyConnPt" presStyleCnt="0"/>
      <dgm:spPr/>
    </dgm:pt>
    <dgm:pt modelId="{626BB40A-CD80-4AC3-A8A5-8EE4CE50B98E}" type="pres">
      <dgm:prSet presAssocID="{384F3C81-9AB6-4BB8-BE05-A925298DD88C}" presName="node" presStyleLbl="node1" presStyleIdx="1" presStyleCnt="16">
        <dgm:presLayoutVars>
          <dgm:bulletEnabled val="1"/>
        </dgm:presLayoutVars>
      </dgm:prSet>
      <dgm:spPr/>
    </dgm:pt>
    <dgm:pt modelId="{82D26FAF-BFB8-46D3-8444-5318B5788CFB}" type="pres">
      <dgm:prSet presAssocID="{1C509DEB-3D9F-4AB2-BD4B-0CFA87E80A10}" presName="sibTrans" presStyleLbl="bgSibTrans2D1" presStyleIdx="1" presStyleCnt="15"/>
      <dgm:spPr/>
    </dgm:pt>
    <dgm:pt modelId="{E04BF53F-4DAF-4414-846B-12A245E42CFD}" type="pres">
      <dgm:prSet presAssocID="{F36DAC1D-B89E-4168-8239-206C7EBAFDEE}" presName="compNode" presStyleCnt="0"/>
      <dgm:spPr/>
    </dgm:pt>
    <dgm:pt modelId="{D3FE8998-7BE3-42C3-921E-938841D0C8D7}" type="pres">
      <dgm:prSet presAssocID="{F36DAC1D-B89E-4168-8239-206C7EBAFDEE}" presName="dummyConnPt" presStyleCnt="0"/>
      <dgm:spPr/>
    </dgm:pt>
    <dgm:pt modelId="{EC888692-F2AB-41FE-928A-D7B92446BE09}" type="pres">
      <dgm:prSet presAssocID="{F36DAC1D-B89E-4168-8239-206C7EBAFDEE}" presName="node" presStyleLbl="node1" presStyleIdx="2" presStyleCnt="16">
        <dgm:presLayoutVars>
          <dgm:bulletEnabled val="1"/>
        </dgm:presLayoutVars>
      </dgm:prSet>
      <dgm:spPr/>
    </dgm:pt>
    <dgm:pt modelId="{941B6B61-CF7C-4EC7-B38C-D4B3E3464571}" type="pres">
      <dgm:prSet presAssocID="{85E576E9-A2DB-4542-BBC4-0007AA8557A3}" presName="sibTrans" presStyleLbl="bgSibTrans2D1" presStyleIdx="2" presStyleCnt="15"/>
      <dgm:spPr/>
    </dgm:pt>
    <dgm:pt modelId="{FCA55CD6-8898-4CE7-9548-4AA434877D1E}" type="pres">
      <dgm:prSet presAssocID="{245E709D-28EC-4EFB-9C15-E02005981B68}" presName="compNode" presStyleCnt="0"/>
      <dgm:spPr/>
    </dgm:pt>
    <dgm:pt modelId="{11B44EBE-7010-4158-ABF5-C8FCBDEDCF3D}" type="pres">
      <dgm:prSet presAssocID="{245E709D-28EC-4EFB-9C15-E02005981B68}" presName="dummyConnPt" presStyleCnt="0"/>
      <dgm:spPr/>
    </dgm:pt>
    <dgm:pt modelId="{2BA3AC51-0BDE-4525-9CAD-6BCB76E9CD37}" type="pres">
      <dgm:prSet presAssocID="{245E709D-28EC-4EFB-9C15-E02005981B68}" presName="node" presStyleLbl="node1" presStyleIdx="3" presStyleCnt="16">
        <dgm:presLayoutVars>
          <dgm:bulletEnabled val="1"/>
        </dgm:presLayoutVars>
      </dgm:prSet>
      <dgm:spPr/>
    </dgm:pt>
    <dgm:pt modelId="{A09C3D10-EE8F-44FF-928D-EE715C8EA751}" type="pres">
      <dgm:prSet presAssocID="{10EEED46-49EF-4514-AE69-261289676E53}" presName="sibTrans" presStyleLbl="bgSibTrans2D1" presStyleIdx="3" presStyleCnt="15"/>
      <dgm:spPr/>
    </dgm:pt>
    <dgm:pt modelId="{762D1585-FDDF-407F-BEC6-B399204A5AE7}" type="pres">
      <dgm:prSet presAssocID="{AA050844-8324-4CC2-9ACD-C121F078D2FB}" presName="compNode" presStyleCnt="0"/>
      <dgm:spPr/>
    </dgm:pt>
    <dgm:pt modelId="{2EAC695A-0C8A-45A9-AF38-11D497039E9C}" type="pres">
      <dgm:prSet presAssocID="{AA050844-8324-4CC2-9ACD-C121F078D2FB}" presName="dummyConnPt" presStyleCnt="0"/>
      <dgm:spPr/>
    </dgm:pt>
    <dgm:pt modelId="{130F0DB3-78B8-446E-9CAA-9487E260D0CD}" type="pres">
      <dgm:prSet presAssocID="{AA050844-8324-4CC2-9ACD-C121F078D2FB}" presName="node" presStyleLbl="node1" presStyleIdx="4" presStyleCnt="16">
        <dgm:presLayoutVars>
          <dgm:bulletEnabled val="1"/>
        </dgm:presLayoutVars>
      </dgm:prSet>
      <dgm:spPr/>
    </dgm:pt>
    <dgm:pt modelId="{8332E903-560A-4C38-B23D-EE256950C863}" type="pres">
      <dgm:prSet presAssocID="{DC878C5B-D72A-477C-AFF3-924E9CDF439A}" presName="sibTrans" presStyleLbl="bgSibTrans2D1" presStyleIdx="4" presStyleCnt="15"/>
      <dgm:spPr/>
    </dgm:pt>
    <dgm:pt modelId="{4375AD5B-837B-4408-B436-3BCE7C34E8F1}" type="pres">
      <dgm:prSet presAssocID="{D9965325-FDCB-40A5-9B7A-6E88A7CC4807}" presName="compNode" presStyleCnt="0"/>
      <dgm:spPr/>
    </dgm:pt>
    <dgm:pt modelId="{62CC6A8B-2D0D-4367-AE85-1C8A8728F0CF}" type="pres">
      <dgm:prSet presAssocID="{D9965325-FDCB-40A5-9B7A-6E88A7CC4807}" presName="dummyConnPt" presStyleCnt="0"/>
      <dgm:spPr/>
    </dgm:pt>
    <dgm:pt modelId="{30FE96C3-E7D9-4064-87AF-8A2D0B742F40}" type="pres">
      <dgm:prSet presAssocID="{D9965325-FDCB-40A5-9B7A-6E88A7CC4807}" presName="node" presStyleLbl="node1" presStyleIdx="5" presStyleCnt="16">
        <dgm:presLayoutVars>
          <dgm:bulletEnabled val="1"/>
        </dgm:presLayoutVars>
      </dgm:prSet>
      <dgm:spPr/>
    </dgm:pt>
    <dgm:pt modelId="{36CA9C7B-4A3B-4EE8-986D-3244EB6A934C}" type="pres">
      <dgm:prSet presAssocID="{ABAE1236-165E-4C18-81A5-3EED32AC46CB}" presName="sibTrans" presStyleLbl="bgSibTrans2D1" presStyleIdx="5" presStyleCnt="15"/>
      <dgm:spPr/>
    </dgm:pt>
    <dgm:pt modelId="{953E085D-AB70-47F4-97A9-53FDE6A9D57E}" type="pres">
      <dgm:prSet presAssocID="{EDDC9558-70A0-47C6-BB38-B955BE4EB379}" presName="compNode" presStyleCnt="0"/>
      <dgm:spPr/>
    </dgm:pt>
    <dgm:pt modelId="{2805AC6E-839D-47B6-8239-C6E20CE27F7F}" type="pres">
      <dgm:prSet presAssocID="{EDDC9558-70A0-47C6-BB38-B955BE4EB379}" presName="dummyConnPt" presStyleCnt="0"/>
      <dgm:spPr/>
    </dgm:pt>
    <dgm:pt modelId="{1699831E-9E96-4126-9843-EE5C56963884}" type="pres">
      <dgm:prSet presAssocID="{EDDC9558-70A0-47C6-BB38-B955BE4EB379}" presName="node" presStyleLbl="node1" presStyleIdx="6" presStyleCnt="16">
        <dgm:presLayoutVars>
          <dgm:bulletEnabled val="1"/>
        </dgm:presLayoutVars>
      </dgm:prSet>
      <dgm:spPr/>
    </dgm:pt>
    <dgm:pt modelId="{C1FBAAD7-8C6B-48F6-8B54-7C0E9A23E6CB}" type="pres">
      <dgm:prSet presAssocID="{CD6780BE-E068-4E3F-84C5-62B26AECDD7E}" presName="sibTrans" presStyleLbl="bgSibTrans2D1" presStyleIdx="6" presStyleCnt="15"/>
      <dgm:spPr/>
    </dgm:pt>
    <dgm:pt modelId="{9CD66332-F9AE-4EEC-900C-A7D1F9835315}" type="pres">
      <dgm:prSet presAssocID="{72FBF117-68F6-4B68-86DC-86626735796A}" presName="compNode" presStyleCnt="0"/>
      <dgm:spPr/>
    </dgm:pt>
    <dgm:pt modelId="{B08FEC60-F6EB-4CF8-ABA6-2A11EFDB4A1B}" type="pres">
      <dgm:prSet presAssocID="{72FBF117-68F6-4B68-86DC-86626735796A}" presName="dummyConnPt" presStyleCnt="0"/>
      <dgm:spPr/>
    </dgm:pt>
    <dgm:pt modelId="{0B6DB886-B0A4-425F-B771-47903DAA29EC}" type="pres">
      <dgm:prSet presAssocID="{72FBF117-68F6-4B68-86DC-86626735796A}" presName="node" presStyleLbl="node1" presStyleIdx="7" presStyleCnt="16">
        <dgm:presLayoutVars>
          <dgm:bulletEnabled val="1"/>
        </dgm:presLayoutVars>
      </dgm:prSet>
      <dgm:spPr/>
    </dgm:pt>
    <dgm:pt modelId="{FA5133BB-6E65-4FE5-A711-D566A8BDB26C}" type="pres">
      <dgm:prSet presAssocID="{ABC7B1CD-3F90-4E68-9DA8-A5E706718391}" presName="sibTrans" presStyleLbl="bgSibTrans2D1" presStyleIdx="7" presStyleCnt="15"/>
      <dgm:spPr/>
    </dgm:pt>
    <dgm:pt modelId="{E0A67861-6661-4D47-B359-4723E6A72544}" type="pres">
      <dgm:prSet presAssocID="{61DCB6E6-6A26-43DF-86A3-D89E2398515F}" presName="compNode" presStyleCnt="0"/>
      <dgm:spPr/>
    </dgm:pt>
    <dgm:pt modelId="{345A5B03-C1FF-4AE9-BFA7-B7583F1C85DD}" type="pres">
      <dgm:prSet presAssocID="{61DCB6E6-6A26-43DF-86A3-D89E2398515F}" presName="dummyConnPt" presStyleCnt="0"/>
      <dgm:spPr/>
    </dgm:pt>
    <dgm:pt modelId="{8147727B-2176-47F2-BEE7-ACF0A15C1761}" type="pres">
      <dgm:prSet presAssocID="{61DCB6E6-6A26-43DF-86A3-D89E2398515F}" presName="node" presStyleLbl="node1" presStyleIdx="8" presStyleCnt="16">
        <dgm:presLayoutVars>
          <dgm:bulletEnabled val="1"/>
        </dgm:presLayoutVars>
      </dgm:prSet>
      <dgm:spPr/>
    </dgm:pt>
    <dgm:pt modelId="{1DC2E1E2-F298-486C-B3F3-BEAFDAD5B2AC}" type="pres">
      <dgm:prSet presAssocID="{2A963F7A-56E2-419B-AD4F-C5FBE2753C99}" presName="sibTrans" presStyleLbl="bgSibTrans2D1" presStyleIdx="8" presStyleCnt="15"/>
      <dgm:spPr/>
    </dgm:pt>
    <dgm:pt modelId="{CFBD5759-653C-4FC7-933D-66D9653F184F}" type="pres">
      <dgm:prSet presAssocID="{AD0EFCC8-035C-4D1B-8251-D25C7DE24DF8}" presName="compNode" presStyleCnt="0"/>
      <dgm:spPr/>
    </dgm:pt>
    <dgm:pt modelId="{6E2CD461-5A61-4634-B09A-CF888B2A8CAD}" type="pres">
      <dgm:prSet presAssocID="{AD0EFCC8-035C-4D1B-8251-D25C7DE24DF8}" presName="dummyConnPt" presStyleCnt="0"/>
      <dgm:spPr/>
    </dgm:pt>
    <dgm:pt modelId="{C613EED4-5D4A-494D-90D1-882B4DAA67E8}" type="pres">
      <dgm:prSet presAssocID="{AD0EFCC8-035C-4D1B-8251-D25C7DE24DF8}" presName="node" presStyleLbl="node1" presStyleIdx="9" presStyleCnt="16">
        <dgm:presLayoutVars>
          <dgm:bulletEnabled val="1"/>
        </dgm:presLayoutVars>
      </dgm:prSet>
      <dgm:spPr/>
    </dgm:pt>
    <dgm:pt modelId="{FC03488F-F2E3-482D-9FAD-026568A79AB4}" type="pres">
      <dgm:prSet presAssocID="{41E92216-07EC-4D48-88F3-215F2E7BE5F0}" presName="sibTrans" presStyleLbl="bgSibTrans2D1" presStyleIdx="9" presStyleCnt="15"/>
      <dgm:spPr/>
    </dgm:pt>
    <dgm:pt modelId="{F83E814F-2817-482B-9AE5-5BEDA469A226}" type="pres">
      <dgm:prSet presAssocID="{9713B520-B58C-4749-AD3A-F7BCFAAA9017}" presName="compNode" presStyleCnt="0"/>
      <dgm:spPr/>
    </dgm:pt>
    <dgm:pt modelId="{7E7489CA-CC63-44E2-8720-9BC872900F89}" type="pres">
      <dgm:prSet presAssocID="{9713B520-B58C-4749-AD3A-F7BCFAAA9017}" presName="dummyConnPt" presStyleCnt="0"/>
      <dgm:spPr/>
    </dgm:pt>
    <dgm:pt modelId="{0EF9C6BF-B08E-48FA-AB29-35D40846B957}" type="pres">
      <dgm:prSet presAssocID="{9713B520-B58C-4749-AD3A-F7BCFAAA9017}" presName="node" presStyleLbl="node1" presStyleIdx="10" presStyleCnt="16">
        <dgm:presLayoutVars>
          <dgm:bulletEnabled val="1"/>
        </dgm:presLayoutVars>
      </dgm:prSet>
      <dgm:spPr/>
    </dgm:pt>
    <dgm:pt modelId="{CA8403A4-295F-4BAE-A344-165D6F15905C}" type="pres">
      <dgm:prSet presAssocID="{44BFAC14-B3E2-41FC-943A-016C13689FAC}" presName="sibTrans" presStyleLbl="bgSibTrans2D1" presStyleIdx="10" presStyleCnt="15"/>
      <dgm:spPr/>
    </dgm:pt>
    <dgm:pt modelId="{24FF02C1-874F-411E-9212-FC0D91422EFA}" type="pres">
      <dgm:prSet presAssocID="{177267D1-2535-43C3-A54C-F15FAB925B4A}" presName="compNode" presStyleCnt="0"/>
      <dgm:spPr/>
    </dgm:pt>
    <dgm:pt modelId="{2E47358F-2EA1-419A-B025-09D60B3EF362}" type="pres">
      <dgm:prSet presAssocID="{177267D1-2535-43C3-A54C-F15FAB925B4A}" presName="dummyConnPt" presStyleCnt="0"/>
      <dgm:spPr/>
    </dgm:pt>
    <dgm:pt modelId="{69EF5743-DCFC-4628-AD7F-7D01BA5AB409}" type="pres">
      <dgm:prSet presAssocID="{177267D1-2535-43C3-A54C-F15FAB925B4A}" presName="node" presStyleLbl="node1" presStyleIdx="11" presStyleCnt="16">
        <dgm:presLayoutVars>
          <dgm:bulletEnabled val="1"/>
        </dgm:presLayoutVars>
      </dgm:prSet>
      <dgm:spPr/>
    </dgm:pt>
    <dgm:pt modelId="{14DC9BD9-B4EB-4891-82C1-FD72BA13EBF4}" type="pres">
      <dgm:prSet presAssocID="{28FE8B2E-3E74-4BDB-94CB-FAE37D87A9DC}" presName="sibTrans" presStyleLbl="bgSibTrans2D1" presStyleIdx="11" presStyleCnt="15"/>
      <dgm:spPr/>
    </dgm:pt>
    <dgm:pt modelId="{A486AA39-F044-4379-96E8-5287D6D11A44}" type="pres">
      <dgm:prSet presAssocID="{4B73E186-3B64-411C-B039-D496E22C81B2}" presName="compNode" presStyleCnt="0"/>
      <dgm:spPr/>
    </dgm:pt>
    <dgm:pt modelId="{950E7217-F1FE-4044-B44C-CD84362097A4}" type="pres">
      <dgm:prSet presAssocID="{4B73E186-3B64-411C-B039-D496E22C81B2}" presName="dummyConnPt" presStyleCnt="0"/>
      <dgm:spPr/>
    </dgm:pt>
    <dgm:pt modelId="{F5F5C352-A557-4AEE-8FF8-BBD6A8FE659A}" type="pres">
      <dgm:prSet presAssocID="{4B73E186-3B64-411C-B039-D496E22C81B2}" presName="node" presStyleLbl="node1" presStyleIdx="12" presStyleCnt="16">
        <dgm:presLayoutVars>
          <dgm:bulletEnabled val="1"/>
        </dgm:presLayoutVars>
      </dgm:prSet>
      <dgm:spPr/>
    </dgm:pt>
    <dgm:pt modelId="{997E4CCE-9696-4E36-87F6-6F24CB00356D}" type="pres">
      <dgm:prSet presAssocID="{4EF637EF-2449-4914-A105-0186CC94D069}" presName="sibTrans" presStyleLbl="bgSibTrans2D1" presStyleIdx="12" presStyleCnt="15"/>
      <dgm:spPr/>
    </dgm:pt>
    <dgm:pt modelId="{97CB2BA3-43BB-40EC-9C16-57A1979E1F49}" type="pres">
      <dgm:prSet presAssocID="{0D2F23D6-83F4-462C-BFAC-FCC210C1807E}" presName="compNode" presStyleCnt="0"/>
      <dgm:spPr/>
    </dgm:pt>
    <dgm:pt modelId="{C576AE6B-38D8-46A5-A82E-C9D199D65D74}" type="pres">
      <dgm:prSet presAssocID="{0D2F23D6-83F4-462C-BFAC-FCC210C1807E}" presName="dummyConnPt" presStyleCnt="0"/>
      <dgm:spPr/>
    </dgm:pt>
    <dgm:pt modelId="{C11C76E7-B3FC-4D07-A95B-963D3AA2DC39}" type="pres">
      <dgm:prSet presAssocID="{0D2F23D6-83F4-462C-BFAC-FCC210C1807E}" presName="node" presStyleLbl="node1" presStyleIdx="13" presStyleCnt="16">
        <dgm:presLayoutVars>
          <dgm:bulletEnabled val="1"/>
        </dgm:presLayoutVars>
      </dgm:prSet>
      <dgm:spPr/>
    </dgm:pt>
    <dgm:pt modelId="{26E88C20-144D-4628-94DF-09BE60A5E9C1}" type="pres">
      <dgm:prSet presAssocID="{E5BE6FC4-65FB-4C28-B928-4F06414F072A}" presName="sibTrans" presStyleLbl="bgSibTrans2D1" presStyleIdx="13" presStyleCnt="15"/>
      <dgm:spPr/>
    </dgm:pt>
    <dgm:pt modelId="{3C6B4550-118A-448E-B484-C3B3FC5B1E0D}" type="pres">
      <dgm:prSet presAssocID="{615C25FD-AB34-48CE-AF14-95EB6DF95CB8}" presName="compNode" presStyleCnt="0"/>
      <dgm:spPr/>
    </dgm:pt>
    <dgm:pt modelId="{B2EA18AE-32ED-4EA3-9E2E-AAD008A151AE}" type="pres">
      <dgm:prSet presAssocID="{615C25FD-AB34-48CE-AF14-95EB6DF95CB8}" presName="dummyConnPt" presStyleCnt="0"/>
      <dgm:spPr/>
    </dgm:pt>
    <dgm:pt modelId="{547EDD60-F546-4A82-8F67-DA17EA36C3B7}" type="pres">
      <dgm:prSet presAssocID="{615C25FD-AB34-48CE-AF14-95EB6DF95CB8}" presName="node" presStyleLbl="node1" presStyleIdx="14" presStyleCnt="16">
        <dgm:presLayoutVars>
          <dgm:bulletEnabled val="1"/>
        </dgm:presLayoutVars>
      </dgm:prSet>
      <dgm:spPr/>
    </dgm:pt>
    <dgm:pt modelId="{1B406BE9-1EA7-4AA9-8CD1-0EAB9AAA6CDD}" type="pres">
      <dgm:prSet presAssocID="{F54B0666-8BF9-4399-A93F-B1F0C8212E88}" presName="sibTrans" presStyleLbl="bgSibTrans2D1" presStyleIdx="14" presStyleCnt="15"/>
      <dgm:spPr/>
    </dgm:pt>
    <dgm:pt modelId="{48B90B33-BA8D-4A80-8918-4D9D1C00A666}" type="pres">
      <dgm:prSet presAssocID="{7762288E-4530-4FB2-B288-85F42B69C8C5}" presName="compNode" presStyleCnt="0"/>
      <dgm:spPr/>
    </dgm:pt>
    <dgm:pt modelId="{F54F6628-0E9B-4D82-832B-59EF0495B2DE}" type="pres">
      <dgm:prSet presAssocID="{7762288E-4530-4FB2-B288-85F42B69C8C5}" presName="dummyConnPt" presStyleCnt="0"/>
      <dgm:spPr/>
    </dgm:pt>
    <dgm:pt modelId="{5CA8BA0F-EE0E-4E8D-945E-84DB1A87C7F6}" type="pres">
      <dgm:prSet presAssocID="{7762288E-4530-4FB2-B288-85F42B69C8C5}" presName="node" presStyleLbl="node1" presStyleIdx="15" presStyleCnt="16">
        <dgm:presLayoutVars>
          <dgm:bulletEnabled val="1"/>
        </dgm:presLayoutVars>
      </dgm:prSet>
      <dgm:spPr/>
    </dgm:pt>
  </dgm:ptLst>
  <dgm:cxnLst>
    <dgm:cxn modelId="{13933D14-F694-4139-B485-BB247DA063E1}" srcId="{8C3C039E-D4A7-4F81-BC40-9727845DEB0A}" destId="{615C25FD-AB34-48CE-AF14-95EB6DF95CB8}" srcOrd="14" destOrd="0" parTransId="{B8544E1B-4460-480F-BD09-46517D2D4687}" sibTransId="{F54B0666-8BF9-4399-A93F-B1F0C8212E88}"/>
    <dgm:cxn modelId="{D622171E-D926-40B7-8FDE-FBB1698C1CDC}" srcId="{8C3C039E-D4A7-4F81-BC40-9727845DEB0A}" destId="{7762288E-4530-4FB2-B288-85F42B69C8C5}" srcOrd="15" destOrd="0" parTransId="{162C2D50-B165-499A-9F6F-00A356A4B16B}" sibTransId="{AC9BE445-3125-41F4-8449-526440FB5BFC}"/>
    <dgm:cxn modelId="{19A7251E-ACBA-4328-A9D9-1EAF83184734}" srcId="{8C3C039E-D4A7-4F81-BC40-9727845DEB0A}" destId="{D3A856AB-C932-47FF-B81B-9B4913395B32}" srcOrd="0" destOrd="0" parTransId="{3DC8D7E5-B8F2-49D1-B27C-468CD69E307A}" sibTransId="{130A67BC-A5BD-4B5C-95B9-08C65F3B42A5}"/>
    <dgm:cxn modelId="{24425524-E80B-459E-9F35-2AFC2EA8FA01}" type="presOf" srcId="{F36DAC1D-B89E-4168-8239-206C7EBAFDEE}" destId="{EC888692-F2AB-41FE-928A-D7B92446BE09}" srcOrd="0" destOrd="0" presId="urn:microsoft.com/office/officeart/2005/8/layout/bProcess4"/>
    <dgm:cxn modelId="{43F92A26-B19E-41B1-9509-B8216E7DCAD8}" srcId="{8C3C039E-D4A7-4F81-BC40-9727845DEB0A}" destId="{0D2F23D6-83F4-462C-BFAC-FCC210C1807E}" srcOrd="13" destOrd="0" parTransId="{9D8A7930-D4DB-43E6-AD30-C0BDB5BADC8D}" sibTransId="{E5BE6FC4-65FB-4C28-B928-4F06414F072A}"/>
    <dgm:cxn modelId="{F012C027-B9A6-4A28-98BF-4897BC634812}" type="presOf" srcId="{10EEED46-49EF-4514-AE69-261289676E53}" destId="{A09C3D10-EE8F-44FF-928D-EE715C8EA751}" srcOrd="0" destOrd="0" presId="urn:microsoft.com/office/officeart/2005/8/layout/bProcess4"/>
    <dgm:cxn modelId="{1FC4082F-9F04-4F64-81B1-578DA144726F}" srcId="{8C3C039E-D4A7-4F81-BC40-9727845DEB0A}" destId="{AA050844-8324-4CC2-9ACD-C121F078D2FB}" srcOrd="4" destOrd="0" parTransId="{BEB12B63-1439-4EF0-B36C-852FCC81E13A}" sibTransId="{DC878C5B-D72A-477C-AFF3-924E9CDF439A}"/>
    <dgm:cxn modelId="{96562A30-BBFB-45F6-B8B8-4B96A9D6AF5F}" type="presOf" srcId="{41E92216-07EC-4D48-88F3-215F2E7BE5F0}" destId="{FC03488F-F2E3-482D-9FAD-026568A79AB4}" srcOrd="0" destOrd="0" presId="urn:microsoft.com/office/officeart/2005/8/layout/bProcess4"/>
    <dgm:cxn modelId="{F3744C31-D728-4FDC-ACF2-4CD2698867D0}" srcId="{8C3C039E-D4A7-4F81-BC40-9727845DEB0A}" destId="{384F3C81-9AB6-4BB8-BE05-A925298DD88C}" srcOrd="1" destOrd="0" parTransId="{EAD9FEE2-77A5-4216-A6AE-E0C3C14F24F3}" sibTransId="{1C509DEB-3D9F-4AB2-BD4B-0CFA87E80A10}"/>
    <dgm:cxn modelId="{C93ACE35-46AD-4F6B-BFDB-ED267CF35058}" type="presOf" srcId="{44BFAC14-B3E2-41FC-943A-016C13689FAC}" destId="{CA8403A4-295F-4BAE-A344-165D6F15905C}" srcOrd="0" destOrd="0" presId="urn:microsoft.com/office/officeart/2005/8/layout/bProcess4"/>
    <dgm:cxn modelId="{68EA4D39-4EC7-4075-82E1-1AEBE628131B}" type="presOf" srcId="{ABAE1236-165E-4C18-81A5-3EED32AC46CB}" destId="{36CA9C7B-4A3B-4EE8-986D-3244EB6A934C}" srcOrd="0" destOrd="0" presId="urn:microsoft.com/office/officeart/2005/8/layout/bProcess4"/>
    <dgm:cxn modelId="{C605853D-43BD-4D2F-A8A0-F56ADDA9D37B}" type="presOf" srcId="{7762288E-4530-4FB2-B288-85F42B69C8C5}" destId="{5CA8BA0F-EE0E-4E8D-945E-84DB1A87C7F6}" srcOrd="0" destOrd="0" presId="urn:microsoft.com/office/officeart/2005/8/layout/bProcess4"/>
    <dgm:cxn modelId="{44B98B3E-0E27-430C-99B4-95C085E7BB1D}" type="presOf" srcId="{384F3C81-9AB6-4BB8-BE05-A925298DD88C}" destId="{626BB40A-CD80-4AC3-A8A5-8EE4CE50B98E}" srcOrd="0" destOrd="0" presId="urn:microsoft.com/office/officeart/2005/8/layout/bProcess4"/>
    <dgm:cxn modelId="{4CCB9A3E-1DE6-45B4-AEFF-755FFE343FF1}" srcId="{8C3C039E-D4A7-4F81-BC40-9727845DEB0A}" destId="{4B73E186-3B64-411C-B039-D496E22C81B2}" srcOrd="12" destOrd="0" parTransId="{4973E388-5D27-44CB-A20E-75970E88DA08}" sibTransId="{4EF637EF-2449-4914-A105-0186CC94D069}"/>
    <dgm:cxn modelId="{4C4A3F5F-EDC4-4012-9538-BA1206F73189}" type="presOf" srcId="{4EF637EF-2449-4914-A105-0186CC94D069}" destId="{997E4CCE-9696-4E36-87F6-6F24CB00356D}" srcOrd="0" destOrd="0" presId="urn:microsoft.com/office/officeart/2005/8/layout/bProcess4"/>
    <dgm:cxn modelId="{3B5E8743-87C6-4EA9-B27D-BB9841B68746}" srcId="{8C3C039E-D4A7-4F81-BC40-9727845DEB0A}" destId="{EDDC9558-70A0-47C6-BB38-B955BE4EB379}" srcOrd="6" destOrd="0" parTransId="{0DD27FC3-3A05-4C15-85B7-7D90B6AB66F7}" sibTransId="{CD6780BE-E068-4E3F-84C5-62B26AECDD7E}"/>
    <dgm:cxn modelId="{BC29B347-6CC5-4927-9ECB-9C034D96DBE1}" type="presOf" srcId="{245E709D-28EC-4EFB-9C15-E02005981B68}" destId="{2BA3AC51-0BDE-4525-9CAD-6BCB76E9CD37}" srcOrd="0" destOrd="0" presId="urn:microsoft.com/office/officeart/2005/8/layout/bProcess4"/>
    <dgm:cxn modelId="{4E3ECC47-9EDE-4B91-8BA5-70C2BC87CA72}" type="presOf" srcId="{1C509DEB-3D9F-4AB2-BD4B-0CFA87E80A10}" destId="{82D26FAF-BFB8-46D3-8444-5318B5788CFB}" srcOrd="0" destOrd="0" presId="urn:microsoft.com/office/officeart/2005/8/layout/bProcess4"/>
    <dgm:cxn modelId="{B51B9868-A135-4DBA-A8B4-7EAD17D72484}" type="presOf" srcId="{D9965325-FDCB-40A5-9B7A-6E88A7CC4807}" destId="{30FE96C3-E7D9-4064-87AF-8A2D0B742F40}" srcOrd="0" destOrd="0" presId="urn:microsoft.com/office/officeart/2005/8/layout/bProcess4"/>
    <dgm:cxn modelId="{F20FF74B-A8E1-4B8A-8911-50F6CCBB2D38}" type="presOf" srcId="{130A67BC-A5BD-4B5C-95B9-08C65F3B42A5}" destId="{6BA70411-90B0-4CEC-AD8F-EEF0F1059F45}" srcOrd="0" destOrd="0" presId="urn:microsoft.com/office/officeart/2005/8/layout/bProcess4"/>
    <dgm:cxn modelId="{8FC7514E-3FA4-42FE-B54D-7BECBBFB97F7}" type="presOf" srcId="{9713B520-B58C-4749-AD3A-F7BCFAAA9017}" destId="{0EF9C6BF-B08E-48FA-AB29-35D40846B957}" srcOrd="0" destOrd="0" presId="urn:microsoft.com/office/officeart/2005/8/layout/bProcess4"/>
    <dgm:cxn modelId="{BA222272-3B1C-4DCA-BF3C-9942F39936D3}" type="presOf" srcId="{E5BE6FC4-65FB-4C28-B928-4F06414F072A}" destId="{26E88C20-144D-4628-94DF-09BE60A5E9C1}" srcOrd="0" destOrd="0" presId="urn:microsoft.com/office/officeart/2005/8/layout/bProcess4"/>
    <dgm:cxn modelId="{2B998D5A-85D5-4D64-9790-41C33401CEAE}" type="presOf" srcId="{0D2F23D6-83F4-462C-BFAC-FCC210C1807E}" destId="{C11C76E7-B3FC-4D07-A95B-963D3AA2DC39}" srcOrd="0" destOrd="0" presId="urn:microsoft.com/office/officeart/2005/8/layout/bProcess4"/>
    <dgm:cxn modelId="{2CB1B57A-88C1-4387-BFB0-728A70E95404}" srcId="{8C3C039E-D4A7-4F81-BC40-9727845DEB0A}" destId="{9713B520-B58C-4749-AD3A-F7BCFAAA9017}" srcOrd="10" destOrd="0" parTransId="{708DD384-1E39-4990-8B67-11576A8D515D}" sibTransId="{44BFAC14-B3E2-41FC-943A-016C13689FAC}"/>
    <dgm:cxn modelId="{52C3197C-488D-40B0-9771-A0D5771F5761}" type="presOf" srcId="{CD6780BE-E068-4E3F-84C5-62B26AECDD7E}" destId="{C1FBAAD7-8C6B-48F6-8B54-7C0E9A23E6CB}" srcOrd="0" destOrd="0" presId="urn:microsoft.com/office/officeart/2005/8/layout/bProcess4"/>
    <dgm:cxn modelId="{FE6E6880-64FF-458C-AB77-DD28459AF352}" type="presOf" srcId="{AD0EFCC8-035C-4D1B-8251-D25C7DE24DF8}" destId="{C613EED4-5D4A-494D-90D1-882B4DAA67E8}" srcOrd="0" destOrd="0" presId="urn:microsoft.com/office/officeart/2005/8/layout/bProcess4"/>
    <dgm:cxn modelId="{8389EA88-4078-4F52-B75D-91CE414A9994}" type="presOf" srcId="{28FE8B2E-3E74-4BDB-94CB-FAE37D87A9DC}" destId="{14DC9BD9-B4EB-4891-82C1-FD72BA13EBF4}" srcOrd="0" destOrd="0" presId="urn:microsoft.com/office/officeart/2005/8/layout/bProcess4"/>
    <dgm:cxn modelId="{49EA9E8A-0854-4ACB-80EE-0B88A94C3A22}" srcId="{8C3C039E-D4A7-4F81-BC40-9727845DEB0A}" destId="{AD0EFCC8-035C-4D1B-8251-D25C7DE24DF8}" srcOrd="9" destOrd="0" parTransId="{0ACDBE4B-6EF8-4223-9744-FE6A97E31A47}" sibTransId="{41E92216-07EC-4D48-88F3-215F2E7BE5F0}"/>
    <dgm:cxn modelId="{38C1418F-6B27-463C-A861-E44A0D0D44C1}" type="presOf" srcId="{72FBF117-68F6-4B68-86DC-86626735796A}" destId="{0B6DB886-B0A4-425F-B771-47903DAA29EC}" srcOrd="0" destOrd="0" presId="urn:microsoft.com/office/officeart/2005/8/layout/bProcess4"/>
    <dgm:cxn modelId="{07B83B93-1F98-4E99-B512-E9247A95668C}" type="presOf" srcId="{ABC7B1CD-3F90-4E68-9DA8-A5E706718391}" destId="{FA5133BB-6E65-4FE5-A711-D566A8BDB26C}" srcOrd="0" destOrd="0" presId="urn:microsoft.com/office/officeart/2005/8/layout/bProcess4"/>
    <dgm:cxn modelId="{CD9A519F-BE96-4117-9372-8A98930A0E9D}" type="presOf" srcId="{615C25FD-AB34-48CE-AF14-95EB6DF95CB8}" destId="{547EDD60-F546-4A82-8F67-DA17EA36C3B7}" srcOrd="0" destOrd="0" presId="urn:microsoft.com/office/officeart/2005/8/layout/bProcess4"/>
    <dgm:cxn modelId="{CBAFB8A0-DA7D-4765-B8A7-5859788F25D0}" type="presOf" srcId="{DC878C5B-D72A-477C-AFF3-924E9CDF439A}" destId="{8332E903-560A-4C38-B23D-EE256950C863}" srcOrd="0" destOrd="0" presId="urn:microsoft.com/office/officeart/2005/8/layout/bProcess4"/>
    <dgm:cxn modelId="{98F0DCA2-0CCD-46D7-A23F-86B3CDC221B6}" srcId="{8C3C039E-D4A7-4F81-BC40-9727845DEB0A}" destId="{177267D1-2535-43C3-A54C-F15FAB925B4A}" srcOrd="11" destOrd="0" parTransId="{E8515A73-F374-462D-86EC-0664A84F4456}" sibTransId="{28FE8B2E-3E74-4BDB-94CB-FAE37D87A9DC}"/>
    <dgm:cxn modelId="{C0EB17A7-79AA-4364-BE5C-0328AFB88DC7}" type="presOf" srcId="{D3A856AB-C932-47FF-B81B-9B4913395B32}" destId="{F652B997-5F44-4574-9C8E-FC998845FC2D}" srcOrd="0" destOrd="0" presId="urn:microsoft.com/office/officeart/2005/8/layout/bProcess4"/>
    <dgm:cxn modelId="{CBF07CB2-D2E7-489E-8578-8BE1C63DF02E}" type="presOf" srcId="{2A963F7A-56E2-419B-AD4F-C5FBE2753C99}" destId="{1DC2E1E2-F298-486C-B3F3-BEAFDAD5B2AC}" srcOrd="0" destOrd="0" presId="urn:microsoft.com/office/officeart/2005/8/layout/bProcess4"/>
    <dgm:cxn modelId="{0D0803B5-1829-423F-9E74-74284BAA5BFA}" type="presOf" srcId="{F54B0666-8BF9-4399-A93F-B1F0C8212E88}" destId="{1B406BE9-1EA7-4AA9-8CD1-0EAB9AAA6CDD}" srcOrd="0" destOrd="0" presId="urn:microsoft.com/office/officeart/2005/8/layout/bProcess4"/>
    <dgm:cxn modelId="{393F9BBF-4A69-4A05-ABF0-2D4AA7F1C8F3}" srcId="{8C3C039E-D4A7-4F81-BC40-9727845DEB0A}" destId="{F36DAC1D-B89E-4168-8239-206C7EBAFDEE}" srcOrd="2" destOrd="0" parTransId="{C83750EF-A960-4686-AC01-F6B4A71A682F}" sibTransId="{85E576E9-A2DB-4542-BBC4-0007AA8557A3}"/>
    <dgm:cxn modelId="{2D9A20C4-8BDE-4E5C-8765-DCA045D78131}" type="presOf" srcId="{8C3C039E-D4A7-4F81-BC40-9727845DEB0A}" destId="{FB09768D-B985-400E-AB32-C6326ECE798B}" srcOrd="0" destOrd="0" presId="urn:microsoft.com/office/officeart/2005/8/layout/bProcess4"/>
    <dgm:cxn modelId="{46FA0BD2-8B79-45BC-8A43-644B7513E015}" srcId="{8C3C039E-D4A7-4F81-BC40-9727845DEB0A}" destId="{61DCB6E6-6A26-43DF-86A3-D89E2398515F}" srcOrd="8" destOrd="0" parTransId="{8D642F8A-1871-47DF-ACC9-FBB4BA8889D6}" sibTransId="{2A963F7A-56E2-419B-AD4F-C5FBE2753C99}"/>
    <dgm:cxn modelId="{96C973D8-B285-4118-9CE9-1FBCEC9CD294}" srcId="{8C3C039E-D4A7-4F81-BC40-9727845DEB0A}" destId="{72FBF117-68F6-4B68-86DC-86626735796A}" srcOrd="7" destOrd="0" parTransId="{D8DBB470-5242-4D39-B68C-99D835494E33}" sibTransId="{ABC7B1CD-3F90-4E68-9DA8-A5E706718391}"/>
    <dgm:cxn modelId="{7CDA47E4-C2CE-493F-BFDC-AAE05CFDDAC2}" type="presOf" srcId="{61DCB6E6-6A26-43DF-86A3-D89E2398515F}" destId="{8147727B-2176-47F2-BEE7-ACF0A15C1761}" srcOrd="0" destOrd="0" presId="urn:microsoft.com/office/officeart/2005/8/layout/bProcess4"/>
    <dgm:cxn modelId="{755F50E8-DE5A-47C3-ADD4-BC41B6F64E9A}" type="presOf" srcId="{85E576E9-A2DB-4542-BBC4-0007AA8557A3}" destId="{941B6B61-CF7C-4EC7-B38C-D4B3E3464571}" srcOrd="0" destOrd="0" presId="urn:microsoft.com/office/officeart/2005/8/layout/bProcess4"/>
    <dgm:cxn modelId="{4A98C4ED-2F42-4020-8A01-B57ACF2C1E80}" srcId="{8C3C039E-D4A7-4F81-BC40-9727845DEB0A}" destId="{D9965325-FDCB-40A5-9B7A-6E88A7CC4807}" srcOrd="5" destOrd="0" parTransId="{54E9C1F3-A6CC-41BC-80E8-6CA379357FC8}" sibTransId="{ABAE1236-165E-4C18-81A5-3EED32AC46CB}"/>
    <dgm:cxn modelId="{5124D3F0-094A-45F6-949A-8854E2B7C2B5}" srcId="{8C3C039E-D4A7-4F81-BC40-9727845DEB0A}" destId="{245E709D-28EC-4EFB-9C15-E02005981B68}" srcOrd="3" destOrd="0" parTransId="{9DA5F058-9FF4-4770-B2EC-864814F47198}" sibTransId="{10EEED46-49EF-4514-AE69-261289676E53}"/>
    <dgm:cxn modelId="{D14E48F1-430D-4E3D-8F86-51C0AC602E60}" type="presOf" srcId="{4B73E186-3B64-411C-B039-D496E22C81B2}" destId="{F5F5C352-A557-4AEE-8FF8-BBD6A8FE659A}" srcOrd="0" destOrd="0" presId="urn:microsoft.com/office/officeart/2005/8/layout/bProcess4"/>
    <dgm:cxn modelId="{789351F6-96C1-42F1-AEE5-22F46C7BFA9F}" type="presOf" srcId="{AA050844-8324-4CC2-9ACD-C121F078D2FB}" destId="{130F0DB3-78B8-446E-9CAA-9487E260D0CD}" srcOrd="0" destOrd="0" presId="urn:microsoft.com/office/officeart/2005/8/layout/bProcess4"/>
    <dgm:cxn modelId="{94D238FB-6931-4B48-9542-A8C3812A3872}" type="presOf" srcId="{EDDC9558-70A0-47C6-BB38-B955BE4EB379}" destId="{1699831E-9E96-4126-9843-EE5C56963884}" srcOrd="0" destOrd="0" presId="urn:microsoft.com/office/officeart/2005/8/layout/bProcess4"/>
    <dgm:cxn modelId="{A2B553FF-FE0D-4CB0-AD5F-A4E053E1F246}" type="presOf" srcId="{177267D1-2535-43C3-A54C-F15FAB925B4A}" destId="{69EF5743-DCFC-4628-AD7F-7D01BA5AB409}" srcOrd="0" destOrd="0" presId="urn:microsoft.com/office/officeart/2005/8/layout/bProcess4"/>
    <dgm:cxn modelId="{7AE31F5F-BAC4-4F1C-8B6C-0C1FF594FB92}" type="presParOf" srcId="{FB09768D-B985-400E-AB32-C6326ECE798B}" destId="{564573C3-0BC4-44CB-ACC9-E423B4B93DB1}" srcOrd="0" destOrd="0" presId="urn:microsoft.com/office/officeart/2005/8/layout/bProcess4"/>
    <dgm:cxn modelId="{A16B7EFB-08C6-4597-808A-DA6DD21911EC}" type="presParOf" srcId="{564573C3-0BC4-44CB-ACC9-E423B4B93DB1}" destId="{EF982FEF-0CDC-40F1-A5F4-91A88D26C229}" srcOrd="0" destOrd="0" presId="urn:microsoft.com/office/officeart/2005/8/layout/bProcess4"/>
    <dgm:cxn modelId="{790E4BA1-950D-427D-92C3-80AE225FD638}" type="presParOf" srcId="{564573C3-0BC4-44CB-ACC9-E423B4B93DB1}" destId="{F652B997-5F44-4574-9C8E-FC998845FC2D}" srcOrd="1" destOrd="0" presId="urn:microsoft.com/office/officeart/2005/8/layout/bProcess4"/>
    <dgm:cxn modelId="{DD3B7421-4E9F-49BA-9F44-F00143FE1880}" type="presParOf" srcId="{FB09768D-B985-400E-AB32-C6326ECE798B}" destId="{6BA70411-90B0-4CEC-AD8F-EEF0F1059F45}" srcOrd="1" destOrd="0" presId="urn:microsoft.com/office/officeart/2005/8/layout/bProcess4"/>
    <dgm:cxn modelId="{68F3B3E2-A99F-411E-9588-EE21D6C1AEDE}" type="presParOf" srcId="{FB09768D-B985-400E-AB32-C6326ECE798B}" destId="{87AAFB0F-2C18-41E8-8350-2635EC1331A2}" srcOrd="2" destOrd="0" presId="urn:microsoft.com/office/officeart/2005/8/layout/bProcess4"/>
    <dgm:cxn modelId="{261F7F6C-FB56-494C-9D63-BDDA56B29AF9}" type="presParOf" srcId="{87AAFB0F-2C18-41E8-8350-2635EC1331A2}" destId="{7053DD4C-BA5A-4E51-B5D4-09546A5AC057}" srcOrd="0" destOrd="0" presId="urn:microsoft.com/office/officeart/2005/8/layout/bProcess4"/>
    <dgm:cxn modelId="{6F74A886-FEB1-4AFA-B6C4-E3079D1AFD32}" type="presParOf" srcId="{87AAFB0F-2C18-41E8-8350-2635EC1331A2}" destId="{626BB40A-CD80-4AC3-A8A5-8EE4CE50B98E}" srcOrd="1" destOrd="0" presId="urn:microsoft.com/office/officeart/2005/8/layout/bProcess4"/>
    <dgm:cxn modelId="{99C6FE10-0F53-4433-BD6D-95CCE4EB5535}" type="presParOf" srcId="{FB09768D-B985-400E-AB32-C6326ECE798B}" destId="{82D26FAF-BFB8-46D3-8444-5318B5788CFB}" srcOrd="3" destOrd="0" presId="urn:microsoft.com/office/officeart/2005/8/layout/bProcess4"/>
    <dgm:cxn modelId="{83EAA8DB-930D-4BE0-B5C8-F221B49CE5B2}" type="presParOf" srcId="{FB09768D-B985-400E-AB32-C6326ECE798B}" destId="{E04BF53F-4DAF-4414-846B-12A245E42CFD}" srcOrd="4" destOrd="0" presId="urn:microsoft.com/office/officeart/2005/8/layout/bProcess4"/>
    <dgm:cxn modelId="{4E40EABC-AAE4-4458-90EA-02DB3CB518A4}" type="presParOf" srcId="{E04BF53F-4DAF-4414-846B-12A245E42CFD}" destId="{D3FE8998-7BE3-42C3-921E-938841D0C8D7}" srcOrd="0" destOrd="0" presId="urn:microsoft.com/office/officeart/2005/8/layout/bProcess4"/>
    <dgm:cxn modelId="{94642DDF-A314-4DA0-99FB-16BA14E6F891}" type="presParOf" srcId="{E04BF53F-4DAF-4414-846B-12A245E42CFD}" destId="{EC888692-F2AB-41FE-928A-D7B92446BE09}" srcOrd="1" destOrd="0" presId="urn:microsoft.com/office/officeart/2005/8/layout/bProcess4"/>
    <dgm:cxn modelId="{61321450-819C-4DC6-97FC-02EAC1640F3D}" type="presParOf" srcId="{FB09768D-B985-400E-AB32-C6326ECE798B}" destId="{941B6B61-CF7C-4EC7-B38C-D4B3E3464571}" srcOrd="5" destOrd="0" presId="urn:microsoft.com/office/officeart/2005/8/layout/bProcess4"/>
    <dgm:cxn modelId="{3626A181-1E18-4B63-AE8C-ACAD03A2EC6A}" type="presParOf" srcId="{FB09768D-B985-400E-AB32-C6326ECE798B}" destId="{FCA55CD6-8898-4CE7-9548-4AA434877D1E}" srcOrd="6" destOrd="0" presId="urn:microsoft.com/office/officeart/2005/8/layout/bProcess4"/>
    <dgm:cxn modelId="{D1994810-7BB7-46AD-9092-92E22E9CA810}" type="presParOf" srcId="{FCA55CD6-8898-4CE7-9548-4AA434877D1E}" destId="{11B44EBE-7010-4158-ABF5-C8FCBDEDCF3D}" srcOrd="0" destOrd="0" presId="urn:microsoft.com/office/officeart/2005/8/layout/bProcess4"/>
    <dgm:cxn modelId="{1DED8829-7E11-4B0F-9928-AA51796D7EF7}" type="presParOf" srcId="{FCA55CD6-8898-4CE7-9548-4AA434877D1E}" destId="{2BA3AC51-0BDE-4525-9CAD-6BCB76E9CD37}" srcOrd="1" destOrd="0" presId="urn:microsoft.com/office/officeart/2005/8/layout/bProcess4"/>
    <dgm:cxn modelId="{CEBD3908-B4CB-4591-ADCD-388A3918419D}" type="presParOf" srcId="{FB09768D-B985-400E-AB32-C6326ECE798B}" destId="{A09C3D10-EE8F-44FF-928D-EE715C8EA751}" srcOrd="7" destOrd="0" presId="urn:microsoft.com/office/officeart/2005/8/layout/bProcess4"/>
    <dgm:cxn modelId="{518067C4-C064-4ADC-BF15-7031B25DA08A}" type="presParOf" srcId="{FB09768D-B985-400E-AB32-C6326ECE798B}" destId="{762D1585-FDDF-407F-BEC6-B399204A5AE7}" srcOrd="8" destOrd="0" presId="urn:microsoft.com/office/officeart/2005/8/layout/bProcess4"/>
    <dgm:cxn modelId="{F008AC07-E49D-4712-B4D5-C49E7979ED2A}" type="presParOf" srcId="{762D1585-FDDF-407F-BEC6-B399204A5AE7}" destId="{2EAC695A-0C8A-45A9-AF38-11D497039E9C}" srcOrd="0" destOrd="0" presId="urn:microsoft.com/office/officeart/2005/8/layout/bProcess4"/>
    <dgm:cxn modelId="{6E22C9FC-1081-4C72-A598-5D87C3429198}" type="presParOf" srcId="{762D1585-FDDF-407F-BEC6-B399204A5AE7}" destId="{130F0DB3-78B8-446E-9CAA-9487E260D0CD}" srcOrd="1" destOrd="0" presId="urn:microsoft.com/office/officeart/2005/8/layout/bProcess4"/>
    <dgm:cxn modelId="{5B26F61F-85F2-4A9D-86B1-1F357A9A6540}" type="presParOf" srcId="{FB09768D-B985-400E-AB32-C6326ECE798B}" destId="{8332E903-560A-4C38-B23D-EE256950C863}" srcOrd="9" destOrd="0" presId="urn:microsoft.com/office/officeart/2005/8/layout/bProcess4"/>
    <dgm:cxn modelId="{B053F3D9-A289-4487-A921-88ECC5D086A3}" type="presParOf" srcId="{FB09768D-B985-400E-AB32-C6326ECE798B}" destId="{4375AD5B-837B-4408-B436-3BCE7C34E8F1}" srcOrd="10" destOrd="0" presId="urn:microsoft.com/office/officeart/2005/8/layout/bProcess4"/>
    <dgm:cxn modelId="{D8C41051-40E4-4D01-A866-352A440626E3}" type="presParOf" srcId="{4375AD5B-837B-4408-B436-3BCE7C34E8F1}" destId="{62CC6A8B-2D0D-4367-AE85-1C8A8728F0CF}" srcOrd="0" destOrd="0" presId="urn:microsoft.com/office/officeart/2005/8/layout/bProcess4"/>
    <dgm:cxn modelId="{232C1652-647B-4710-B142-7A4C67D95DE4}" type="presParOf" srcId="{4375AD5B-837B-4408-B436-3BCE7C34E8F1}" destId="{30FE96C3-E7D9-4064-87AF-8A2D0B742F40}" srcOrd="1" destOrd="0" presId="urn:microsoft.com/office/officeart/2005/8/layout/bProcess4"/>
    <dgm:cxn modelId="{71EA6396-C805-478E-AB93-1367FD12B7C8}" type="presParOf" srcId="{FB09768D-B985-400E-AB32-C6326ECE798B}" destId="{36CA9C7B-4A3B-4EE8-986D-3244EB6A934C}" srcOrd="11" destOrd="0" presId="urn:microsoft.com/office/officeart/2005/8/layout/bProcess4"/>
    <dgm:cxn modelId="{3C9B7143-D473-47A0-84FE-F5EF4C29DD34}" type="presParOf" srcId="{FB09768D-B985-400E-AB32-C6326ECE798B}" destId="{953E085D-AB70-47F4-97A9-53FDE6A9D57E}" srcOrd="12" destOrd="0" presId="urn:microsoft.com/office/officeart/2005/8/layout/bProcess4"/>
    <dgm:cxn modelId="{2083A9E1-E2D0-4BB1-9BEA-56B9DBA73E2D}" type="presParOf" srcId="{953E085D-AB70-47F4-97A9-53FDE6A9D57E}" destId="{2805AC6E-839D-47B6-8239-C6E20CE27F7F}" srcOrd="0" destOrd="0" presId="urn:microsoft.com/office/officeart/2005/8/layout/bProcess4"/>
    <dgm:cxn modelId="{2563D9D7-DC68-4AF5-968C-6354379D2F0A}" type="presParOf" srcId="{953E085D-AB70-47F4-97A9-53FDE6A9D57E}" destId="{1699831E-9E96-4126-9843-EE5C56963884}" srcOrd="1" destOrd="0" presId="urn:microsoft.com/office/officeart/2005/8/layout/bProcess4"/>
    <dgm:cxn modelId="{6EB1E768-2B80-4828-8950-F453F80C20AF}" type="presParOf" srcId="{FB09768D-B985-400E-AB32-C6326ECE798B}" destId="{C1FBAAD7-8C6B-48F6-8B54-7C0E9A23E6CB}" srcOrd="13" destOrd="0" presId="urn:microsoft.com/office/officeart/2005/8/layout/bProcess4"/>
    <dgm:cxn modelId="{ABBCB5A6-09C2-48C1-8F2E-BFFA1394E21D}" type="presParOf" srcId="{FB09768D-B985-400E-AB32-C6326ECE798B}" destId="{9CD66332-F9AE-4EEC-900C-A7D1F9835315}" srcOrd="14" destOrd="0" presId="urn:microsoft.com/office/officeart/2005/8/layout/bProcess4"/>
    <dgm:cxn modelId="{8E8D21E4-7F7D-4D55-B095-B4B7A363D570}" type="presParOf" srcId="{9CD66332-F9AE-4EEC-900C-A7D1F9835315}" destId="{B08FEC60-F6EB-4CF8-ABA6-2A11EFDB4A1B}" srcOrd="0" destOrd="0" presId="urn:microsoft.com/office/officeart/2005/8/layout/bProcess4"/>
    <dgm:cxn modelId="{D9244B07-D657-47E1-BA9A-CCCBD61893F3}" type="presParOf" srcId="{9CD66332-F9AE-4EEC-900C-A7D1F9835315}" destId="{0B6DB886-B0A4-425F-B771-47903DAA29EC}" srcOrd="1" destOrd="0" presId="urn:microsoft.com/office/officeart/2005/8/layout/bProcess4"/>
    <dgm:cxn modelId="{06E0D5E1-DF9F-4502-B154-85FC1D88478B}" type="presParOf" srcId="{FB09768D-B985-400E-AB32-C6326ECE798B}" destId="{FA5133BB-6E65-4FE5-A711-D566A8BDB26C}" srcOrd="15" destOrd="0" presId="urn:microsoft.com/office/officeart/2005/8/layout/bProcess4"/>
    <dgm:cxn modelId="{2F8AEBFE-E446-420D-A4C2-157FD8508A32}" type="presParOf" srcId="{FB09768D-B985-400E-AB32-C6326ECE798B}" destId="{E0A67861-6661-4D47-B359-4723E6A72544}" srcOrd="16" destOrd="0" presId="urn:microsoft.com/office/officeart/2005/8/layout/bProcess4"/>
    <dgm:cxn modelId="{ADF51C8B-450C-4146-9EB1-120F2FC43CB2}" type="presParOf" srcId="{E0A67861-6661-4D47-B359-4723E6A72544}" destId="{345A5B03-C1FF-4AE9-BFA7-B7583F1C85DD}" srcOrd="0" destOrd="0" presId="urn:microsoft.com/office/officeart/2005/8/layout/bProcess4"/>
    <dgm:cxn modelId="{13AA1E9D-E036-4AD6-8EFB-586F0502A676}" type="presParOf" srcId="{E0A67861-6661-4D47-B359-4723E6A72544}" destId="{8147727B-2176-47F2-BEE7-ACF0A15C1761}" srcOrd="1" destOrd="0" presId="urn:microsoft.com/office/officeart/2005/8/layout/bProcess4"/>
    <dgm:cxn modelId="{F069251D-0F3E-4714-9916-B9B2B3D2E58C}" type="presParOf" srcId="{FB09768D-B985-400E-AB32-C6326ECE798B}" destId="{1DC2E1E2-F298-486C-B3F3-BEAFDAD5B2AC}" srcOrd="17" destOrd="0" presId="urn:microsoft.com/office/officeart/2005/8/layout/bProcess4"/>
    <dgm:cxn modelId="{3F20EA50-325A-4FE4-8D92-E6A2F86591C4}" type="presParOf" srcId="{FB09768D-B985-400E-AB32-C6326ECE798B}" destId="{CFBD5759-653C-4FC7-933D-66D9653F184F}" srcOrd="18" destOrd="0" presId="urn:microsoft.com/office/officeart/2005/8/layout/bProcess4"/>
    <dgm:cxn modelId="{F5E0056D-AE33-4B47-ABDD-3A85A0EF283A}" type="presParOf" srcId="{CFBD5759-653C-4FC7-933D-66D9653F184F}" destId="{6E2CD461-5A61-4634-B09A-CF888B2A8CAD}" srcOrd="0" destOrd="0" presId="urn:microsoft.com/office/officeart/2005/8/layout/bProcess4"/>
    <dgm:cxn modelId="{12926AF2-9ED0-4609-B311-99B61FC4245B}" type="presParOf" srcId="{CFBD5759-653C-4FC7-933D-66D9653F184F}" destId="{C613EED4-5D4A-494D-90D1-882B4DAA67E8}" srcOrd="1" destOrd="0" presId="urn:microsoft.com/office/officeart/2005/8/layout/bProcess4"/>
    <dgm:cxn modelId="{54DC4B28-C40C-4EAD-A803-A12E6275FC7A}" type="presParOf" srcId="{FB09768D-B985-400E-AB32-C6326ECE798B}" destId="{FC03488F-F2E3-482D-9FAD-026568A79AB4}" srcOrd="19" destOrd="0" presId="urn:microsoft.com/office/officeart/2005/8/layout/bProcess4"/>
    <dgm:cxn modelId="{B7085514-B573-42DB-A265-8D3FB45B9B7E}" type="presParOf" srcId="{FB09768D-B985-400E-AB32-C6326ECE798B}" destId="{F83E814F-2817-482B-9AE5-5BEDA469A226}" srcOrd="20" destOrd="0" presId="urn:microsoft.com/office/officeart/2005/8/layout/bProcess4"/>
    <dgm:cxn modelId="{BD641C27-77A9-4512-90B5-B2E93A6EC4D3}" type="presParOf" srcId="{F83E814F-2817-482B-9AE5-5BEDA469A226}" destId="{7E7489CA-CC63-44E2-8720-9BC872900F89}" srcOrd="0" destOrd="0" presId="urn:microsoft.com/office/officeart/2005/8/layout/bProcess4"/>
    <dgm:cxn modelId="{6868E2B4-F19D-40E7-A730-C4547F90D117}" type="presParOf" srcId="{F83E814F-2817-482B-9AE5-5BEDA469A226}" destId="{0EF9C6BF-B08E-48FA-AB29-35D40846B957}" srcOrd="1" destOrd="0" presId="urn:microsoft.com/office/officeart/2005/8/layout/bProcess4"/>
    <dgm:cxn modelId="{EC7B3947-8CD4-4683-8089-D2F0046BD498}" type="presParOf" srcId="{FB09768D-B985-400E-AB32-C6326ECE798B}" destId="{CA8403A4-295F-4BAE-A344-165D6F15905C}" srcOrd="21" destOrd="0" presId="urn:microsoft.com/office/officeart/2005/8/layout/bProcess4"/>
    <dgm:cxn modelId="{61A606BC-69DC-4C35-A827-FE6AE7C31554}" type="presParOf" srcId="{FB09768D-B985-400E-AB32-C6326ECE798B}" destId="{24FF02C1-874F-411E-9212-FC0D91422EFA}" srcOrd="22" destOrd="0" presId="urn:microsoft.com/office/officeart/2005/8/layout/bProcess4"/>
    <dgm:cxn modelId="{15EA7569-FE56-475D-980A-6BA06FF0EB13}" type="presParOf" srcId="{24FF02C1-874F-411E-9212-FC0D91422EFA}" destId="{2E47358F-2EA1-419A-B025-09D60B3EF362}" srcOrd="0" destOrd="0" presId="urn:microsoft.com/office/officeart/2005/8/layout/bProcess4"/>
    <dgm:cxn modelId="{99B2EAC2-BA10-4DDA-8444-181C4D70EE1B}" type="presParOf" srcId="{24FF02C1-874F-411E-9212-FC0D91422EFA}" destId="{69EF5743-DCFC-4628-AD7F-7D01BA5AB409}" srcOrd="1" destOrd="0" presId="urn:microsoft.com/office/officeart/2005/8/layout/bProcess4"/>
    <dgm:cxn modelId="{50CB4127-7212-4ABE-834A-E8543FD6A1A2}" type="presParOf" srcId="{FB09768D-B985-400E-AB32-C6326ECE798B}" destId="{14DC9BD9-B4EB-4891-82C1-FD72BA13EBF4}" srcOrd="23" destOrd="0" presId="urn:microsoft.com/office/officeart/2005/8/layout/bProcess4"/>
    <dgm:cxn modelId="{B5812199-0A36-4E07-A586-792A3C048262}" type="presParOf" srcId="{FB09768D-B985-400E-AB32-C6326ECE798B}" destId="{A486AA39-F044-4379-96E8-5287D6D11A44}" srcOrd="24" destOrd="0" presId="urn:microsoft.com/office/officeart/2005/8/layout/bProcess4"/>
    <dgm:cxn modelId="{74819424-98FC-425D-9C54-EAE4C32009E4}" type="presParOf" srcId="{A486AA39-F044-4379-96E8-5287D6D11A44}" destId="{950E7217-F1FE-4044-B44C-CD84362097A4}" srcOrd="0" destOrd="0" presId="urn:microsoft.com/office/officeart/2005/8/layout/bProcess4"/>
    <dgm:cxn modelId="{6B891478-E3C4-4B64-81CF-C223DDB13894}" type="presParOf" srcId="{A486AA39-F044-4379-96E8-5287D6D11A44}" destId="{F5F5C352-A557-4AEE-8FF8-BBD6A8FE659A}" srcOrd="1" destOrd="0" presId="urn:microsoft.com/office/officeart/2005/8/layout/bProcess4"/>
    <dgm:cxn modelId="{1D20C484-8020-4936-99C2-22AF8798C4DD}" type="presParOf" srcId="{FB09768D-B985-400E-AB32-C6326ECE798B}" destId="{997E4CCE-9696-4E36-87F6-6F24CB00356D}" srcOrd="25" destOrd="0" presId="urn:microsoft.com/office/officeart/2005/8/layout/bProcess4"/>
    <dgm:cxn modelId="{F67E5F61-53BD-401A-B58B-702306883150}" type="presParOf" srcId="{FB09768D-B985-400E-AB32-C6326ECE798B}" destId="{97CB2BA3-43BB-40EC-9C16-57A1979E1F49}" srcOrd="26" destOrd="0" presId="urn:microsoft.com/office/officeart/2005/8/layout/bProcess4"/>
    <dgm:cxn modelId="{673A190E-BC73-4295-A840-EA420DF2A1BB}" type="presParOf" srcId="{97CB2BA3-43BB-40EC-9C16-57A1979E1F49}" destId="{C576AE6B-38D8-46A5-A82E-C9D199D65D74}" srcOrd="0" destOrd="0" presId="urn:microsoft.com/office/officeart/2005/8/layout/bProcess4"/>
    <dgm:cxn modelId="{B224D945-BC7B-4487-A8CD-2BC9D41EE3A4}" type="presParOf" srcId="{97CB2BA3-43BB-40EC-9C16-57A1979E1F49}" destId="{C11C76E7-B3FC-4D07-A95B-963D3AA2DC39}" srcOrd="1" destOrd="0" presId="urn:microsoft.com/office/officeart/2005/8/layout/bProcess4"/>
    <dgm:cxn modelId="{D0CD0D24-65E0-4214-97D2-2FD8E71E8A65}" type="presParOf" srcId="{FB09768D-B985-400E-AB32-C6326ECE798B}" destId="{26E88C20-144D-4628-94DF-09BE60A5E9C1}" srcOrd="27" destOrd="0" presId="urn:microsoft.com/office/officeart/2005/8/layout/bProcess4"/>
    <dgm:cxn modelId="{9214C96A-71B4-4CA9-84D7-58441B5D722D}" type="presParOf" srcId="{FB09768D-B985-400E-AB32-C6326ECE798B}" destId="{3C6B4550-118A-448E-B484-C3B3FC5B1E0D}" srcOrd="28" destOrd="0" presId="urn:microsoft.com/office/officeart/2005/8/layout/bProcess4"/>
    <dgm:cxn modelId="{00CFF455-3FCF-44DB-B511-D5C28F0B2814}" type="presParOf" srcId="{3C6B4550-118A-448E-B484-C3B3FC5B1E0D}" destId="{B2EA18AE-32ED-4EA3-9E2E-AAD008A151AE}" srcOrd="0" destOrd="0" presId="urn:microsoft.com/office/officeart/2005/8/layout/bProcess4"/>
    <dgm:cxn modelId="{74D494BC-F9AF-4E11-8DE8-ABCCDEF98D81}" type="presParOf" srcId="{3C6B4550-118A-448E-B484-C3B3FC5B1E0D}" destId="{547EDD60-F546-4A82-8F67-DA17EA36C3B7}" srcOrd="1" destOrd="0" presId="urn:microsoft.com/office/officeart/2005/8/layout/bProcess4"/>
    <dgm:cxn modelId="{1D9CE757-9091-4C1F-BBFD-4EDB4E3AEDB8}" type="presParOf" srcId="{FB09768D-B985-400E-AB32-C6326ECE798B}" destId="{1B406BE9-1EA7-4AA9-8CD1-0EAB9AAA6CDD}" srcOrd="29" destOrd="0" presId="urn:microsoft.com/office/officeart/2005/8/layout/bProcess4"/>
    <dgm:cxn modelId="{D388D188-2F5B-47FD-A2EE-296F9790B3BC}" type="presParOf" srcId="{FB09768D-B985-400E-AB32-C6326ECE798B}" destId="{48B90B33-BA8D-4A80-8918-4D9D1C00A666}" srcOrd="30" destOrd="0" presId="urn:microsoft.com/office/officeart/2005/8/layout/bProcess4"/>
    <dgm:cxn modelId="{F9802726-6EA6-4A76-B933-518C564BF535}" type="presParOf" srcId="{48B90B33-BA8D-4A80-8918-4D9D1C00A666}" destId="{F54F6628-0E9B-4D82-832B-59EF0495B2DE}" srcOrd="0" destOrd="0" presId="urn:microsoft.com/office/officeart/2005/8/layout/bProcess4"/>
    <dgm:cxn modelId="{E25EC853-0AB2-4E6A-81C1-2D5DBE2F14AA}" type="presParOf" srcId="{48B90B33-BA8D-4A80-8918-4D9D1C00A666}" destId="{5CA8BA0F-EE0E-4E8D-945E-84DB1A87C7F6}"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FB3EB-9C66-49C7-8A17-A30ADA77FBA0}">
      <dsp:nvSpPr>
        <dsp:cNvPr id="0" name=""/>
        <dsp:cNvSpPr/>
      </dsp:nvSpPr>
      <dsp:spPr>
        <a:xfrm rot="5400000">
          <a:off x="2620539" y="963937"/>
          <a:ext cx="804070" cy="915405"/>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035649-A832-458D-9A06-46DB62F636EB}">
      <dsp:nvSpPr>
        <dsp:cNvPr id="0" name=""/>
        <dsp:cNvSpPr/>
      </dsp:nvSpPr>
      <dsp:spPr>
        <a:xfrm>
          <a:off x="2126693" y="0"/>
          <a:ext cx="1353580" cy="947462"/>
        </a:xfrm>
        <a:prstGeom prst="roundRect">
          <a:avLst>
            <a:gd name="adj" fmla="val 166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Enrollment and Coursework</a:t>
          </a:r>
        </a:p>
      </dsp:txBody>
      <dsp:txXfrm>
        <a:off x="2172953" y="46260"/>
        <a:ext cx="1261060" cy="854942"/>
      </dsp:txXfrm>
    </dsp:sp>
    <dsp:sp modelId="{6EDA0E30-316D-49D7-837F-E25CC1CC0AB5}">
      <dsp:nvSpPr>
        <dsp:cNvPr id="0" name=""/>
        <dsp:cNvSpPr/>
      </dsp:nvSpPr>
      <dsp:spPr>
        <a:xfrm>
          <a:off x="3457642" y="133156"/>
          <a:ext cx="984465" cy="765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dsp:txBody>
      <dsp:txXfrm>
        <a:off x="3457642" y="133156"/>
        <a:ext cx="984465" cy="765781"/>
      </dsp:txXfrm>
    </dsp:sp>
    <dsp:sp modelId="{C355AF7A-F8B8-406A-9CF0-2E5F5E104627}">
      <dsp:nvSpPr>
        <dsp:cNvPr id="0" name=""/>
        <dsp:cNvSpPr/>
      </dsp:nvSpPr>
      <dsp:spPr>
        <a:xfrm rot="5400000">
          <a:off x="3880597" y="1938797"/>
          <a:ext cx="804070" cy="915405"/>
        </a:xfrm>
        <a:prstGeom prst="bentUpArrow">
          <a:avLst>
            <a:gd name="adj1" fmla="val 32840"/>
            <a:gd name="adj2" fmla="val 25000"/>
            <a:gd name="adj3" fmla="val 35780"/>
          </a:avLst>
        </a:prstGeom>
        <a:solidFill>
          <a:schemeClr val="accent1">
            <a:tint val="50000"/>
            <a:hueOff val="275793"/>
            <a:satOff val="-4746"/>
            <a:lumOff val="26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56F97-D2BE-4BD4-B993-6652CEC9D687}">
      <dsp:nvSpPr>
        <dsp:cNvPr id="0" name=""/>
        <dsp:cNvSpPr/>
      </dsp:nvSpPr>
      <dsp:spPr>
        <a:xfrm>
          <a:off x="3387603" y="1107107"/>
          <a:ext cx="1353580" cy="947462"/>
        </a:xfrm>
        <a:prstGeom prst="roundRect">
          <a:avLst>
            <a:gd name="adj" fmla="val 166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Culminating Activity</a:t>
          </a:r>
        </a:p>
      </dsp:txBody>
      <dsp:txXfrm>
        <a:off x="3433863" y="1153367"/>
        <a:ext cx="1261060" cy="854942"/>
      </dsp:txXfrm>
    </dsp:sp>
    <dsp:sp modelId="{DD2FA8EC-DD27-4841-A451-E4C984C51F4D}">
      <dsp:nvSpPr>
        <dsp:cNvPr id="0" name=""/>
        <dsp:cNvSpPr/>
      </dsp:nvSpPr>
      <dsp:spPr>
        <a:xfrm>
          <a:off x="4922897" y="1119367"/>
          <a:ext cx="2885242" cy="765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Once completed: Form A</a:t>
          </a:r>
        </a:p>
        <a:p>
          <a:pPr marL="114300" lvl="1" indent="-114300" algn="l" defTabSz="622300">
            <a:lnSpc>
              <a:spcPct val="90000"/>
            </a:lnSpc>
            <a:spcBef>
              <a:spcPct val="0"/>
            </a:spcBef>
            <a:spcAft>
              <a:spcPct val="15000"/>
            </a:spcAft>
            <a:buChar char="•"/>
          </a:pPr>
          <a:endParaRPr lang="en-US" sz="1400" kern="1200" dirty="0"/>
        </a:p>
      </dsp:txBody>
      <dsp:txXfrm>
        <a:off x="4922897" y="1119367"/>
        <a:ext cx="2885242" cy="765781"/>
      </dsp:txXfrm>
    </dsp:sp>
    <dsp:sp modelId="{07103E26-1063-458D-957C-AD148878E8FB}">
      <dsp:nvSpPr>
        <dsp:cNvPr id="0" name=""/>
        <dsp:cNvSpPr/>
      </dsp:nvSpPr>
      <dsp:spPr>
        <a:xfrm rot="5400000">
          <a:off x="5066907" y="2814267"/>
          <a:ext cx="804070" cy="915405"/>
        </a:xfrm>
        <a:prstGeom prst="bentUpArrow">
          <a:avLst>
            <a:gd name="adj1" fmla="val 32840"/>
            <a:gd name="adj2" fmla="val 25000"/>
            <a:gd name="adj3" fmla="val 35780"/>
          </a:avLst>
        </a:prstGeom>
        <a:solidFill>
          <a:schemeClr val="accent1">
            <a:tint val="50000"/>
            <a:hueOff val="551586"/>
            <a:satOff val="-9492"/>
            <a:lumOff val="539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A22744-BC6C-44EA-AB84-4D231882A51B}">
      <dsp:nvSpPr>
        <dsp:cNvPr id="0" name=""/>
        <dsp:cNvSpPr/>
      </dsp:nvSpPr>
      <dsp:spPr>
        <a:xfrm>
          <a:off x="4717089" y="1965243"/>
          <a:ext cx="1353580" cy="947462"/>
        </a:xfrm>
        <a:prstGeom prst="roundRect">
          <a:avLst>
            <a:gd name="adj" fmla="val 166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Candidacy</a:t>
          </a:r>
        </a:p>
      </dsp:txBody>
      <dsp:txXfrm>
        <a:off x="4763349" y="2011503"/>
        <a:ext cx="1261060" cy="854942"/>
      </dsp:txXfrm>
    </dsp:sp>
    <dsp:sp modelId="{C704C5DF-CE84-45A5-841A-D3AC54EB99A2}">
      <dsp:nvSpPr>
        <dsp:cNvPr id="0" name=""/>
        <dsp:cNvSpPr/>
      </dsp:nvSpPr>
      <dsp:spPr>
        <a:xfrm>
          <a:off x="6149686" y="1813050"/>
          <a:ext cx="4806309" cy="765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Form A approved: student becomes doctoral candidate</a:t>
          </a:r>
        </a:p>
      </dsp:txBody>
      <dsp:txXfrm>
        <a:off x="6149686" y="1813050"/>
        <a:ext cx="4806309" cy="765781"/>
      </dsp:txXfrm>
    </dsp:sp>
    <dsp:sp modelId="{8924AC07-4650-4868-8C6D-C6BE59731FC0}">
      <dsp:nvSpPr>
        <dsp:cNvPr id="0" name=""/>
        <dsp:cNvSpPr/>
      </dsp:nvSpPr>
      <dsp:spPr>
        <a:xfrm rot="5400000">
          <a:off x="5883730" y="3877816"/>
          <a:ext cx="804070" cy="915405"/>
        </a:xfrm>
        <a:prstGeom prst="bentUpArrow">
          <a:avLst>
            <a:gd name="adj1" fmla="val 32840"/>
            <a:gd name="adj2" fmla="val 25000"/>
            <a:gd name="adj3" fmla="val 35780"/>
          </a:avLst>
        </a:prstGeom>
        <a:solidFill>
          <a:schemeClr val="accent1">
            <a:tint val="50000"/>
            <a:hueOff val="827378"/>
            <a:satOff val="-14238"/>
            <a:lumOff val="809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CD554D-DC57-43D1-8834-8D72BB7F81D8}">
      <dsp:nvSpPr>
        <dsp:cNvPr id="0" name=""/>
        <dsp:cNvSpPr/>
      </dsp:nvSpPr>
      <dsp:spPr>
        <a:xfrm>
          <a:off x="5536457" y="2992160"/>
          <a:ext cx="1353580" cy="947462"/>
        </a:xfrm>
        <a:prstGeom prst="roundRect">
          <a:avLst>
            <a:gd name="adj" fmla="val 166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Dissertation Committee</a:t>
          </a:r>
        </a:p>
      </dsp:txBody>
      <dsp:txXfrm>
        <a:off x="5582717" y="3038420"/>
        <a:ext cx="1261060" cy="854942"/>
      </dsp:txXfrm>
    </dsp:sp>
    <dsp:sp modelId="{FF03255B-C5DF-4AB0-921C-1561053F0DB5}">
      <dsp:nvSpPr>
        <dsp:cNvPr id="0" name=""/>
        <dsp:cNvSpPr/>
      </dsp:nvSpPr>
      <dsp:spPr>
        <a:xfrm>
          <a:off x="6824429" y="3326096"/>
          <a:ext cx="984465" cy="765781"/>
        </a:xfrm>
        <a:prstGeom prst="rect">
          <a:avLst/>
        </a:prstGeom>
        <a:noFill/>
        <a:ln>
          <a:noFill/>
        </a:ln>
        <a:effectLst/>
      </dsp:spPr>
      <dsp:style>
        <a:lnRef idx="0">
          <a:scrgbClr r="0" g="0" b="0"/>
        </a:lnRef>
        <a:fillRef idx="0">
          <a:scrgbClr r="0" g="0" b="0"/>
        </a:fillRef>
        <a:effectRef idx="0">
          <a:scrgbClr r="0" g="0" b="0"/>
        </a:effectRef>
        <a:fontRef idx="minor"/>
      </dsp:style>
    </dsp:sp>
    <dsp:sp modelId="{9729DE55-67C8-4F6C-B750-A852945A01DC}">
      <dsp:nvSpPr>
        <dsp:cNvPr id="0" name=""/>
        <dsp:cNvSpPr/>
      </dsp:nvSpPr>
      <dsp:spPr>
        <a:xfrm rot="5400000">
          <a:off x="7105753" y="4885008"/>
          <a:ext cx="804070" cy="915405"/>
        </a:xfrm>
        <a:prstGeom prst="bentUpArrow">
          <a:avLst>
            <a:gd name="adj1" fmla="val 32840"/>
            <a:gd name="adj2" fmla="val 25000"/>
            <a:gd name="adj3" fmla="val 35780"/>
          </a:avLst>
        </a:prstGeom>
        <a:solidFill>
          <a:schemeClr val="accent1">
            <a:tint val="50000"/>
            <a:hueOff val="1103171"/>
            <a:satOff val="-18984"/>
            <a:lumOff val="1079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52938-1380-469E-80BF-E994FB6803C3}">
      <dsp:nvSpPr>
        <dsp:cNvPr id="0" name=""/>
        <dsp:cNvSpPr/>
      </dsp:nvSpPr>
      <dsp:spPr>
        <a:xfrm>
          <a:off x="6717167" y="4076209"/>
          <a:ext cx="1353580" cy="947462"/>
        </a:xfrm>
        <a:prstGeom prst="roundRect">
          <a:avLst>
            <a:gd name="adj" fmla="val 1667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Dissertation proposal</a:t>
          </a:r>
        </a:p>
      </dsp:txBody>
      <dsp:txXfrm>
        <a:off x="6763427" y="4122469"/>
        <a:ext cx="1261060" cy="854942"/>
      </dsp:txXfrm>
    </dsp:sp>
    <dsp:sp modelId="{689E91D3-43DD-48D2-863B-B469D854AA78}">
      <dsp:nvSpPr>
        <dsp:cNvPr id="0" name=""/>
        <dsp:cNvSpPr/>
      </dsp:nvSpPr>
      <dsp:spPr>
        <a:xfrm>
          <a:off x="7946692" y="4390409"/>
          <a:ext cx="984465" cy="765781"/>
        </a:xfrm>
        <a:prstGeom prst="rect">
          <a:avLst/>
        </a:prstGeom>
        <a:noFill/>
        <a:ln>
          <a:noFill/>
        </a:ln>
        <a:effectLst/>
      </dsp:spPr>
      <dsp:style>
        <a:lnRef idx="0">
          <a:scrgbClr r="0" g="0" b="0"/>
        </a:lnRef>
        <a:fillRef idx="0">
          <a:scrgbClr r="0" g="0" b="0"/>
        </a:fillRef>
        <a:effectRef idx="0">
          <a:scrgbClr r="0" g="0" b="0"/>
        </a:effectRef>
        <a:fontRef idx="minor"/>
      </dsp:style>
    </dsp:sp>
    <dsp:sp modelId="{F555E13D-8073-43DD-975A-9D322AD5CC6E}">
      <dsp:nvSpPr>
        <dsp:cNvPr id="0" name=""/>
        <dsp:cNvSpPr/>
      </dsp:nvSpPr>
      <dsp:spPr>
        <a:xfrm>
          <a:off x="7968141" y="5042839"/>
          <a:ext cx="1353580" cy="947462"/>
        </a:xfrm>
        <a:prstGeom prst="roundRect">
          <a:avLst>
            <a:gd name="adj" fmla="val 166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Dissertation Defense</a:t>
          </a:r>
        </a:p>
      </dsp:txBody>
      <dsp:txXfrm>
        <a:off x="8014401" y="5089099"/>
        <a:ext cx="1261060" cy="854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70411-90B0-4CEC-AD8F-EEF0F1059F45}">
      <dsp:nvSpPr>
        <dsp:cNvPr id="0" name=""/>
        <dsp:cNvSpPr/>
      </dsp:nvSpPr>
      <dsp:spPr>
        <a:xfrm rot="5400000">
          <a:off x="779870" y="953653"/>
          <a:ext cx="1495175" cy="180127"/>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652B997-5F44-4574-9C8E-FC998845FC2D}">
      <dsp:nvSpPr>
        <dsp:cNvPr id="0" name=""/>
        <dsp:cNvSpPr/>
      </dsp:nvSpPr>
      <dsp:spPr>
        <a:xfrm>
          <a:off x="1124230" y="34"/>
          <a:ext cx="2001419" cy="1200851"/>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 Write your dissertation</a:t>
          </a:r>
        </a:p>
      </dsp:txBody>
      <dsp:txXfrm>
        <a:off x="1159402" y="35206"/>
        <a:ext cx="1931075" cy="1130507"/>
      </dsp:txXfrm>
    </dsp:sp>
    <dsp:sp modelId="{82D26FAF-BFB8-46D3-8444-5318B5788CFB}">
      <dsp:nvSpPr>
        <dsp:cNvPr id="0" name=""/>
        <dsp:cNvSpPr/>
      </dsp:nvSpPr>
      <dsp:spPr>
        <a:xfrm rot="5400000">
          <a:off x="779870" y="2454717"/>
          <a:ext cx="1495175" cy="180127"/>
        </a:xfrm>
        <a:prstGeom prst="rect">
          <a:avLst/>
        </a:prstGeom>
        <a:solidFill>
          <a:schemeClr val="accent5">
            <a:hueOff val="178233"/>
            <a:satOff val="-3606"/>
            <a:lumOff val="11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26BB40A-CD80-4AC3-A8A5-8EE4CE50B98E}">
      <dsp:nvSpPr>
        <dsp:cNvPr id="0" name=""/>
        <dsp:cNvSpPr/>
      </dsp:nvSpPr>
      <dsp:spPr>
        <a:xfrm>
          <a:off x="1124230" y="1501099"/>
          <a:ext cx="2001419" cy="1200851"/>
        </a:xfrm>
        <a:prstGeom prst="roundRect">
          <a:avLst>
            <a:gd name="adj" fmla="val 10000"/>
          </a:avLst>
        </a:prstGeom>
        <a:solidFill>
          <a:schemeClr val="accent5">
            <a:hueOff val="166350"/>
            <a:satOff val="-3366"/>
            <a:lumOff val="105"/>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2. Apply for Graduation (via Nest)</a:t>
          </a:r>
        </a:p>
      </dsp:txBody>
      <dsp:txXfrm>
        <a:off x="1159402" y="1536271"/>
        <a:ext cx="1931075" cy="1130507"/>
      </dsp:txXfrm>
    </dsp:sp>
    <dsp:sp modelId="{941B6B61-CF7C-4EC7-B38C-D4B3E3464571}">
      <dsp:nvSpPr>
        <dsp:cNvPr id="0" name=""/>
        <dsp:cNvSpPr/>
      </dsp:nvSpPr>
      <dsp:spPr>
        <a:xfrm rot="5400000">
          <a:off x="779870" y="3955782"/>
          <a:ext cx="1495175" cy="180127"/>
        </a:xfrm>
        <a:prstGeom prst="rect">
          <a:avLst/>
        </a:prstGeom>
        <a:solidFill>
          <a:schemeClr val="accent5">
            <a:hueOff val="356465"/>
            <a:satOff val="-7213"/>
            <a:lumOff val="22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C888692-F2AB-41FE-928A-D7B92446BE09}">
      <dsp:nvSpPr>
        <dsp:cNvPr id="0" name=""/>
        <dsp:cNvSpPr/>
      </dsp:nvSpPr>
      <dsp:spPr>
        <a:xfrm>
          <a:off x="1124230" y="3002163"/>
          <a:ext cx="2001419" cy="1200851"/>
        </a:xfrm>
        <a:prstGeom prst="roundRect">
          <a:avLst>
            <a:gd name="adj" fmla="val 10000"/>
          </a:avLst>
        </a:prstGeom>
        <a:solidFill>
          <a:schemeClr val="accent5">
            <a:hueOff val="332701"/>
            <a:satOff val="-6732"/>
            <a:lumOff val="209"/>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3. Schedule your Defense</a:t>
          </a:r>
        </a:p>
      </dsp:txBody>
      <dsp:txXfrm>
        <a:off x="1159402" y="3037335"/>
        <a:ext cx="1931075" cy="1130507"/>
      </dsp:txXfrm>
    </dsp:sp>
    <dsp:sp modelId="{A09C3D10-EE8F-44FF-928D-EE715C8EA751}">
      <dsp:nvSpPr>
        <dsp:cNvPr id="0" name=""/>
        <dsp:cNvSpPr/>
      </dsp:nvSpPr>
      <dsp:spPr>
        <a:xfrm>
          <a:off x="1530402" y="4706314"/>
          <a:ext cx="2655999" cy="180127"/>
        </a:xfrm>
        <a:prstGeom prst="rect">
          <a:avLst/>
        </a:prstGeom>
        <a:solidFill>
          <a:schemeClr val="accent5">
            <a:hueOff val="534698"/>
            <a:satOff val="-10819"/>
            <a:lumOff val="33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BA3AC51-0BDE-4525-9CAD-6BCB76E9CD37}">
      <dsp:nvSpPr>
        <dsp:cNvPr id="0" name=""/>
        <dsp:cNvSpPr/>
      </dsp:nvSpPr>
      <dsp:spPr>
        <a:xfrm>
          <a:off x="1124230" y="4503228"/>
          <a:ext cx="2001419" cy="1200851"/>
        </a:xfrm>
        <a:prstGeom prst="roundRect">
          <a:avLst>
            <a:gd name="adj" fmla="val 10000"/>
          </a:avLst>
        </a:prstGeom>
        <a:solidFill>
          <a:schemeClr val="accent5">
            <a:hueOff val="499051"/>
            <a:satOff val="-10098"/>
            <a:lumOff val="314"/>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4. Send a draft of your signature page to TGS for approval</a:t>
          </a:r>
        </a:p>
      </dsp:txBody>
      <dsp:txXfrm>
        <a:off x="1159402" y="4538400"/>
        <a:ext cx="1931075" cy="1130507"/>
      </dsp:txXfrm>
    </dsp:sp>
    <dsp:sp modelId="{8332E903-560A-4C38-B23D-EE256950C863}">
      <dsp:nvSpPr>
        <dsp:cNvPr id="0" name=""/>
        <dsp:cNvSpPr/>
      </dsp:nvSpPr>
      <dsp:spPr>
        <a:xfrm rot="16200000">
          <a:off x="3441758" y="3955782"/>
          <a:ext cx="1495175" cy="180127"/>
        </a:xfrm>
        <a:prstGeom prst="rect">
          <a:avLst/>
        </a:prstGeom>
        <a:solidFill>
          <a:schemeClr val="accent5">
            <a:hueOff val="712930"/>
            <a:satOff val="-14425"/>
            <a:lumOff val="44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30F0DB3-78B8-446E-9CAA-9487E260D0CD}">
      <dsp:nvSpPr>
        <dsp:cNvPr id="0" name=""/>
        <dsp:cNvSpPr/>
      </dsp:nvSpPr>
      <dsp:spPr>
        <a:xfrm>
          <a:off x="3786117" y="4503228"/>
          <a:ext cx="2001419" cy="1200851"/>
        </a:xfrm>
        <a:prstGeom prst="roundRect">
          <a:avLst>
            <a:gd name="adj" fmla="val 10000"/>
          </a:avLst>
        </a:prstGeom>
        <a:solidFill>
          <a:schemeClr val="accent5">
            <a:hueOff val="665402"/>
            <a:satOff val="-13464"/>
            <a:lumOff val="418"/>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5.  Defend</a:t>
          </a:r>
        </a:p>
      </dsp:txBody>
      <dsp:txXfrm>
        <a:off x="3821289" y="4538400"/>
        <a:ext cx="1931075" cy="1130507"/>
      </dsp:txXfrm>
    </dsp:sp>
    <dsp:sp modelId="{36CA9C7B-4A3B-4EE8-986D-3244EB6A934C}">
      <dsp:nvSpPr>
        <dsp:cNvPr id="0" name=""/>
        <dsp:cNvSpPr/>
      </dsp:nvSpPr>
      <dsp:spPr>
        <a:xfrm rot="16200000">
          <a:off x="3441758" y="2454717"/>
          <a:ext cx="1495175" cy="180127"/>
        </a:xfrm>
        <a:prstGeom prst="rect">
          <a:avLst/>
        </a:prstGeom>
        <a:solidFill>
          <a:schemeClr val="accent5">
            <a:hueOff val="891163"/>
            <a:satOff val="-18032"/>
            <a:lumOff val="56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FE96C3-E7D9-4064-87AF-8A2D0B742F40}">
      <dsp:nvSpPr>
        <dsp:cNvPr id="0" name=""/>
        <dsp:cNvSpPr/>
      </dsp:nvSpPr>
      <dsp:spPr>
        <a:xfrm>
          <a:off x="3786117" y="3002163"/>
          <a:ext cx="2001419" cy="1200851"/>
        </a:xfrm>
        <a:prstGeom prst="roundRect">
          <a:avLst>
            <a:gd name="adj" fmla="val 10000"/>
          </a:avLst>
        </a:prstGeom>
        <a:solidFill>
          <a:schemeClr val="accent5">
            <a:hueOff val="831752"/>
            <a:satOff val="-16830"/>
            <a:lumOff val="523"/>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6. Circulate approved signature page to all committee members</a:t>
          </a:r>
        </a:p>
      </dsp:txBody>
      <dsp:txXfrm>
        <a:off x="3821289" y="3037335"/>
        <a:ext cx="1931075" cy="1130507"/>
      </dsp:txXfrm>
    </dsp:sp>
    <dsp:sp modelId="{C1FBAAD7-8C6B-48F6-8B54-7C0E9A23E6CB}">
      <dsp:nvSpPr>
        <dsp:cNvPr id="0" name=""/>
        <dsp:cNvSpPr/>
      </dsp:nvSpPr>
      <dsp:spPr>
        <a:xfrm rot="16200000">
          <a:off x="3441758" y="953653"/>
          <a:ext cx="1495175" cy="180127"/>
        </a:xfrm>
        <a:prstGeom prst="rect">
          <a:avLst/>
        </a:prstGeom>
        <a:solidFill>
          <a:schemeClr val="accent5">
            <a:hueOff val="1069395"/>
            <a:satOff val="-21638"/>
            <a:lumOff val="67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699831E-9E96-4126-9843-EE5C56963884}">
      <dsp:nvSpPr>
        <dsp:cNvPr id="0" name=""/>
        <dsp:cNvSpPr/>
      </dsp:nvSpPr>
      <dsp:spPr>
        <a:xfrm>
          <a:off x="3786117" y="1501099"/>
          <a:ext cx="2001419" cy="1200851"/>
        </a:xfrm>
        <a:prstGeom prst="roundRect">
          <a:avLst>
            <a:gd name="adj" fmla="val 10000"/>
          </a:avLst>
        </a:prstGeom>
        <a:solidFill>
          <a:schemeClr val="accent5">
            <a:hueOff val="998102"/>
            <a:satOff val="-20196"/>
            <a:lumOff val="628"/>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7. Make revisions</a:t>
          </a:r>
        </a:p>
      </dsp:txBody>
      <dsp:txXfrm>
        <a:off x="3821289" y="1536271"/>
        <a:ext cx="1931075" cy="1130507"/>
      </dsp:txXfrm>
    </dsp:sp>
    <dsp:sp modelId="{FA5133BB-6E65-4FE5-A711-D566A8BDB26C}">
      <dsp:nvSpPr>
        <dsp:cNvPr id="0" name=""/>
        <dsp:cNvSpPr/>
      </dsp:nvSpPr>
      <dsp:spPr>
        <a:xfrm>
          <a:off x="4192290" y="203121"/>
          <a:ext cx="2655999" cy="180127"/>
        </a:xfrm>
        <a:prstGeom prst="rect">
          <a:avLst/>
        </a:prstGeom>
        <a:solidFill>
          <a:schemeClr val="accent5">
            <a:hueOff val="1247628"/>
            <a:satOff val="-25244"/>
            <a:lumOff val="78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B6DB886-B0A4-425F-B771-47903DAA29EC}">
      <dsp:nvSpPr>
        <dsp:cNvPr id="0" name=""/>
        <dsp:cNvSpPr/>
      </dsp:nvSpPr>
      <dsp:spPr>
        <a:xfrm>
          <a:off x="3786117" y="34"/>
          <a:ext cx="2001419" cy="1200851"/>
        </a:xfrm>
        <a:prstGeom prst="roundRect">
          <a:avLst>
            <a:gd name="adj" fmla="val 10000"/>
          </a:avLst>
        </a:prstGeom>
        <a:solidFill>
          <a:schemeClr val="accent5">
            <a:hueOff val="1164453"/>
            <a:satOff val="-23562"/>
            <a:lumOff val="732"/>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8. Have your Chair approve revisions and finalize your signature pages</a:t>
          </a:r>
        </a:p>
      </dsp:txBody>
      <dsp:txXfrm>
        <a:off x="3821289" y="35206"/>
        <a:ext cx="1931075" cy="1130507"/>
      </dsp:txXfrm>
    </dsp:sp>
    <dsp:sp modelId="{1DC2E1E2-F298-486C-B3F3-BEAFDAD5B2AC}">
      <dsp:nvSpPr>
        <dsp:cNvPr id="0" name=""/>
        <dsp:cNvSpPr/>
      </dsp:nvSpPr>
      <dsp:spPr>
        <a:xfrm rot="5400000">
          <a:off x="6103645" y="953653"/>
          <a:ext cx="1495175" cy="180127"/>
        </a:xfrm>
        <a:prstGeom prst="rect">
          <a:avLst/>
        </a:prstGeom>
        <a:solidFill>
          <a:schemeClr val="accent5">
            <a:hueOff val="1425861"/>
            <a:satOff val="-28851"/>
            <a:lumOff val="89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147727B-2176-47F2-BEE7-ACF0A15C1761}">
      <dsp:nvSpPr>
        <dsp:cNvPr id="0" name=""/>
        <dsp:cNvSpPr/>
      </dsp:nvSpPr>
      <dsp:spPr>
        <a:xfrm>
          <a:off x="6448005" y="34"/>
          <a:ext cx="2001419" cy="1200851"/>
        </a:xfrm>
        <a:prstGeom prst="roundRect">
          <a:avLst>
            <a:gd name="adj" fmla="val 10000"/>
          </a:avLst>
        </a:prstGeom>
        <a:solidFill>
          <a:schemeClr val="accent5">
            <a:hueOff val="1330803"/>
            <a:satOff val="-26927"/>
            <a:lumOff val="837"/>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9. Submit signature pages and Dissertation Filing Fee to TGS</a:t>
          </a:r>
        </a:p>
      </dsp:txBody>
      <dsp:txXfrm>
        <a:off x="6483177" y="35206"/>
        <a:ext cx="1931075" cy="1130507"/>
      </dsp:txXfrm>
    </dsp:sp>
    <dsp:sp modelId="{FC03488F-F2E3-482D-9FAD-026568A79AB4}">
      <dsp:nvSpPr>
        <dsp:cNvPr id="0" name=""/>
        <dsp:cNvSpPr/>
      </dsp:nvSpPr>
      <dsp:spPr>
        <a:xfrm rot="5400000">
          <a:off x="6103645" y="2454717"/>
          <a:ext cx="1495175" cy="180127"/>
        </a:xfrm>
        <a:prstGeom prst="rect">
          <a:avLst/>
        </a:prstGeom>
        <a:solidFill>
          <a:schemeClr val="accent5">
            <a:hueOff val="1604093"/>
            <a:satOff val="-32457"/>
            <a:lumOff val="100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613EED4-5D4A-494D-90D1-882B4DAA67E8}">
      <dsp:nvSpPr>
        <dsp:cNvPr id="0" name=""/>
        <dsp:cNvSpPr/>
      </dsp:nvSpPr>
      <dsp:spPr>
        <a:xfrm>
          <a:off x="6448005" y="1501099"/>
          <a:ext cx="2001419" cy="1200851"/>
        </a:xfrm>
        <a:prstGeom prst="roundRect">
          <a:avLst>
            <a:gd name="adj" fmla="val 10000"/>
          </a:avLst>
        </a:prstGeom>
        <a:solidFill>
          <a:schemeClr val="accent5">
            <a:hueOff val="1497154"/>
            <a:satOff val="-30293"/>
            <a:lumOff val="941"/>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10. Send electronic file to TGS for approval of formatting</a:t>
          </a:r>
        </a:p>
      </dsp:txBody>
      <dsp:txXfrm>
        <a:off x="6483177" y="1536271"/>
        <a:ext cx="1931075" cy="1130507"/>
      </dsp:txXfrm>
    </dsp:sp>
    <dsp:sp modelId="{CA8403A4-295F-4BAE-A344-165D6F15905C}">
      <dsp:nvSpPr>
        <dsp:cNvPr id="0" name=""/>
        <dsp:cNvSpPr/>
      </dsp:nvSpPr>
      <dsp:spPr>
        <a:xfrm rot="5400000">
          <a:off x="6103645" y="3955782"/>
          <a:ext cx="1495175" cy="180127"/>
        </a:xfrm>
        <a:prstGeom prst="rect">
          <a:avLst/>
        </a:prstGeom>
        <a:solidFill>
          <a:schemeClr val="accent5">
            <a:hueOff val="1782326"/>
            <a:satOff val="-36064"/>
            <a:lumOff val="112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EF9C6BF-B08E-48FA-AB29-35D40846B957}">
      <dsp:nvSpPr>
        <dsp:cNvPr id="0" name=""/>
        <dsp:cNvSpPr/>
      </dsp:nvSpPr>
      <dsp:spPr>
        <a:xfrm>
          <a:off x="6448005" y="3002163"/>
          <a:ext cx="2001419" cy="1200851"/>
        </a:xfrm>
        <a:prstGeom prst="roundRect">
          <a:avLst>
            <a:gd name="adj" fmla="val 10000"/>
          </a:avLst>
        </a:prstGeom>
        <a:solidFill>
          <a:schemeClr val="accent5">
            <a:hueOff val="1663504"/>
            <a:satOff val="-33659"/>
            <a:lumOff val="1046"/>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11. Work with TGS to finalize formatting</a:t>
          </a:r>
        </a:p>
      </dsp:txBody>
      <dsp:txXfrm>
        <a:off x="6483177" y="3037335"/>
        <a:ext cx="1931075" cy="1130507"/>
      </dsp:txXfrm>
    </dsp:sp>
    <dsp:sp modelId="{14DC9BD9-B4EB-4891-82C1-FD72BA13EBF4}">
      <dsp:nvSpPr>
        <dsp:cNvPr id="0" name=""/>
        <dsp:cNvSpPr/>
      </dsp:nvSpPr>
      <dsp:spPr>
        <a:xfrm>
          <a:off x="6854178" y="4706314"/>
          <a:ext cx="2655999" cy="180127"/>
        </a:xfrm>
        <a:prstGeom prst="rect">
          <a:avLst/>
        </a:prstGeom>
        <a:solidFill>
          <a:schemeClr val="accent5">
            <a:hueOff val="1960558"/>
            <a:satOff val="-39670"/>
            <a:lumOff val="123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9EF5743-DCFC-4628-AD7F-7D01BA5AB409}">
      <dsp:nvSpPr>
        <dsp:cNvPr id="0" name=""/>
        <dsp:cNvSpPr/>
      </dsp:nvSpPr>
      <dsp:spPr>
        <a:xfrm>
          <a:off x="6448005" y="4503228"/>
          <a:ext cx="2001419" cy="1200851"/>
        </a:xfrm>
        <a:prstGeom prst="roundRect">
          <a:avLst>
            <a:gd name="adj" fmla="val 10000"/>
          </a:avLst>
        </a:prstGeom>
        <a:solidFill>
          <a:schemeClr val="accent5">
            <a:hueOff val="1829854"/>
            <a:satOff val="-37025"/>
            <a:lumOff val="1151"/>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12. Receive final, approved copy (.pdf) of dissertation from TGS</a:t>
          </a:r>
        </a:p>
      </dsp:txBody>
      <dsp:txXfrm>
        <a:off x="6483177" y="4538400"/>
        <a:ext cx="1931075" cy="1130507"/>
      </dsp:txXfrm>
    </dsp:sp>
    <dsp:sp modelId="{997E4CCE-9696-4E36-87F6-6F24CB00356D}">
      <dsp:nvSpPr>
        <dsp:cNvPr id="0" name=""/>
        <dsp:cNvSpPr/>
      </dsp:nvSpPr>
      <dsp:spPr>
        <a:xfrm rot="16200000">
          <a:off x="8765533" y="3955782"/>
          <a:ext cx="1495175" cy="180127"/>
        </a:xfrm>
        <a:prstGeom prst="rect">
          <a:avLst/>
        </a:prstGeom>
        <a:solidFill>
          <a:schemeClr val="accent5">
            <a:hueOff val="2138791"/>
            <a:satOff val="-43276"/>
            <a:lumOff val="134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5F5C352-A557-4AEE-8FF8-BBD6A8FE659A}">
      <dsp:nvSpPr>
        <dsp:cNvPr id="0" name=""/>
        <dsp:cNvSpPr/>
      </dsp:nvSpPr>
      <dsp:spPr>
        <a:xfrm>
          <a:off x="9109893" y="4503228"/>
          <a:ext cx="2001419" cy="1200851"/>
        </a:xfrm>
        <a:prstGeom prst="roundRect">
          <a:avLst>
            <a:gd name="adj" fmla="val 10000"/>
          </a:avLst>
        </a:prstGeom>
        <a:solidFill>
          <a:schemeClr val="accent5">
            <a:hueOff val="1996205"/>
            <a:satOff val="-40391"/>
            <a:lumOff val="1255"/>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13. Submit .pdf of final copy to UMI/ProQuest</a:t>
          </a:r>
        </a:p>
      </dsp:txBody>
      <dsp:txXfrm>
        <a:off x="9145065" y="4538400"/>
        <a:ext cx="1931075" cy="1130507"/>
      </dsp:txXfrm>
    </dsp:sp>
    <dsp:sp modelId="{26E88C20-144D-4628-94DF-09BE60A5E9C1}">
      <dsp:nvSpPr>
        <dsp:cNvPr id="0" name=""/>
        <dsp:cNvSpPr/>
      </dsp:nvSpPr>
      <dsp:spPr>
        <a:xfrm rot="16200000">
          <a:off x="8765533" y="2454717"/>
          <a:ext cx="1495175" cy="180127"/>
        </a:xfrm>
        <a:prstGeom prst="rect">
          <a:avLst/>
        </a:prstGeom>
        <a:solidFill>
          <a:schemeClr val="accent5">
            <a:hueOff val="2317023"/>
            <a:satOff val="-46883"/>
            <a:lumOff val="145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11C76E7-B3FC-4D07-A95B-963D3AA2DC39}">
      <dsp:nvSpPr>
        <dsp:cNvPr id="0" name=""/>
        <dsp:cNvSpPr/>
      </dsp:nvSpPr>
      <dsp:spPr>
        <a:xfrm>
          <a:off x="9109893" y="3002163"/>
          <a:ext cx="2001419" cy="1200851"/>
        </a:xfrm>
        <a:prstGeom prst="roundRect">
          <a:avLst>
            <a:gd name="adj" fmla="val 10000"/>
          </a:avLst>
        </a:prstGeom>
        <a:solidFill>
          <a:schemeClr val="accent5">
            <a:hueOff val="2162555"/>
            <a:satOff val="-43757"/>
            <a:lumOff val="136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14. Complete Survey of Earned Doctorates</a:t>
          </a:r>
        </a:p>
      </dsp:txBody>
      <dsp:txXfrm>
        <a:off x="9145065" y="3037335"/>
        <a:ext cx="1931075" cy="1130507"/>
      </dsp:txXfrm>
    </dsp:sp>
    <dsp:sp modelId="{1B406BE9-1EA7-4AA9-8CD1-0EAB9AAA6CDD}">
      <dsp:nvSpPr>
        <dsp:cNvPr id="0" name=""/>
        <dsp:cNvSpPr/>
      </dsp:nvSpPr>
      <dsp:spPr>
        <a:xfrm rot="16200000">
          <a:off x="8765533" y="953653"/>
          <a:ext cx="1495175" cy="180127"/>
        </a:xfrm>
        <a:prstGeom prst="rect">
          <a:avLst/>
        </a:prstGeom>
        <a:solidFill>
          <a:schemeClr val="accent5">
            <a:hueOff val="2495256"/>
            <a:satOff val="-50489"/>
            <a:lumOff val="15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47EDD60-F546-4A82-8F67-DA17EA36C3B7}">
      <dsp:nvSpPr>
        <dsp:cNvPr id="0" name=""/>
        <dsp:cNvSpPr/>
      </dsp:nvSpPr>
      <dsp:spPr>
        <a:xfrm>
          <a:off x="9109893" y="1501099"/>
          <a:ext cx="2001419" cy="1200851"/>
        </a:xfrm>
        <a:prstGeom prst="roundRect">
          <a:avLst>
            <a:gd name="adj" fmla="val 10000"/>
          </a:avLst>
        </a:prstGeom>
        <a:solidFill>
          <a:schemeClr val="accent5">
            <a:hueOff val="2328906"/>
            <a:satOff val="-47123"/>
            <a:lumOff val="1464"/>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15. Complete any necessary Commencement forms/actions</a:t>
          </a:r>
        </a:p>
      </dsp:txBody>
      <dsp:txXfrm>
        <a:off x="9145065" y="1536271"/>
        <a:ext cx="1931075" cy="1130507"/>
      </dsp:txXfrm>
    </dsp:sp>
    <dsp:sp modelId="{5CA8BA0F-EE0E-4E8D-945E-84DB1A87C7F6}">
      <dsp:nvSpPr>
        <dsp:cNvPr id="0" name=""/>
        <dsp:cNvSpPr/>
      </dsp:nvSpPr>
      <dsp:spPr>
        <a:xfrm>
          <a:off x="9109893" y="34"/>
          <a:ext cx="2001419" cy="1200851"/>
        </a:xfrm>
        <a:prstGeom prst="roundRect">
          <a:avLst>
            <a:gd name="adj" fmla="val 10000"/>
          </a:avLst>
        </a:prstGeom>
        <a:solidFill>
          <a:schemeClr val="accent5">
            <a:hueOff val="2495256"/>
            <a:satOff val="-50489"/>
            <a:lumOff val="1569"/>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solidFill>
                <a:schemeClr val="bg1"/>
              </a:solidFill>
              <a:effectLst>
                <a:outerShdw blurRad="38100" dist="38100" dir="2700000" algn="tl">
                  <a:srgbClr val="000000">
                    <a:alpha val="43137"/>
                  </a:srgbClr>
                </a:outerShdw>
              </a:effectLst>
            </a:rPr>
            <a:t>16. Go to Commencement and get hooded!</a:t>
          </a:r>
        </a:p>
      </dsp:txBody>
      <dsp:txXfrm>
        <a:off x="9145065" y="35206"/>
        <a:ext cx="1931075" cy="113050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3B7EDDA-5E04-4B50-A578-E2734FA76115}" type="datetimeFigureOut">
              <a:rPr lang="en-US" smtClean="0"/>
              <a:t>1/27/2021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AAB47D6-5DB2-42F9-9A6E-7516EDB0A7C0}" type="slidenum">
              <a:rPr lang="en-US" smtClean="0"/>
              <a:t>‹#›</a:t>
            </a:fld>
            <a:endParaRPr lang="en-US"/>
          </a:p>
        </p:txBody>
      </p:sp>
    </p:spTree>
    <p:extLst>
      <p:ext uri="{BB962C8B-B14F-4D97-AF65-F5344CB8AC3E}">
        <p14:creationId xmlns:p14="http://schemas.microsoft.com/office/powerpoint/2010/main" val="1061027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B47D6-5DB2-42F9-9A6E-7516EDB0A7C0}" type="slidenum">
              <a:rPr lang="en-US" smtClean="0"/>
              <a:t>1</a:t>
            </a:fld>
            <a:endParaRPr lang="en-US"/>
          </a:p>
        </p:txBody>
      </p:sp>
    </p:spTree>
    <p:extLst>
      <p:ext uri="{BB962C8B-B14F-4D97-AF65-F5344CB8AC3E}">
        <p14:creationId xmlns:p14="http://schemas.microsoft.com/office/powerpoint/2010/main" val="1557858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B47D6-5DB2-42F9-9A6E-7516EDB0A7C0}" type="slidenum">
              <a:rPr lang="en-US" smtClean="0"/>
              <a:t>11</a:t>
            </a:fld>
            <a:endParaRPr lang="en-US"/>
          </a:p>
        </p:txBody>
      </p:sp>
    </p:spTree>
    <p:extLst>
      <p:ext uri="{BB962C8B-B14F-4D97-AF65-F5344CB8AC3E}">
        <p14:creationId xmlns:p14="http://schemas.microsoft.com/office/powerpoint/2010/main" val="1485986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B47D6-5DB2-42F9-9A6E-7516EDB0A7C0}" type="slidenum">
              <a:rPr lang="en-US" smtClean="0"/>
              <a:t>12</a:t>
            </a:fld>
            <a:endParaRPr lang="en-US"/>
          </a:p>
        </p:txBody>
      </p:sp>
    </p:spTree>
    <p:extLst>
      <p:ext uri="{BB962C8B-B14F-4D97-AF65-F5344CB8AC3E}">
        <p14:creationId xmlns:p14="http://schemas.microsoft.com/office/powerpoint/2010/main" val="3143567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B47D6-5DB2-42F9-9A6E-7516EDB0A7C0}" type="slidenum">
              <a:rPr lang="en-US" smtClean="0"/>
              <a:t>13</a:t>
            </a:fld>
            <a:endParaRPr lang="en-US"/>
          </a:p>
        </p:txBody>
      </p:sp>
    </p:spTree>
    <p:extLst>
      <p:ext uri="{BB962C8B-B14F-4D97-AF65-F5344CB8AC3E}">
        <p14:creationId xmlns:p14="http://schemas.microsoft.com/office/powerpoint/2010/main" val="2375612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B47D6-5DB2-42F9-9A6E-7516EDB0A7C0}" type="slidenum">
              <a:rPr lang="en-US" smtClean="0"/>
              <a:t>14</a:t>
            </a:fld>
            <a:endParaRPr lang="en-US"/>
          </a:p>
        </p:txBody>
      </p:sp>
    </p:spTree>
    <p:extLst>
      <p:ext uri="{BB962C8B-B14F-4D97-AF65-F5344CB8AC3E}">
        <p14:creationId xmlns:p14="http://schemas.microsoft.com/office/powerpoint/2010/main" val="624667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B47D6-5DB2-42F9-9A6E-7516EDB0A7C0}" type="slidenum">
              <a:rPr lang="en-US" smtClean="0"/>
              <a:t>15</a:t>
            </a:fld>
            <a:endParaRPr lang="en-US"/>
          </a:p>
        </p:txBody>
      </p:sp>
    </p:spTree>
    <p:extLst>
      <p:ext uri="{BB962C8B-B14F-4D97-AF65-F5344CB8AC3E}">
        <p14:creationId xmlns:p14="http://schemas.microsoft.com/office/powerpoint/2010/main" val="499337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75964ee2f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75964ee2f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64" name="Google Shape;164;gb75964ee2f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b75964ee2f_0_21: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b75964ee2f_0_2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86" name="Google Shape;186;gb75964ee2f_0_2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B47D6-5DB2-42F9-9A6E-7516EDB0A7C0}" type="slidenum">
              <a:rPr lang="en-US" smtClean="0"/>
              <a:t>18</a:t>
            </a:fld>
            <a:endParaRPr lang="en-US"/>
          </a:p>
        </p:txBody>
      </p:sp>
    </p:spTree>
    <p:extLst>
      <p:ext uri="{BB962C8B-B14F-4D97-AF65-F5344CB8AC3E}">
        <p14:creationId xmlns:p14="http://schemas.microsoft.com/office/powerpoint/2010/main" val="2882305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B47D6-5DB2-42F9-9A6E-7516EDB0A7C0}" type="slidenum">
              <a:rPr lang="en-US" smtClean="0"/>
              <a:t>19</a:t>
            </a:fld>
            <a:endParaRPr lang="en-US"/>
          </a:p>
        </p:txBody>
      </p:sp>
    </p:spTree>
    <p:extLst>
      <p:ext uri="{BB962C8B-B14F-4D97-AF65-F5344CB8AC3E}">
        <p14:creationId xmlns:p14="http://schemas.microsoft.com/office/powerpoint/2010/main" val="1765393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B47D6-5DB2-42F9-9A6E-7516EDB0A7C0}" type="slidenum">
              <a:rPr lang="en-US" smtClean="0"/>
              <a:t>20</a:t>
            </a:fld>
            <a:endParaRPr lang="en-US"/>
          </a:p>
        </p:txBody>
      </p:sp>
    </p:spTree>
    <p:extLst>
      <p:ext uri="{BB962C8B-B14F-4D97-AF65-F5344CB8AC3E}">
        <p14:creationId xmlns:p14="http://schemas.microsoft.com/office/powerpoint/2010/main" val="3947550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B47D6-5DB2-42F9-9A6E-7516EDB0A7C0}" type="slidenum">
              <a:rPr lang="en-US" smtClean="0"/>
              <a:t>2</a:t>
            </a:fld>
            <a:endParaRPr lang="en-US"/>
          </a:p>
        </p:txBody>
      </p:sp>
    </p:spTree>
    <p:extLst>
      <p:ext uri="{BB962C8B-B14F-4D97-AF65-F5344CB8AC3E}">
        <p14:creationId xmlns:p14="http://schemas.microsoft.com/office/powerpoint/2010/main" val="23120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B47D6-5DB2-42F9-9A6E-7516EDB0A7C0}" type="slidenum">
              <a:rPr lang="en-US" smtClean="0"/>
              <a:t>21</a:t>
            </a:fld>
            <a:endParaRPr lang="en-US"/>
          </a:p>
        </p:txBody>
      </p:sp>
    </p:spTree>
    <p:extLst>
      <p:ext uri="{BB962C8B-B14F-4D97-AF65-F5344CB8AC3E}">
        <p14:creationId xmlns:p14="http://schemas.microsoft.com/office/powerpoint/2010/main" val="947106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B47D6-5DB2-42F9-9A6E-7516EDB0A7C0}" type="slidenum">
              <a:rPr lang="en-US" smtClean="0"/>
              <a:t>22</a:t>
            </a:fld>
            <a:endParaRPr lang="en-US"/>
          </a:p>
        </p:txBody>
      </p:sp>
    </p:spTree>
    <p:extLst>
      <p:ext uri="{BB962C8B-B14F-4D97-AF65-F5344CB8AC3E}">
        <p14:creationId xmlns:p14="http://schemas.microsoft.com/office/powerpoint/2010/main" val="1634462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B47D6-5DB2-42F9-9A6E-7516EDB0A7C0}" type="slidenum">
              <a:rPr lang="en-US" smtClean="0"/>
              <a:t>23</a:t>
            </a:fld>
            <a:endParaRPr lang="en-US"/>
          </a:p>
        </p:txBody>
      </p:sp>
    </p:spTree>
    <p:extLst>
      <p:ext uri="{BB962C8B-B14F-4D97-AF65-F5344CB8AC3E}">
        <p14:creationId xmlns:p14="http://schemas.microsoft.com/office/powerpoint/2010/main" val="28021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Nelly to talk about research/committee.  ENV committee before Candidacy.  </a:t>
            </a:r>
          </a:p>
        </p:txBody>
      </p:sp>
      <p:sp>
        <p:nvSpPr>
          <p:cNvPr id="4" name="Slide Number Placeholder 3"/>
          <p:cNvSpPr>
            <a:spLocks noGrp="1"/>
          </p:cNvSpPr>
          <p:nvPr>
            <p:ph type="sldNum" sz="quarter" idx="5"/>
          </p:nvPr>
        </p:nvSpPr>
        <p:spPr/>
        <p:txBody>
          <a:bodyPr/>
          <a:lstStyle/>
          <a:p>
            <a:fld id="{BE7B7F9D-1C87-445B-9711-0B0B962AD17E}" type="slidenum">
              <a:rPr lang="en-US" smtClean="0"/>
              <a:t>4</a:t>
            </a:fld>
            <a:endParaRPr lang="en-US"/>
          </a:p>
        </p:txBody>
      </p:sp>
    </p:spTree>
    <p:extLst>
      <p:ext uri="{BB962C8B-B14F-4D97-AF65-F5344CB8AC3E}">
        <p14:creationId xmlns:p14="http://schemas.microsoft.com/office/powerpoint/2010/main" val="111518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graph in the next slide represents the minimum timeline. As much as possible, students should get an early start on dissertation writing to allow for substantive feedback from the advisor and committee. </a:t>
            </a:r>
          </a:p>
          <a:p>
            <a:r>
              <a:rPr lang="en-US" dirty="0"/>
              <a:t>The milestones in dissertation writing are likely to vary from what the graph shows. For example, there will likely be several iterations of different chapters, as the student progresses. The milestones included here are illustrative of the overall process but each student and advisor should work on their specific timeline and milestones. </a:t>
            </a:r>
          </a:p>
          <a:p>
            <a:r>
              <a:rPr lang="en-US" dirty="0"/>
              <a:t>All dissertation defenses must be advertised in the campus community at least two weeks prior to the event. </a:t>
            </a:r>
          </a:p>
          <a:p>
            <a:r>
              <a:rPr lang="en-US" dirty="0"/>
              <a:t>Students must confirm that TGS approves formatting of the dissertation according to the Dissertation Handbook guidelines. </a:t>
            </a:r>
          </a:p>
          <a:p>
            <a:r>
              <a:rPr lang="en-US" dirty="0"/>
              <a:t>The final submission to TGS, Milestone 6, includes several administrative steps that the student needs to complete before the Registrar clears them for graduation, including payment of dissertation filing fee and filling out forms for embargo/release, and UMI submission. TGS will be in contact with the student after the defense to complete these steps. </a:t>
            </a:r>
          </a:p>
          <a:p>
            <a:endParaRPr lang="en-US" dirty="0"/>
          </a:p>
        </p:txBody>
      </p:sp>
      <p:sp>
        <p:nvSpPr>
          <p:cNvPr id="4" name="Slide Number Placeholder 3"/>
          <p:cNvSpPr>
            <a:spLocks noGrp="1"/>
          </p:cNvSpPr>
          <p:nvPr>
            <p:ph type="sldNum" sz="quarter" idx="10"/>
          </p:nvPr>
        </p:nvSpPr>
        <p:spPr/>
        <p:txBody>
          <a:bodyPr/>
          <a:lstStyle/>
          <a:p>
            <a:fld id="{CAAB47D6-5DB2-42F9-9A6E-7516EDB0A7C0}" type="slidenum">
              <a:rPr lang="en-US" smtClean="0"/>
              <a:t>5</a:t>
            </a:fld>
            <a:endParaRPr lang="en-US"/>
          </a:p>
        </p:txBody>
      </p:sp>
    </p:spTree>
    <p:extLst>
      <p:ext uri="{BB962C8B-B14F-4D97-AF65-F5344CB8AC3E}">
        <p14:creationId xmlns:p14="http://schemas.microsoft.com/office/powerpoint/2010/main" val="18564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B47D6-5DB2-42F9-9A6E-7516EDB0A7C0}" type="slidenum">
              <a:rPr lang="en-US" smtClean="0"/>
              <a:t>6</a:t>
            </a:fld>
            <a:endParaRPr lang="en-US"/>
          </a:p>
        </p:txBody>
      </p:sp>
    </p:spTree>
    <p:extLst>
      <p:ext uri="{BB962C8B-B14F-4D97-AF65-F5344CB8AC3E}">
        <p14:creationId xmlns:p14="http://schemas.microsoft.com/office/powerpoint/2010/main" val="1290402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B47D6-5DB2-42F9-9A6E-7516EDB0A7C0}" type="slidenum">
              <a:rPr lang="en-US" smtClean="0"/>
              <a:t>7</a:t>
            </a:fld>
            <a:endParaRPr lang="en-US"/>
          </a:p>
        </p:txBody>
      </p:sp>
    </p:spTree>
    <p:extLst>
      <p:ext uri="{BB962C8B-B14F-4D97-AF65-F5344CB8AC3E}">
        <p14:creationId xmlns:p14="http://schemas.microsoft.com/office/powerpoint/2010/main" val="3556933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B47D6-5DB2-42F9-9A6E-7516EDB0A7C0}" type="slidenum">
              <a:rPr lang="en-US" smtClean="0"/>
              <a:t>8</a:t>
            </a:fld>
            <a:endParaRPr lang="en-US"/>
          </a:p>
        </p:txBody>
      </p:sp>
    </p:spTree>
    <p:extLst>
      <p:ext uri="{BB962C8B-B14F-4D97-AF65-F5344CB8AC3E}">
        <p14:creationId xmlns:p14="http://schemas.microsoft.com/office/powerpoint/2010/main" val="2646867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B47D6-5DB2-42F9-9A6E-7516EDB0A7C0}" type="slidenum">
              <a:rPr lang="en-US" smtClean="0"/>
              <a:t>9</a:t>
            </a:fld>
            <a:endParaRPr lang="en-US"/>
          </a:p>
        </p:txBody>
      </p:sp>
    </p:spTree>
    <p:extLst>
      <p:ext uri="{BB962C8B-B14F-4D97-AF65-F5344CB8AC3E}">
        <p14:creationId xmlns:p14="http://schemas.microsoft.com/office/powerpoint/2010/main" val="3555762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B47D6-5DB2-42F9-9A6E-7516EDB0A7C0}" type="slidenum">
              <a:rPr lang="en-US" smtClean="0"/>
              <a:t>10</a:t>
            </a:fld>
            <a:endParaRPr lang="en-US"/>
          </a:p>
        </p:txBody>
      </p:sp>
    </p:spTree>
    <p:extLst>
      <p:ext uri="{BB962C8B-B14F-4D97-AF65-F5344CB8AC3E}">
        <p14:creationId xmlns:p14="http://schemas.microsoft.com/office/powerpoint/2010/main" val="1630426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A35CFD-81DC-486E-A3D1-AED12E75A877}"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CA5ED-2616-4EE9-8E63-D42BC5C61BA8}" type="slidenum">
              <a:rPr lang="en-US" smtClean="0"/>
              <a:t>‹#›</a:t>
            </a:fld>
            <a:endParaRPr lang="en-US"/>
          </a:p>
        </p:txBody>
      </p:sp>
    </p:spTree>
    <p:extLst>
      <p:ext uri="{BB962C8B-B14F-4D97-AF65-F5344CB8AC3E}">
        <p14:creationId xmlns:p14="http://schemas.microsoft.com/office/powerpoint/2010/main" val="2646772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A35CFD-81DC-486E-A3D1-AED12E75A877}"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CA5ED-2616-4EE9-8E63-D42BC5C61BA8}" type="slidenum">
              <a:rPr lang="en-US" smtClean="0"/>
              <a:t>‹#›</a:t>
            </a:fld>
            <a:endParaRPr lang="en-US"/>
          </a:p>
        </p:txBody>
      </p:sp>
    </p:spTree>
    <p:extLst>
      <p:ext uri="{BB962C8B-B14F-4D97-AF65-F5344CB8AC3E}">
        <p14:creationId xmlns:p14="http://schemas.microsoft.com/office/powerpoint/2010/main" val="38319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A35CFD-81DC-486E-A3D1-AED12E75A877}"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CA5ED-2616-4EE9-8E63-D42BC5C61BA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33586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A35CFD-81DC-486E-A3D1-AED12E75A877}"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CA5ED-2616-4EE9-8E63-D42BC5C61BA8}" type="slidenum">
              <a:rPr lang="en-US" smtClean="0"/>
              <a:t>‹#›</a:t>
            </a:fld>
            <a:endParaRPr lang="en-US"/>
          </a:p>
        </p:txBody>
      </p:sp>
    </p:spTree>
    <p:extLst>
      <p:ext uri="{BB962C8B-B14F-4D97-AF65-F5344CB8AC3E}">
        <p14:creationId xmlns:p14="http://schemas.microsoft.com/office/powerpoint/2010/main" val="4288763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A35CFD-81DC-486E-A3D1-AED12E75A877}"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CA5ED-2616-4EE9-8E63-D42BC5C61BA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32868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A35CFD-81DC-486E-A3D1-AED12E75A877}"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CA5ED-2616-4EE9-8E63-D42BC5C61BA8}" type="slidenum">
              <a:rPr lang="en-US" smtClean="0"/>
              <a:t>‹#›</a:t>
            </a:fld>
            <a:endParaRPr lang="en-US"/>
          </a:p>
        </p:txBody>
      </p:sp>
    </p:spTree>
    <p:extLst>
      <p:ext uri="{BB962C8B-B14F-4D97-AF65-F5344CB8AC3E}">
        <p14:creationId xmlns:p14="http://schemas.microsoft.com/office/powerpoint/2010/main" val="1367176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35CFD-81DC-486E-A3D1-AED12E75A877}"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CA5ED-2616-4EE9-8E63-D42BC5C61BA8}" type="slidenum">
              <a:rPr lang="en-US" smtClean="0"/>
              <a:t>‹#›</a:t>
            </a:fld>
            <a:endParaRPr lang="en-US"/>
          </a:p>
        </p:txBody>
      </p:sp>
    </p:spTree>
    <p:extLst>
      <p:ext uri="{BB962C8B-B14F-4D97-AF65-F5344CB8AC3E}">
        <p14:creationId xmlns:p14="http://schemas.microsoft.com/office/powerpoint/2010/main" val="1311344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35CFD-81DC-486E-A3D1-AED12E75A877}"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CA5ED-2616-4EE9-8E63-D42BC5C61BA8}" type="slidenum">
              <a:rPr lang="en-US" smtClean="0"/>
              <a:t>‹#›</a:t>
            </a:fld>
            <a:endParaRPr lang="en-US"/>
          </a:p>
        </p:txBody>
      </p:sp>
    </p:spTree>
    <p:extLst>
      <p:ext uri="{BB962C8B-B14F-4D97-AF65-F5344CB8AC3E}">
        <p14:creationId xmlns:p14="http://schemas.microsoft.com/office/powerpoint/2010/main" val="364232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35CFD-81DC-486E-A3D1-AED12E75A877}"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CA5ED-2616-4EE9-8E63-D42BC5C61BA8}" type="slidenum">
              <a:rPr lang="en-US" smtClean="0"/>
              <a:t>‹#›</a:t>
            </a:fld>
            <a:endParaRPr lang="en-US"/>
          </a:p>
        </p:txBody>
      </p:sp>
    </p:spTree>
    <p:extLst>
      <p:ext uri="{BB962C8B-B14F-4D97-AF65-F5344CB8AC3E}">
        <p14:creationId xmlns:p14="http://schemas.microsoft.com/office/powerpoint/2010/main" val="380312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A35CFD-81DC-486E-A3D1-AED12E75A877}"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CA5ED-2616-4EE9-8E63-D42BC5C61BA8}" type="slidenum">
              <a:rPr lang="en-US" smtClean="0"/>
              <a:t>‹#›</a:t>
            </a:fld>
            <a:endParaRPr lang="en-US"/>
          </a:p>
        </p:txBody>
      </p:sp>
    </p:spTree>
    <p:extLst>
      <p:ext uri="{BB962C8B-B14F-4D97-AF65-F5344CB8AC3E}">
        <p14:creationId xmlns:p14="http://schemas.microsoft.com/office/powerpoint/2010/main" val="257952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A35CFD-81DC-486E-A3D1-AED12E75A877}"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CA5ED-2616-4EE9-8E63-D42BC5C61BA8}" type="slidenum">
              <a:rPr lang="en-US" smtClean="0"/>
              <a:t>‹#›</a:t>
            </a:fld>
            <a:endParaRPr lang="en-US"/>
          </a:p>
        </p:txBody>
      </p:sp>
    </p:spTree>
    <p:extLst>
      <p:ext uri="{BB962C8B-B14F-4D97-AF65-F5344CB8AC3E}">
        <p14:creationId xmlns:p14="http://schemas.microsoft.com/office/powerpoint/2010/main" val="12807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A35CFD-81DC-486E-A3D1-AED12E75A877}"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CA5ED-2616-4EE9-8E63-D42BC5C61BA8}" type="slidenum">
              <a:rPr lang="en-US" smtClean="0"/>
              <a:t>‹#›</a:t>
            </a:fld>
            <a:endParaRPr lang="en-US"/>
          </a:p>
        </p:txBody>
      </p:sp>
    </p:spTree>
    <p:extLst>
      <p:ext uri="{BB962C8B-B14F-4D97-AF65-F5344CB8AC3E}">
        <p14:creationId xmlns:p14="http://schemas.microsoft.com/office/powerpoint/2010/main" val="973154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A35CFD-81DC-486E-A3D1-AED12E75A877}"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CA5ED-2616-4EE9-8E63-D42BC5C61BA8}" type="slidenum">
              <a:rPr lang="en-US" smtClean="0"/>
              <a:t>‹#›</a:t>
            </a:fld>
            <a:endParaRPr lang="en-US"/>
          </a:p>
        </p:txBody>
      </p:sp>
    </p:spTree>
    <p:extLst>
      <p:ext uri="{BB962C8B-B14F-4D97-AF65-F5344CB8AC3E}">
        <p14:creationId xmlns:p14="http://schemas.microsoft.com/office/powerpoint/2010/main" val="243851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35CFD-81DC-486E-A3D1-AED12E75A877}"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CA5ED-2616-4EE9-8E63-D42BC5C61BA8}" type="slidenum">
              <a:rPr lang="en-US" smtClean="0"/>
              <a:t>‹#›</a:t>
            </a:fld>
            <a:endParaRPr lang="en-US"/>
          </a:p>
        </p:txBody>
      </p:sp>
    </p:spTree>
    <p:extLst>
      <p:ext uri="{BB962C8B-B14F-4D97-AF65-F5344CB8AC3E}">
        <p14:creationId xmlns:p14="http://schemas.microsoft.com/office/powerpoint/2010/main" val="2925202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A35CFD-81DC-486E-A3D1-AED12E75A877}"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CA5ED-2616-4EE9-8E63-D42BC5C61BA8}" type="slidenum">
              <a:rPr lang="en-US" smtClean="0"/>
              <a:t>‹#›</a:t>
            </a:fld>
            <a:endParaRPr lang="en-US"/>
          </a:p>
        </p:txBody>
      </p:sp>
    </p:spTree>
    <p:extLst>
      <p:ext uri="{BB962C8B-B14F-4D97-AF65-F5344CB8AC3E}">
        <p14:creationId xmlns:p14="http://schemas.microsoft.com/office/powerpoint/2010/main" val="2039133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A35CFD-81DC-486E-A3D1-AED12E75A877}"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CA5ED-2616-4EE9-8E63-D42BC5C61BA8}" type="slidenum">
              <a:rPr lang="en-US" smtClean="0"/>
              <a:t>‹#›</a:t>
            </a:fld>
            <a:endParaRPr lang="en-US"/>
          </a:p>
        </p:txBody>
      </p:sp>
    </p:spTree>
    <p:extLst>
      <p:ext uri="{BB962C8B-B14F-4D97-AF65-F5344CB8AC3E}">
        <p14:creationId xmlns:p14="http://schemas.microsoft.com/office/powerpoint/2010/main" val="2263204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A35CFD-81DC-486E-A3D1-AED12E75A877}" type="datetimeFigureOut">
              <a:rPr lang="en-US" smtClean="0"/>
              <a:t>1/27/2021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8BCA5ED-2616-4EE9-8E63-D42BC5C61BA8}" type="slidenum">
              <a:rPr lang="en-US" smtClean="0"/>
              <a:t>‹#›</a:t>
            </a:fld>
            <a:endParaRPr lang="en-US"/>
          </a:p>
        </p:txBody>
      </p:sp>
    </p:spTree>
    <p:extLst>
      <p:ext uri="{BB962C8B-B14F-4D97-AF65-F5344CB8AC3E}">
        <p14:creationId xmlns:p14="http://schemas.microsoft.com/office/powerpoint/2010/main" val="632773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ontclair.edu/graduate/wp-content/uploads/sites/58/2020/09/Dissertation-Procedures-Guidelines-2020-2021-final.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montclair.edu/center-for-writing-excellence/appointments/" TargetMode="External"/><Relationship Id="rId4" Type="http://schemas.openxmlformats.org/officeDocument/2006/relationships/hyperlink" Target="https://www.montclair.edu/center-for-writing-excellenc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ontclair.edu/graduate/wp-content/uploads/sites/58/2020/08/Form-F.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ontclair.edu/graduate/wp-content/uploads/sites/58/2020/09/Dissertation-Procedures-Guidelines-2020-2021-final.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haberj2@montclair.edu"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montclair.edu/center-for-writing-excellence/cwe-digital-dashboard/resources-for-writers/writing-at-the-graduate-level/#d.en.44641"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montclair.edu/center-for-writing-excellence/cwe-digital-dashboard/resources-for-writers/?wp_logged_in=tru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ocstudy@Montclair.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lejtern@Montclair.edu"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mailto:ferrantec@Montclair.ed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https://www.montclair.edu/graduate/wp-content/uploads/sites/58/2018/10/Electronic-Thesis-Dissertation-Release-Form.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ferrantec@Montclair.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shifferr@montclair.edu" TargetMode="External"/><Relationship Id="rId4" Type="http://schemas.openxmlformats.org/officeDocument/2006/relationships/hyperlink" Target="mailto:lejtern@montclair.edu"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montclair.edu/graduate/wp-content/uploads/sites/58/2020/09/Graduate-School-Policy-Manual-2020-2021-1.pdf"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https://www.montclair.edu/graduate/current-students/doctoral-students/" TargetMode="External"/><Relationship Id="rId4" Type="http://schemas.openxmlformats.org/officeDocument/2006/relationships/hyperlink" Target="https://www.montclair.edu/graduate/wp-content/uploads/sites/58/2020/09/Dissertation-Procedures-Guidelines-2020-2021-final.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pngimg.com/download/38182"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mailto:haberj2@montclair.edu"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image" Target="../media/image1.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notesSlide" Target="../notesSlides/notesSlide4.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slideLayout" Target="../slideLayouts/slideLayout6.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8"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ontclair.edu/graduate/wp-content/uploads/sites/58/2020/08/Form-E.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shifferr@montclair.edu" TargetMode="External"/><Relationship Id="rId5" Type="http://schemas.openxmlformats.org/officeDocument/2006/relationships/hyperlink" Target="mailto:docstudy@montclair.edu" TargetMode="External"/><Relationship Id="rId4" Type="http://schemas.openxmlformats.org/officeDocument/2006/relationships/hyperlink" Target="https://www.montclair.edu/graduate/current-students/doctoral-student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Dissertation Timeline: </a:t>
            </a:r>
            <a:br>
              <a:rPr lang="en-US" dirty="0"/>
            </a:br>
            <a:r>
              <a:rPr lang="en-US" dirty="0"/>
              <a:t>The Final Semester</a:t>
            </a:r>
          </a:p>
        </p:txBody>
      </p:sp>
      <p:sp>
        <p:nvSpPr>
          <p:cNvPr id="3" name="Subtitle 2"/>
          <p:cNvSpPr>
            <a:spLocks noGrp="1"/>
          </p:cNvSpPr>
          <p:nvPr>
            <p:ph type="subTitle" idx="1"/>
          </p:nvPr>
        </p:nvSpPr>
        <p:spPr/>
        <p:txBody>
          <a:bodyPr>
            <a:normAutofit lnSpcReduction="10000"/>
          </a:bodyPr>
          <a:lstStyle/>
          <a:p>
            <a:r>
              <a:rPr lang="en-US" dirty="0"/>
              <a:t>From Dissertation Defense to Commencement</a:t>
            </a:r>
          </a:p>
          <a:p>
            <a:r>
              <a:rPr lang="en-US" dirty="0"/>
              <a:t>Prepared by The Graduate School </a:t>
            </a:r>
          </a:p>
          <a:p>
            <a:r>
              <a:rPr lang="en-US" dirty="0"/>
              <a:t>January 2021</a:t>
            </a:r>
          </a:p>
        </p:txBody>
      </p:sp>
    </p:spTree>
    <p:extLst>
      <p:ext uri="{BB962C8B-B14F-4D97-AF65-F5344CB8AC3E}">
        <p14:creationId xmlns:p14="http://schemas.microsoft.com/office/powerpoint/2010/main" val="1137570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 of the dissertation (2)</a:t>
            </a:r>
          </a:p>
        </p:txBody>
      </p:sp>
      <p:sp>
        <p:nvSpPr>
          <p:cNvPr id="3" name="Content Placeholder 2"/>
          <p:cNvSpPr>
            <a:spLocks noGrp="1"/>
          </p:cNvSpPr>
          <p:nvPr>
            <p:ph idx="1"/>
          </p:nvPr>
        </p:nvSpPr>
        <p:spPr>
          <a:xfrm>
            <a:off x="503163" y="1364343"/>
            <a:ext cx="9976152" cy="5068905"/>
          </a:xfrm>
        </p:spPr>
        <p:txBody>
          <a:bodyPr>
            <a:normAutofit fontScale="32500" lnSpcReduction="20000"/>
          </a:bodyPr>
          <a:lstStyle/>
          <a:p>
            <a:r>
              <a:rPr lang="en-US" sz="8600" dirty="0"/>
              <a:t>Check the </a:t>
            </a:r>
            <a:r>
              <a:rPr lang="en-US" sz="8600" dirty="0">
                <a:solidFill>
                  <a:schemeClr val="accent2">
                    <a:lumMod val="75000"/>
                  </a:schemeClr>
                </a:solidFill>
                <a:hlinkClick r:id="rId3">
                  <a:extLst>
                    <a:ext uri="{A12FA001-AC4F-418D-AE19-62706E023703}">
                      <ahyp:hlinkClr xmlns:ahyp="http://schemas.microsoft.com/office/drawing/2018/hyperlinkcolor" val="tx"/>
                    </a:ext>
                  </a:extLst>
                </a:hlinkClick>
              </a:rPr>
              <a:t>Dissertation Procedures &amp; Guidelines Manual: A Guide from Candidacy to Dissertation Defense and Graduation</a:t>
            </a:r>
            <a:r>
              <a:rPr lang="en-US" sz="8600" dirty="0">
                <a:solidFill>
                  <a:srgbClr val="99CA3C"/>
                </a:solidFill>
                <a:hlinkClick r:id="rId3">
                  <a:extLst>
                    <a:ext uri="{A12FA001-AC4F-418D-AE19-62706E023703}">
                      <ahyp:hlinkClr xmlns:ahyp="http://schemas.microsoft.com/office/drawing/2018/hyperlinkcolor" val="tx"/>
                    </a:ext>
                  </a:extLst>
                </a:hlinkClick>
              </a:rPr>
              <a:t> </a:t>
            </a:r>
            <a:r>
              <a:rPr lang="en-US" sz="8600" dirty="0"/>
              <a:t>for all formatting requirements (these slides do not include all of them)</a:t>
            </a:r>
          </a:p>
          <a:p>
            <a:r>
              <a:rPr lang="en-US" sz="8600" dirty="0"/>
              <a:t>You want to present a polished document to the faculty for the defense. </a:t>
            </a:r>
            <a:r>
              <a:rPr lang="en-US" sz="8600" dirty="0">
                <a:solidFill>
                  <a:schemeClr val="accent2">
                    <a:lumMod val="75000"/>
                  </a:schemeClr>
                </a:solidFill>
                <a:hlinkClick r:id="rId4">
                  <a:extLst>
                    <a:ext uri="{A12FA001-AC4F-418D-AE19-62706E023703}">
                      <ahyp:hlinkClr xmlns:ahyp="http://schemas.microsoft.com/office/drawing/2018/hyperlinkcolor" val="tx"/>
                    </a:ext>
                  </a:extLst>
                </a:hlinkClick>
              </a:rPr>
              <a:t>The Center for Writing Excellence </a:t>
            </a:r>
            <a:r>
              <a:rPr lang="en-US" sz="8600" dirty="0"/>
              <a:t>has evening hours, and you can make an appointment </a:t>
            </a:r>
            <a:r>
              <a:rPr lang="en-US" sz="8600" dirty="0">
                <a:solidFill>
                  <a:schemeClr val="accent2">
                    <a:lumMod val="75000"/>
                  </a:schemeClr>
                </a:solidFill>
                <a:hlinkClick r:id="rId5">
                  <a:extLst>
                    <a:ext uri="{A12FA001-AC4F-418D-AE19-62706E023703}">
                      <ahyp:hlinkClr xmlns:ahyp="http://schemas.microsoft.com/office/drawing/2018/hyperlinkcolor" val="tx"/>
                    </a:ext>
                  </a:extLst>
                </a:hlinkClick>
              </a:rPr>
              <a:t>here</a:t>
            </a:r>
            <a:r>
              <a:rPr lang="en-US" sz="8600" dirty="0"/>
              <a:t> for any questions or help you need regarding style, formatting, etc. </a:t>
            </a:r>
          </a:p>
          <a:p>
            <a:r>
              <a:rPr lang="en-US" sz="8600" dirty="0"/>
              <a:t>Use automated table of contents and index! </a:t>
            </a:r>
            <a:r>
              <a:rPr lang="en-US" sz="8600" u="sng" dirty="0"/>
              <a:t>Do not do this manually</a:t>
            </a:r>
            <a:r>
              <a:rPr lang="en-US" sz="8600" dirty="0"/>
              <a:t>.</a:t>
            </a:r>
          </a:p>
          <a:p>
            <a:r>
              <a:rPr lang="en-US" sz="8600" dirty="0"/>
              <a:t> Use the section breaks feature in Word to take care of pagination. </a:t>
            </a:r>
          </a:p>
          <a:p>
            <a:endParaRPr lang="en-US" sz="8600" dirty="0"/>
          </a:p>
          <a:p>
            <a:endParaRPr lang="en-US" dirty="0"/>
          </a:p>
        </p:txBody>
      </p:sp>
    </p:spTree>
    <p:extLst>
      <p:ext uri="{BB962C8B-B14F-4D97-AF65-F5344CB8AC3E}">
        <p14:creationId xmlns:p14="http://schemas.microsoft.com/office/powerpoint/2010/main" val="734859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Before the defense</a:t>
            </a:r>
            <a:r>
              <a:rPr lang="en-US" dirty="0"/>
              <a:t>: To Do</a:t>
            </a:r>
          </a:p>
        </p:txBody>
      </p:sp>
      <p:sp>
        <p:nvSpPr>
          <p:cNvPr id="8" name="Content Placeholder 7"/>
          <p:cNvSpPr>
            <a:spLocks noGrp="1"/>
          </p:cNvSpPr>
          <p:nvPr>
            <p:ph idx="1"/>
          </p:nvPr>
        </p:nvSpPr>
        <p:spPr>
          <a:xfrm>
            <a:off x="445104" y="1393372"/>
            <a:ext cx="10614781" cy="4633476"/>
          </a:xfrm>
        </p:spPr>
        <p:txBody>
          <a:bodyPr>
            <a:noAutofit/>
          </a:bodyPr>
          <a:lstStyle/>
          <a:p>
            <a:r>
              <a:rPr lang="en-US" sz="2800" dirty="0"/>
              <a:t>Send a signature page to TGS in Word format.  It will be approved and sent back to you in PDF format, ready for your committee signatures following the defense.</a:t>
            </a:r>
          </a:p>
          <a:p>
            <a:r>
              <a:rPr lang="en-US" sz="2800" dirty="0"/>
              <a:t>Confirm TGS approval of the defense and defense date </a:t>
            </a:r>
          </a:p>
          <a:p>
            <a:pPr lvl="1"/>
            <a:r>
              <a:rPr lang="en-US" sz="2800" dirty="0"/>
              <a:t>TGS (Rebecca Shiffer) will send you back Form E with TGS Dean Herness’ signature indicating approval. </a:t>
            </a:r>
          </a:p>
          <a:p>
            <a:r>
              <a:rPr lang="en-US" sz="2800" dirty="0"/>
              <a:t>Confirm day/time of the defense</a:t>
            </a:r>
            <a:r>
              <a:rPr lang="en-US" sz="2800" b="1" dirty="0">
                <a:solidFill>
                  <a:srgbClr val="C00000"/>
                </a:solidFill>
              </a:rPr>
              <a:t>. If you have not done this yet, reach out to your advisor ASAP! </a:t>
            </a:r>
            <a:r>
              <a:rPr lang="en-US" sz="2800" dirty="0">
                <a:solidFill>
                  <a:schemeClr val="tx1"/>
                </a:solidFill>
              </a:rPr>
              <a:t>Dissertations can take place in Zoom for 2020-2021; TGS can help with the link.</a:t>
            </a:r>
            <a:endParaRPr lang="en-US" sz="2800" b="1" dirty="0">
              <a:solidFill>
                <a:srgbClr val="C00000"/>
              </a:solidFill>
            </a:endParaRPr>
          </a:p>
          <a:p>
            <a:r>
              <a:rPr lang="en-US" sz="2800" dirty="0"/>
              <a:t>Prepare!</a:t>
            </a:r>
          </a:p>
        </p:txBody>
      </p:sp>
    </p:spTree>
    <p:extLst>
      <p:ext uri="{BB962C8B-B14F-4D97-AF65-F5344CB8AC3E}">
        <p14:creationId xmlns:p14="http://schemas.microsoft.com/office/powerpoint/2010/main" val="4023820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the defense</a:t>
            </a:r>
          </a:p>
        </p:txBody>
      </p:sp>
      <p:sp>
        <p:nvSpPr>
          <p:cNvPr id="3" name="Content Placeholder 2"/>
          <p:cNvSpPr>
            <a:spLocks noGrp="1"/>
          </p:cNvSpPr>
          <p:nvPr>
            <p:ph idx="1"/>
          </p:nvPr>
        </p:nvSpPr>
        <p:spPr>
          <a:xfrm>
            <a:off x="677333" y="1393371"/>
            <a:ext cx="11340496" cy="4978400"/>
          </a:xfrm>
        </p:spPr>
        <p:txBody>
          <a:bodyPr>
            <a:normAutofit/>
          </a:bodyPr>
          <a:lstStyle/>
          <a:p>
            <a:r>
              <a:rPr lang="en-US" sz="2800" dirty="0"/>
              <a:t>Seek advice from your Chair/committee on the types of questions they may ask during the presentation. </a:t>
            </a:r>
          </a:p>
          <a:p>
            <a:r>
              <a:rPr lang="en-US" sz="2800" dirty="0"/>
              <a:t>Organize your material for presentation.</a:t>
            </a:r>
          </a:p>
          <a:p>
            <a:r>
              <a:rPr lang="en-US" sz="2800" dirty="0"/>
              <a:t>Work with your advisor in practicing sharing your screen in Zoom. </a:t>
            </a:r>
          </a:p>
          <a:p>
            <a:r>
              <a:rPr lang="en-US" sz="2800" dirty="0"/>
              <a:t>Check with your advisor the flow of the meeting in Zoom and how </a:t>
            </a:r>
            <a:r>
              <a:rPr lang="en-US" sz="2800"/>
              <a:t>they plan to </a:t>
            </a:r>
            <a:r>
              <a:rPr lang="en-US" sz="2800" dirty="0"/>
              <a:t>address the public section of the defense as well as committee deliberations. </a:t>
            </a:r>
          </a:p>
          <a:p>
            <a:r>
              <a:rPr lang="en-US" sz="2800" dirty="0"/>
              <a:t>Practice presenting the material and addressing questions. It is a good idea to time your presentation to follow the guidelines from your Chair.</a:t>
            </a:r>
          </a:p>
        </p:txBody>
      </p:sp>
    </p:spTree>
    <p:extLst>
      <p:ext uri="{BB962C8B-B14F-4D97-AF65-F5344CB8AC3E}">
        <p14:creationId xmlns:p14="http://schemas.microsoft.com/office/powerpoint/2010/main" val="99888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4000" dirty="0"/>
              <a:t>At the Defense</a:t>
            </a:r>
          </a:p>
        </p:txBody>
      </p:sp>
      <p:sp>
        <p:nvSpPr>
          <p:cNvPr id="3" name="Content Placeholder 2"/>
          <p:cNvSpPr>
            <a:spLocks noGrp="1"/>
          </p:cNvSpPr>
          <p:nvPr>
            <p:ph idx="1"/>
          </p:nvPr>
        </p:nvSpPr>
        <p:spPr>
          <a:xfrm>
            <a:off x="373743" y="948192"/>
            <a:ext cx="10845800" cy="5234894"/>
          </a:xfrm>
        </p:spPr>
        <p:txBody>
          <a:bodyPr>
            <a:noAutofit/>
          </a:bodyPr>
          <a:lstStyle/>
          <a:p>
            <a:r>
              <a:rPr lang="en-US" sz="2800" dirty="0"/>
              <a:t>Attendance by the candidate and all member of the committee is required, along with an impartial Doctoral Faculty Member or TGS representative.</a:t>
            </a:r>
          </a:p>
          <a:p>
            <a:r>
              <a:rPr lang="en-US" sz="2800" dirty="0"/>
              <a:t>This year, all Dissertation Defenses will be scheduled virtually.  </a:t>
            </a:r>
          </a:p>
          <a:p>
            <a:r>
              <a:rPr lang="en-US" sz="2800" dirty="0"/>
              <a:t>The Dissertation Chair will coordinate the signatures of </a:t>
            </a:r>
            <a:r>
              <a:rPr lang="en-US" sz="2800" dirty="0">
                <a:solidFill>
                  <a:schemeClr val="accent2">
                    <a:lumMod val="75000"/>
                  </a:schemeClr>
                </a:solidFill>
                <a:hlinkClick r:id="rId3">
                  <a:extLst>
                    <a:ext uri="{A12FA001-AC4F-418D-AE19-62706E023703}">
                      <ahyp:hlinkClr xmlns:ahyp="http://schemas.microsoft.com/office/drawing/2018/hyperlinkcolor" val="tx"/>
                    </a:ext>
                  </a:extLst>
                </a:hlinkClick>
              </a:rPr>
              <a:t>FORM F – Report of Dissertation Defense </a:t>
            </a:r>
            <a:r>
              <a:rPr lang="en-US" sz="2800" dirty="0">
                <a:solidFill>
                  <a:schemeClr val="accent2">
                    <a:lumMod val="75000"/>
                  </a:schemeClr>
                </a:solidFill>
              </a:rPr>
              <a:t>.</a:t>
            </a:r>
          </a:p>
          <a:p>
            <a:r>
              <a:rPr lang="en-US" sz="2800" dirty="0"/>
              <a:t>Make notes of all the comments you are receiving from the committee regarding revisions to your draft. </a:t>
            </a:r>
          </a:p>
          <a:p>
            <a:r>
              <a:rPr lang="en-US" sz="2800" dirty="0"/>
              <a:t>The desired outcome of this meeting is the chair's greeting you with the statement "Congratulations, Dr. _."! The defense was successful, and the committee has passed your dissertation.</a:t>
            </a:r>
          </a:p>
        </p:txBody>
      </p:sp>
    </p:spTree>
    <p:extLst>
      <p:ext uri="{BB962C8B-B14F-4D97-AF65-F5344CB8AC3E}">
        <p14:creationId xmlns:p14="http://schemas.microsoft.com/office/powerpoint/2010/main" val="3649176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Defense</a:t>
            </a:r>
          </a:p>
        </p:txBody>
      </p:sp>
      <p:sp>
        <p:nvSpPr>
          <p:cNvPr id="3" name="Content Placeholder 2"/>
          <p:cNvSpPr>
            <a:spLocks noGrp="1"/>
          </p:cNvSpPr>
          <p:nvPr>
            <p:ph idx="1"/>
          </p:nvPr>
        </p:nvSpPr>
        <p:spPr>
          <a:xfrm>
            <a:off x="677333" y="1488613"/>
            <a:ext cx="9250437" cy="3880773"/>
          </a:xfrm>
        </p:spPr>
        <p:txBody>
          <a:bodyPr>
            <a:noAutofit/>
          </a:bodyPr>
          <a:lstStyle/>
          <a:p>
            <a:r>
              <a:rPr lang="en-US" sz="2800" dirty="0"/>
              <a:t>FORM F is completed by the committee at the end of the defense, with three possible outcomes:</a:t>
            </a:r>
          </a:p>
          <a:p>
            <a:pPr marL="0" indent="0">
              <a:buNone/>
            </a:pPr>
            <a:r>
              <a:rPr lang="en-US" sz="2800" dirty="0"/>
              <a:t>               - Pass – no substantive revisions</a:t>
            </a:r>
          </a:p>
          <a:p>
            <a:pPr marL="0" indent="0">
              <a:buNone/>
            </a:pPr>
            <a:r>
              <a:rPr lang="en-US" sz="2800" dirty="0"/>
              <a:t>               - Pass with Conditions – substantive revisions</a:t>
            </a:r>
          </a:p>
          <a:p>
            <a:pPr marL="0" indent="0">
              <a:buNone/>
            </a:pPr>
            <a:r>
              <a:rPr lang="en-US" sz="2800" dirty="0"/>
              <a:t>               - Fail – second defense required</a:t>
            </a:r>
          </a:p>
          <a:p>
            <a:r>
              <a:rPr lang="en-US" sz="2800" dirty="0"/>
              <a:t>The completed, signed Form F needs to reach TGS as soon as possible after the defense. </a:t>
            </a:r>
          </a:p>
          <a:p>
            <a:r>
              <a:rPr lang="en-US" sz="2800" dirty="0"/>
              <a:t>Get to work on the revisions as soon as possible and keep in touch with your Chair and committee as needed. </a:t>
            </a:r>
          </a:p>
        </p:txBody>
      </p:sp>
    </p:spTree>
    <p:extLst>
      <p:ext uri="{BB962C8B-B14F-4D97-AF65-F5344CB8AC3E}">
        <p14:creationId xmlns:p14="http://schemas.microsoft.com/office/powerpoint/2010/main" val="830002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8343"/>
            <a:ext cx="8596668" cy="1320800"/>
          </a:xfrm>
        </p:spPr>
        <p:txBody>
          <a:bodyPr/>
          <a:lstStyle/>
          <a:p>
            <a:r>
              <a:rPr lang="en-US" b="1" dirty="0"/>
              <a:t>After the Defense</a:t>
            </a:r>
            <a:r>
              <a:rPr lang="en-US" dirty="0"/>
              <a:t>: To Do</a:t>
            </a:r>
          </a:p>
        </p:txBody>
      </p:sp>
      <p:sp>
        <p:nvSpPr>
          <p:cNvPr id="3" name="Content Placeholder 2"/>
          <p:cNvSpPr>
            <a:spLocks noGrp="1"/>
          </p:cNvSpPr>
          <p:nvPr>
            <p:ph idx="1"/>
          </p:nvPr>
        </p:nvSpPr>
        <p:spPr>
          <a:xfrm>
            <a:off x="488647" y="1141289"/>
            <a:ext cx="9526209" cy="5535281"/>
          </a:xfrm>
        </p:spPr>
        <p:txBody>
          <a:bodyPr>
            <a:normAutofit lnSpcReduction="10000"/>
          </a:bodyPr>
          <a:lstStyle/>
          <a:p>
            <a:r>
              <a:rPr lang="en-US" sz="2800" dirty="0"/>
              <a:t>Celebrate this major milestone in your career!</a:t>
            </a:r>
          </a:p>
          <a:p>
            <a:r>
              <a:rPr lang="en-US" sz="2800" dirty="0"/>
              <a:t>Complete all revisions until committee and Chair are satisfied with the final draft</a:t>
            </a:r>
          </a:p>
          <a:p>
            <a:r>
              <a:rPr lang="en-US" sz="2800" dirty="0"/>
              <a:t>Use the </a:t>
            </a:r>
            <a:r>
              <a:rPr lang="en-US" sz="2800" b="1" dirty="0"/>
              <a:t>Final Review Checklist Prior to Post-Defense Submission</a:t>
            </a:r>
            <a:r>
              <a:rPr lang="en-US" sz="2800" dirty="0"/>
              <a:t>—page 24 of the </a:t>
            </a:r>
            <a:r>
              <a:rPr lang="en-US" sz="2800" dirty="0">
                <a:solidFill>
                  <a:schemeClr val="accent2">
                    <a:lumMod val="75000"/>
                  </a:schemeClr>
                </a:solidFill>
                <a:hlinkClick r:id="rId3">
                  <a:extLst>
                    <a:ext uri="{A12FA001-AC4F-418D-AE19-62706E023703}">
                      <ahyp:hlinkClr xmlns:ahyp="http://schemas.microsoft.com/office/drawing/2018/hyperlinkcolor" val="tx"/>
                    </a:ext>
                  </a:extLst>
                </a:hlinkClick>
              </a:rPr>
              <a:t>Dissertation Procedures &amp; Guidelines Manual: A Guide from Candidacy to Dissertation Defense and Graduation </a:t>
            </a:r>
            <a:r>
              <a:rPr lang="en-US" sz="2800" dirty="0">
                <a:solidFill>
                  <a:schemeClr val="accent2">
                    <a:lumMod val="75000"/>
                  </a:schemeClr>
                </a:solidFill>
              </a:rPr>
              <a:t> </a:t>
            </a:r>
          </a:p>
          <a:p>
            <a:pPr lvl="1"/>
            <a:r>
              <a:rPr lang="en-US" sz="2800" dirty="0"/>
              <a:t>If you have answered “NO” to any of the questions in the checklist, please revise your document as necessary</a:t>
            </a:r>
            <a:r>
              <a:rPr lang="en-US" sz="2800" b="1" dirty="0">
                <a:solidFill>
                  <a:srgbClr val="C00000"/>
                </a:solidFill>
              </a:rPr>
              <a:t>. If the document is submitted with any of the basic issues listed above, it will be returned to you for revision</a:t>
            </a:r>
            <a:r>
              <a:rPr lang="en-US" sz="2800" dirty="0"/>
              <a:t>. This may result in the delay of your degree conferral! </a:t>
            </a:r>
          </a:p>
          <a:p>
            <a:endParaRPr lang="en-US" dirty="0"/>
          </a:p>
          <a:p>
            <a:endParaRPr lang="en-US" dirty="0"/>
          </a:p>
        </p:txBody>
      </p:sp>
    </p:spTree>
    <p:extLst>
      <p:ext uri="{BB962C8B-B14F-4D97-AF65-F5344CB8AC3E}">
        <p14:creationId xmlns:p14="http://schemas.microsoft.com/office/powerpoint/2010/main" val="1204443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txBox="1">
            <a:spLocks noGrp="1"/>
          </p:cNvSpPr>
          <p:nvPr>
            <p:ph type="title"/>
          </p:nvPr>
        </p:nvSpPr>
        <p:spPr>
          <a:xfrm>
            <a:off x="981584" y="345550"/>
            <a:ext cx="8596800" cy="1320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chemeClr val="accent1"/>
              </a:buClr>
              <a:buSzPts val="3600"/>
              <a:buFont typeface="Trebuchet MS"/>
              <a:buNone/>
            </a:pPr>
            <a:r>
              <a:rPr lang="en-US" b="1"/>
              <a:t>Contacts at the CWE</a:t>
            </a:r>
            <a:endParaRPr/>
          </a:p>
        </p:txBody>
      </p:sp>
      <p:sp>
        <p:nvSpPr>
          <p:cNvPr id="167" name="Google Shape;167;p20"/>
          <p:cNvSpPr txBox="1">
            <a:spLocks noGrp="1"/>
          </p:cNvSpPr>
          <p:nvPr>
            <p:ph type="body" idx="3"/>
          </p:nvPr>
        </p:nvSpPr>
        <p:spPr>
          <a:xfrm>
            <a:off x="675750" y="889425"/>
            <a:ext cx="5955300" cy="589500"/>
          </a:xfrm>
          <a:prstGeom prst="rect">
            <a:avLst/>
          </a:prstGeom>
          <a:noFill/>
          <a:ln>
            <a:noFill/>
          </a:ln>
        </p:spPr>
        <p:txBody>
          <a:bodyPr spcFirstLastPara="1" wrap="square" lIns="91425" tIns="45700" rIns="91425" bIns="45700" anchor="b" anchorCtr="0">
            <a:noAutofit/>
          </a:bodyPr>
          <a:lstStyle/>
          <a:p>
            <a:pPr marL="0" lvl="0" indent="0" algn="l" rtl="0">
              <a:spcBef>
                <a:spcPts val="1000"/>
              </a:spcBef>
              <a:spcAft>
                <a:spcPts val="0"/>
              </a:spcAft>
              <a:buSzPts val="1920"/>
              <a:buNone/>
            </a:pPr>
            <a:r>
              <a:rPr lang="en-US"/>
              <a:t>Writing Consultant/Graduate Assistant</a:t>
            </a:r>
            <a:endParaRPr/>
          </a:p>
        </p:txBody>
      </p:sp>
      <p:sp>
        <p:nvSpPr>
          <p:cNvPr id="168" name="Google Shape;168;p20"/>
          <p:cNvSpPr/>
          <p:nvPr/>
        </p:nvSpPr>
        <p:spPr>
          <a:xfrm>
            <a:off x="658250" y="1478925"/>
            <a:ext cx="5955300" cy="460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40"/>
              <a:buFont typeface="Arial"/>
              <a:buNone/>
            </a:pPr>
            <a:r>
              <a:rPr lang="en-US" sz="1800">
                <a:solidFill>
                  <a:srgbClr val="3F3F3F"/>
                </a:solidFill>
                <a:latin typeface="Trebuchet MS"/>
                <a:ea typeface="Trebuchet MS"/>
                <a:cs typeface="Trebuchet MS"/>
                <a:sym typeface="Trebuchet MS"/>
              </a:rPr>
              <a:t>Jennifer Haber</a:t>
            </a:r>
            <a:endParaRPr sz="1800">
              <a:solidFill>
                <a:srgbClr val="3F3F3F"/>
              </a:solidFill>
              <a:latin typeface="Trebuchet MS"/>
              <a:ea typeface="Trebuchet MS"/>
              <a:cs typeface="Trebuchet MS"/>
              <a:sym typeface="Trebuchet MS"/>
            </a:endParaRPr>
          </a:p>
          <a:p>
            <a:pPr marL="0" lvl="0" indent="0" algn="l" rtl="0">
              <a:spcBef>
                <a:spcPts val="1000"/>
              </a:spcBef>
              <a:spcAft>
                <a:spcPts val="0"/>
              </a:spcAft>
              <a:buNone/>
            </a:pPr>
            <a:r>
              <a:rPr lang="en-US" sz="1800" u="sng">
                <a:solidFill>
                  <a:schemeClr val="hlink"/>
                </a:solidFill>
                <a:latin typeface="Trebuchet MS"/>
                <a:ea typeface="Trebuchet MS"/>
                <a:cs typeface="Trebuchet MS"/>
                <a:sym typeface="Trebuchet MS"/>
                <a:hlinkClick r:id="rId3"/>
              </a:rPr>
              <a:t>haberj2@montclair.edu</a:t>
            </a:r>
            <a:endParaRPr sz="1800">
              <a:latin typeface="Trebuchet MS"/>
              <a:ea typeface="Trebuchet MS"/>
              <a:cs typeface="Trebuchet MS"/>
              <a:sym typeface="Trebuchet MS"/>
            </a:endParaRPr>
          </a:p>
          <a:p>
            <a:pPr marL="457200" lvl="0" indent="-342900" algn="l" rtl="0">
              <a:spcBef>
                <a:spcPts val="1000"/>
              </a:spcBef>
              <a:spcAft>
                <a:spcPts val="0"/>
              </a:spcAft>
              <a:buSzPts val="1800"/>
              <a:buFont typeface="Trebuchet MS"/>
              <a:buChar char="●"/>
            </a:pPr>
            <a:r>
              <a:rPr lang="en-US" sz="1800">
                <a:latin typeface="Trebuchet MS"/>
                <a:ea typeface="Trebuchet MS"/>
                <a:cs typeface="Trebuchet MS"/>
                <a:sym typeface="Trebuchet MS"/>
              </a:rPr>
              <a:t>Provides one-on-one writing consultations for graduate students through the CWE:</a:t>
            </a:r>
            <a:endParaRPr sz="1800">
              <a:latin typeface="Trebuchet MS"/>
              <a:ea typeface="Trebuchet MS"/>
              <a:cs typeface="Trebuchet MS"/>
              <a:sym typeface="Trebuchet MS"/>
            </a:endParaRPr>
          </a:p>
          <a:p>
            <a:pPr marL="914400" lvl="1" indent="-342900" algn="l" rtl="0">
              <a:spcBef>
                <a:spcPts val="1000"/>
              </a:spcBef>
              <a:spcAft>
                <a:spcPts val="0"/>
              </a:spcAft>
              <a:buSzPts val="1800"/>
              <a:buFont typeface="Trebuchet MS"/>
              <a:buChar char="○"/>
            </a:pPr>
            <a:r>
              <a:rPr lang="en-US" sz="1800">
                <a:latin typeface="Trebuchet MS"/>
                <a:ea typeface="Trebuchet MS"/>
                <a:cs typeface="Trebuchet MS"/>
                <a:sym typeface="Trebuchet MS"/>
              </a:rPr>
              <a:t>25-minute &amp; 50-minute sessions</a:t>
            </a:r>
            <a:endParaRPr sz="1800">
              <a:latin typeface="Trebuchet MS"/>
              <a:ea typeface="Trebuchet MS"/>
              <a:cs typeface="Trebuchet MS"/>
              <a:sym typeface="Trebuchet MS"/>
            </a:endParaRPr>
          </a:p>
          <a:p>
            <a:pPr marL="457200" lvl="0" indent="-342900" algn="l" rtl="0">
              <a:spcBef>
                <a:spcPts val="100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Predominantly works with graduate students on master’s theses/dissertations</a:t>
            </a:r>
            <a:endParaRPr sz="1800">
              <a:solidFill>
                <a:schemeClr val="dk1"/>
              </a:solidFill>
              <a:latin typeface="Trebuchet MS"/>
              <a:ea typeface="Trebuchet MS"/>
              <a:cs typeface="Trebuchet MS"/>
              <a:sym typeface="Trebuchet MS"/>
            </a:endParaRPr>
          </a:p>
          <a:p>
            <a:pPr marL="457200" lvl="0" indent="-342900" algn="l" rtl="0">
              <a:spcBef>
                <a:spcPts val="100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Involved in the finalization process of master’s theses/dissertations</a:t>
            </a:r>
            <a:endParaRPr sz="1800">
              <a:solidFill>
                <a:schemeClr val="dk1"/>
              </a:solidFill>
              <a:latin typeface="Trebuchet MS"/>
              <a:ea typeface="Trebuchet MS"/>
              <a:cs typeface="Trebuchet MS"/>
              <a:sym typeface="Trebuchet MS"/>
            </a:endParaRPr>
          </a:p>
          <a:p>
            <a:pPr marL="457200" lvl="0" indent="-342900" algn="l" rtl="0">
              <a:spcBef>
                <a:spcPts val="100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Reviews any works that contain writing, including resumes, cover letters, assignments, etc.</a:t>
            </a:r>
            <a:endParaRPr sz="1800">
              <a:solidFill>
                <a:schemeClr val="dk1"/>
              </a:solidFill>
              <a:latin typeface="Trebuchet MS"/>
              <a:ea typeface="Trebuchet MS"/>
              <a:cs typeface="Trebuchet MS"/>
              <a:sym typeface="Trebuchet MS"/>
            </a:endParaRPr>
          </a:p>
          <a:p>
            <a:pPr marL="457200" lvl="0" indent="-342900" algn="l" rtl="0">
              <a:spcBef>
                <a:spcPts val="1000"/>
              </a:spcBef>
              <a:spcAft>
                <a:spcPts val="100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Evening availability during Spring 2021</a:t>
            </a:r>
            <a:endParaRPr sz="1800">
              <a:solidFill>
                <a:schemeClr val="dk1"/>
              </a:solidFill>
              <a:latin typeface="Trebuchet MS"/>
              <a:ea typeface="Trebuchet MS"/>
              <a:cs typeface="Trebuchet MS"/>
              <a:sym typeface="Trebuchet MS"/>
            </a:endParaRPr>
          </a:p>
        </p:txBody>
      </p:sp>
      <p:pic>
        <p:nvPicPr>
          <p:cNvPr id="169" name="Google Shape;169;p20"/>
          <p:cNvPicPr preferRelativeResize="0"/>
          <p:nvPr/>
        </p:nvPicPr>
        <p:blipFill rotWithShape="1">
          <a:blip r:embed="rId4">
            <a:alphaModFix/>
          </a:blip>
          <a:srcRect l="701" t="6566" r="503" b="13060"/>
          <a:stretch/>
        </p:blipFill>
        <p:spPr>
          <a:xfrm>
            <a:off x="204900" y="5800650"/>
            <a:ext cx="11782201" cy="1047550"/>
          </a:xfrm>
          <a:prstGeom prst="rect">
            <a:avLst/>
          </a:prstGeom>
          <a:noFill/>
          <a:ln>
            <a:noFill/>
          </a:ln>
        </p:spPr>
      </p:pic>
      <p:pic>
        <p:nvPicPr>
          <p:cNvPr id="170" name="Google Shape;170;p20"/>
          <p:cNvPicPr preferRelativeResize="0"/>
          <p:nvPr/>
        </p:nvPicPr>
        <p:blipFill>
          <a:blip r:embed="rId5">
            <a:alphaModFix/>
          </a:blip>
          <a:stretch>
            <a:fillRect/>
          </a:stretch>
        </p:blipFill>
        <p:spPr>
          <a:xfrm>
            <a:off x="6478625" y="1162598"/>
            <a:ext cx="5498701" cy="3680100"/>
          </a:xfrm>
          <a:prstGeom prst="rect">
            <a:avLst/>
          </a:prstGeom>
          <a:noFill/>
          <a:ln>
            <a:noFill/>
          </a:ln>
        </p:spPr>
      </p:pic>
      <p:sp>
        <p:nvSpPr>
          <p:cNvPr id="171" name="Google Shape;171;p20"/>
          <p:cNvSpPr txBox="1"/>
          <p:nvPr/>
        </p:nvSpPr>
        <p:spPr>
          <a:xfrm>
            <a:off x="6500975" y="4941150"/>
            <a:ext cx="5300100" cy="589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Trebuchet MS"/>
                <a:ea typeface="Trebuchet MS"/>
                <a:cs typeface="Trebuchet MS"/>
                <a:sym typeface="Trebuchet MS"/>
              </a:rPr>
              <a:t>To schedule an appointment, call: </a:t>
            </a:r>
            <a:r>
              <a:rPr lang="en-US" sz="1800" b="1">
                <a:highlight>
                  <a:srgbClr val="00FFFF"/>
                </a:highlight>
                <a:latin typeface="Trebuchet MS"/>
                <a:ea typeface="Trebuchet MS"/>
                <a:cs typeface="Trebuchet MS"/>
                <a:sym typeface="Trebuchet MS"/>
              </a:rPr>
              <a:t>862-210-4200</a:t>
            </a:r>
            <a:endParaRPr sz="1800">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2"/>
          <p:cNvSpPr txBox="1">
            <a:spLocks noGrp="1"/>
          </p:cNvSpPr>
          <p:nvPr>
            <p:ph type="title"/>
          </p:nvPr>
        </p:nvSpPr>
        <p:spPr>
          <a:xfrm>
            <a:off x="981584" y="269350"/>
            <a:ext cx="8596800" cy="1320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b="1"/>
              <a:t>CWE Digital Dashboard</a:t>
            </a:r>
            <a:endParaRPr/>
          </a:p>
        </p:txBody>
      </p:sp>
      <p:pic>
        <p:nvPicPr>
          <p:cNvPr id="189" name="Google Shape;189;p22"/>
          <p:cNvPicPr preferRelativeResize="0"/>
          <p:nvPr/>
        </p:nvPicPr>
        <p:blipFill rotWithShape="1">
          <a:blip r:embed="rId3">
            <a:alphaModFix/>
          </a:blip>
          <a:srcRect l="701" t="6566" r="503" b="13060"/>
          <a:stretch/>
        </p:blipFill>
        <p:spPr>
          <a:xfrm>
            <a:off x="204900" y="5800650"/>
            <a:ext cx="11782201" cy="1047550"/>
          </a:xfrm>
          <a:prstGeom prst="rect">
            <a:avLst/>
          </a:prstGeom>
          <a:noFill/>
          <a:ln>
            <a:noFill/>
          </a:ln>
        </p:spPr>
      </p:pic>
      <p:sp>
        <p:nvSpPr>
          <p:cNvPr id="190" name="Google Shape;190;p22"/>
          <p:cNvSpPr txBox="1"/>
          <p:nvPr/>
        </p:nvSpPr>
        <p:spPr>
          <a:xfrm>
            <a:off x="304800" y="1107700"/>
            <a:ext cx="6010500" cy="1235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700" b="1">
                <a:latin typeface="Trebuchet MS"/>
                <a:ea typeface="Trebuchet MS"/>
                <a:cs typeface="Trebuchet MS"/>
                <a:sym typeface="Trebuchet MS"/>
              </a:rPr>
              <a:t>Resources for Writers page:</a:t>
            </a:r>
            <a:endParaRPr sz="1700" b="1">
              <a:latin typeface="Trebuchet MS"/>
              <a:ea typeface="Trebuchet MS"/>
              <a:cs typeface="Trebuchet MS"/>
              <a:sym typeface="Trebuchet MS"/>
            </a:endParaRPr>
          </a:p>
          <a:p>
            <a:pPr marL="0" lvl="0" indent="0" algn="l" rtl="0">
              <a:spcBef>
                <a:spcPts val="0"/>
              </a:spcBef>
              <a:spcAft>
                <a:spcPts val="0"/>
              </a:spcAft>
              <a:buNone/>
            </a:pPr>
            <a:r>
              <a:rPr lang="en-US" sz="1700" u="sng">
                <a:solidFill>
                  <a:schemeClr val="hlink"/>
                </a:solidFill>
                <a:latin typeface="Trebuchet MS"/>
                <a:ea typeface="Trebuchet MS"/>
                <a:cs typeface="Trebuchet MS"/>
                <a:sym typeface="Trebuchet MS"/>
                <a:hlinkClick r:id="rId4"/>
              </a:rPr>
              <a:t>https://www.montclair.edu/center-for-writing-excellence/cwe-digital-dashboard/resources-for-writers/?wp_logged_in=true</a:t>
            </a:r>
            <a:endParaRPr sz="1700">
              <a:latin typeface="Trebuchet MS"/>
              <a:ea typeface="Trebuchet MS"/>
              <a:cs typeface="Trebuchet MS"/>
              <a:sym typeface="Trebuchet MS"/>
            </a:endParaRPr>
          </a:p>
          <a:p>
            <a:pPr marL="0" lvl="0" indent="0" algn="l" rtl="0">
              <a:spcBef>
                <a:spcPts val="0"/>
              </a:spcBef>
              <a:spcAft>
                <a:spcPts val="0"/>
              </a:spcAft>
              <a:buNone/>
            </a:pPr>
            <a:endParaRPr sz="1700">
              <a:latin typeface="Trebuchet MS"/>
              <a:ea typeface="Trebuchet MS"/>
              <a:cs typeface="Trebuchet MS"/>
              <a:sym typeface="Trebuchet MS"/>
            </a:endParaRPr>
          </a:p>
          <a:p>
            <a:pPr marL="0" lvl="0" indent="0" algn="l" rtl="0">
              <a:spcBef>
                <a:spcPts val="0"/>
              </a:spcBef>
              <a:spcAft>
                <a:spcPts val="0"/>
              </a:spcAft>
              <a:buNone/>
            </a:pPr>
            <a:endParaRPr sz="1700">
              <a:latin typeface="Trebuchet MS"/>
              <a:ea typeface="Trebuchet MS"/>
              <a:cs typeface="Trebuchet MS"/>
              <a:sym typeface="Trebuchet MS"/>
            </a:endParaRPr>
          </a:p>
        </p:txBody>
      </p:sp>
      <p:pic>
        <p:nvPicPr>
          <p:cNvPr id="191" name="Google Shape;191;p22"/>
          <p:cNvPicPr preferRelativeResize="0"/>
          <p:nvPr/>
        </p:nvPicPr>
        <p:blipFill rotWithShape="1">
          <a:blip r:embed="rId5">
            <a:alphaModFix/>
          </a:blip>
          <a:srcRect l="16964"/>
          <a:stretch/>
        </p:blipFill>
        <p:spPr>
          <a:xfrm>
            <a:off x="6479600" y="955150"/>
            <a:ext cx="5431301" cy="3294376"/>
          </a:xfrm>
          <a:prstGeom prst="rect">
            <a:avLst/>
          </a:prstGeom>
          <a:noFill/>
          <a:ln>
            <a:noFill/>
          </a:ln>
        </p:spPr>
      </p:pic>
      <p:pic>
        <p:nvPicPr>
          <p:cNvPr id="192" name="Google Shape;192;p22"/>
          <p:cNvPicPr preferRelativeResize="0"/>
          <p:nvPr/>
        </p:nvPicPr>
        <p:blipFill>
          <a:blip r:embed="rId6">
            <a:alphaModFix/>
          </a:blip>
          <a:stretch>
            <a:fillRect/>
          </a:stretch>
        </p:blipFill>
        <p:spPr>
          <a:xfrm>
            <a:off x="381000" y="2502400"/>
            <a:ext cx="5927573" cy="3089075"/>
          </a:xfrm>
          <a:prstGeom prst="rect">
            <a:avLst/>
          </a:prstGeom>
          <a:noFill/>
          <a:ln>
            <a:noFill/>
          </a:ln>
        </p:spPr>
      </p:pic>
      <p:sp>
        <p:nvSpPr>
          <p:cNvPr id="193" name="Google Shape;193;p22"/>
          <p:cNvSpPr txBox="1"/>
          <p:nvPr/>
        </p:nvSpPr>
        <p:spPr>
          <a:xfrm>
            <a:off x="6407850" y="4249675"/>
            <a:ext cx="5503200" cy="14943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700" b="1">
                <a:latin typeface="Trebuchet MS"/>
                <a:ea typeface="Trebuchet MS"/>
                <a:cs typeface="Trebuchet MS"/>
                <a:sym typeface="Trebuchet MS"/>
              </a:rPr>
              <a:t>Writing Your Thesis, Prospectus or Dissertation page:</a:t>
            </a:r>
            <a:endParaRPr sz="1700" b="1">
              <a:latin typeface="Trebuchet MS"/>
              <a:ea typeface="Trebuchet MS"/>
              <a:cs typeface="Trebuchet MS"/>
              <a:sym typeface="Trebuchet MS"/>
            </a:endParaRPr>
          </a:p>
          <a:p>
            <a:pPr marL="0" lvl="0" indent="0" algn="l" rtl="0">
              <a:spcBef>
                <a:spcPts val="0"/>
              </a:spcBef>
              <a:spcAft>
                <a:spcPts val="0"/>
              </a:spcAft>
              <a:buNone/>
            </a:pPr>
            <a:r>
              <a:rPr lang="en-US" sz="1700" u="sng">
                <a:solidFill>
                  <a:schemeClr val="hlink"/>
                </a:solidFill>
                <a:latin typeface="Trebuchet MS"/>
                <a:ea typeface="Trebuchet MS"/>
                <a:cs typeface="Trebuchet MS"/>
                <a:sym typeface="Trebuchet MS"/>
                <a:hlinkClick r:id="rId7"/>
              </a:rPr>
              <a:t>https://www.montclair.edu/center-for-writing-excellence/cwe-digital-dashboard/resources-for-writers/writing-at-the-graduate-level/#d.en.44641</a:t>
            </a:r>
            <a:endParaRPr sz="1700">
              <a:latin typeface="Trebuchet MS"/>
              <a:ea typeface="Trebuchet MS"/>
              <a:cs typeface="Trebuchet MS"/>
              <a:sym typeface="Trebuchet MS"/>
            </a:endParaRPr>
          </a:p>
          <a:p>
            <a:pPr marL="0" lvl="0" indent="0" algn="l" rtl="0">
              <a:spcBef>
                <a:spcPts val="0"/>
              </a:spcBef>
              <a:spcAft>
                <a:spcPts val="0"/>
              </a:spcAft>
              <a:buNone/>
            </a:pPr>
            <a:endParaRPr sz="1700">
              <a:latin typeface="Trebuchet MS"/>
              <a:ea typeface="Trebuchet MS"/>
              <a:cs typeface="Trebuchet MS"/>
              <a:sym typeface="Trebuchet MS"/>
            </a:endParaRPr>
          </a:p>
        </p:txBody>
      </p:sp>
      <p:sp>
        <p:nvSpPr>
          <p:cNvPr id="194" name="Google Shape;194;p22"/>
          <p:cNvSpPr/>
          <p:nvPr/>
        </p:nvSpPr>
        <p:spPr>
          <a:xfrm rot="-3268196">
            <a:off x="775579" y="2298034"/>
            <a:ext cx="787775" cy="608626"/>
          </a:xfrm>
          <a:prstGeom prst="bentArrow">
            <a:avLst>
              <a:gd name="adj1" fmla="val 25000"/>
              <a:gd name="adj2" fmla="val 25000"/>
              <a:gd name="adj3" fmla="val 25000"/>
              <a:gd name="adj4" fmla="val 43750"/>
            </a:avLst>
          </a:prstGeom>
          <a:solidFill>
            <a:srgbClr val="C000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2"/>
          <p:cNvSpPr/>
          <p:nvPr/>
        </p:nvSpPr>
        <p:spPr>
          <a:xfrm rot="7483862">
            <a:off x="11042738" y="3742649"/>
            <a:ext cx="787749" cy="608581"/>
          </a:xfrm>
          <a:prstGeom prst="bentArrow">
            <a:avLst>
              <a:gd name="adj1" fmla="val 25000"/>
              <a:gd name="adj2" fmla="val 25000"/>
              <a:gd name="adj3" fmla="val 25000"/>
              <a:gd name="adj4" fmla="val 43750"/>
            </a:avLst>
          </a:prstGeom>
          <a:solidFill>
            <a:srgbClr val="C0000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363" y="174171"/>
            <a:ext cx="8596668" cy="1320800"/>
          </a:xfrm>
        </p:spPr>
        <p:txBody>
          <a:bodyPr/>
          <a:lstStyle/>
          <a:p>
            <a:r>
              <a:rPr lang="en-US" dirty="0"/>
              <a:t>Potential life-saving tips!</a:t>
            </a:r>
          </a:p>
        </p:txBody>
      </p:sp>
      <p:sp>
        <p:nvSpPr>
          <p:cNvPr id="3" name="Content Placeholder 2"/>
          <p:cNvSpPr>
            <a:spLocks noGrp="1"/>
          </p:cNvSpPr>
          <p:nvPr>
            <p:ph idx="1"/>
          </p:nvPr>
        </p:nvSpPr>
        <p:spPr>
          <a:xfrm>
            <a:off x="131836" y="972458"/>
            <a:ext cx="11092543" cy="3825648"/>
          </a:xfrm>
        </p:spPr>
        <p:txBody>
          <a:bodyPr>
            <a:noAutofit/>
          </a:bodyPr>
          <a:lstStyle/>
          <a:p>
            <a:r>
              <a:rPr lang="en-US" sz="2400" dirty="0"/>
              <a:t>Table of Contents – automate it from the beginning with Headers!</a:t>
            </a:r>
          </a:p>
          <a:p>
            <a:pPr lvl="1"/>
            <a:r>
              <a:rPr lang="en-US" sz="2400" dirty="0"/>
              <a:t>Headers – read up on customizing your heading styles in Word, this will help with your formatting as well as your </a:t>
            </a:r>
            <a:r>
              <a:rPr lang="en-US" sz="2400" dirty="0" err="1"/>
              <a:t>ToC</a:t>
            </a:r>
            <a:r>
              <a:rPr lang="en-US" sz="2400" dirty="0"/>
              <a:t>.</a:t>
            </a:r>
          </a:p>
          <a:p>
            <a:r>
              <a:rPr lang="en-US" sz="2400" dirty="0"/>
              <a:t>Format your signature page and have TGS approve it before your defense.</a:t>
            </a:r>
          </a:p>
          <a:p>
            <a:r>
              <a:rPr lang="en-US" sz="2400" dirty="0"/>
              <a:t>Automate your list of References—check with your Chair.</a:t>
            </a:r>
          </a:p>
          <a:p>
            <a:r>
              <a:rPr lang="en-US" sz="2400" dirty="0"/>
              <a:t>Tables and Figures – if you’re using tables and figures, keep them within the margins, consistent with your style manual, and legible. Use the “insert caption” function in Word for the numbering and title. </a:t>
            </a:r>
          </a:p>
          <a:p>
            <a:r>
              <a:rPr lang="en-US" sz="2400" dirty="0"/>
              <a:t>Margins – set your margins and spacing from the start and adhere to them throughout.</a:t>
            </a:r>
          </a:p>
          <a:p>
            <a:r>
              <a:rPr lang="en-US" sz="2400" dirty="0"/>
              <a:t>Landscape pages: you can do this with the “section break” function.</a:t>
            </a:r>
          </a:p>
          <a:p>
            <a:r>
              <a:rPr lang="en-US" sz="2400" dirty="0"/>
              <a:t>Start saving for your regalia.</a:t>
            </a:r>
          </a:p>
        </p:txBody>
      </p:sp>
    </p:spTree>
    <p:extLst>
      <p:ext uri="{BB962C8B-B14F-4D97-AF65-F5344CB8AC3E}">
        <p14:creationId xmlns:p14="http://schemas.microsoft.com/office/powerpoint/2010/main" val="1388889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382"/>
            <a:ext cx="10515600" cy="1325563"/>
          </a:xfrm>
        </p:spPr>
        <p:txBody>
          <a:bodyPr>
            <a:normAutofit/>
          </a:bodyPr>
          <a:lstStyle/>
          <a:p>
            <a:r>
              <a:rPr lang="en-US" sz="4000" dirty="0"/>
              <a:t>The final submission</a:t>
            </a:r>
          </a:p>
        </p:txBody>
      </p:sp>
      <p:sp>
        <p:nvSpPr>
          <p:cNvPr id="3" name="Content Placeholder 2"/>
          <p:cNvSpPr>
            <a:spLocks noGrp="1"/>
          </p:cNvSpPr>
          <p:nvPr>
            <p:ph idx="1"/>
          </p:nvPr>
        </p:nvSpPr>
        <p:spPr>
          <a:xfrm>
            <a:off x="373743" y="950460"/>
            <a:ext cx="10515600" cy="5189084"/>
          </a:xfrm>
        </p:spPr>
        <p:txBody>
          <a:bodyPr>
            <a:normAutofit fontScale="92500" lnSpcReduction="10000"/>
          </a:bodyPr>
          <a:lstStyle/>
          <a:p>
            <a:r>
              <a:rPr lang="en-US" sz="2800" dirty="0"/>
              <a:t>Once all revisions are done and the Committee and Chair have approved, the signature page(s) can be finalized and submitted to </a:t>
            </a:r>
            <a:r>
              <a:rPr lang="en-US" sz="2800" dirty="0">
                <a:hlinkClick r:id="rId3"/>
              </a:rPr>
              <a:t>docstudy@Montclair.edu</a:t>
            </a:r>
            <a:r>
              <a:rPr lang="en-US" sz="2800" dirty="0"/>
              <a:t> </a:t>
            </a:r>
          </a:p>
          <a:p>
            <a:r>
              <a:rPr lang="en-US" sz="2800" dirty="0"/>
              <a:t>After the signature page is submitted, the final manuscript should be submitted as a Word document to </a:t>
            </a:r>
            <a:r>
              <a:rPr lang="en-US" sz="2800" dirty="0">
                <a:hlinkClick r:id="rId3"/>
              </a:rPr>
              <a:t>docstudy@Montclair.edu</a:t>
            </a:r>
            <a:endParaRPr lang="en-US" sz="2800" dirty="0"/>
          </a:p>
          <a:p>
            <a:r>
              <a:rPr lang="en-US" sz="2800" dirty="0"/>
              <a:t>The Graduate School will review your document for formatting. If your document does not adhere to formatting requirements as set forth in the appropriate Dissertation Manual, your document will be returned to you for editing. You may be referred to your Chair and/or the CWE as resources. </a:t>
            </a:r>
          </a:p>
          <a:p>
            <a:r>
              <a:rPr lang="en-US" sz="2800" dirty="0"/>
              <a:t>Once the document has been approved, TGS will create the final electronic document, including the signature page with all the signatures. </a:t>
            </a:r>
          </a:p>
          <a:p>
            <a:endParaRPr lang="en-US" dirty="0"/>
          </a:p>
        </p:txBody>
      </p:sp>
    </p:spTree>
    <p:extLst>
      <p:ext uri="{BB962C8B-B14F-4D97-AF65-F5344CB8AC3E}">
        <p14:creationId xmlns:p14="http://schemas.microsoft.com/office/powerpoint/2010/main" val="390545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0274-60E8-4B5F-9836-0833985EFD1E}"/>
              </a:ext>
            </a:extLst>
          </p:cNvPr>
          <p:cNvSpPr>
            <a:spLocks noGrp="1"/>
          </p:cNvSpPr>
          <p:nvPr>
            <p:ph type="title"/>
          </p:nvPr>
        </p:nvSpPr>
        <p:spPr>
          <a:xfrm>
            <a:off x="99392" y="331584"/>
            <a:ext cx="10515600" cy="926962"/>
          </a:xfrm>
        </p:spPr>
        <p:txBody>
          <a:bodyPr/>
          <a:lstStyle/>
          <a:p>
            <a:pPr algn="ctr"/>
            <a:r>
              <a:rPr lang="en-US" b="1" dirty="0"/>
              <a:t>Contacts at The Graduate School</a:t>
            </a:r>
          </a:p>
        </p:txBody>
      </p:sp>
      <p:sp>
        <p:nvSpPr>
          <p:cNvPr id="3" name="Text Placeholder 2">
            <a:extLst>
              <a:ext uri="{FF2B5EF4-FFF2-40B4-BE49-F238E27FC236}">
                <a16:creationId xmlns:a16="http://schemas.microsoft.com/office/drawing/2014/main" id="{CF676184-3B52-457B-9AC0-0C7D5345C61C}"/>
              </a:ext>
            </a:extLst>
          </p:cNvPr>
          <p:cNvSpPr>
            <a:spLocks noGrp="1"/>
          </p:cNvSpPr>
          <p:nvPr>
            <p:ph type="body" idx="1"/>
          </p:nvPr>
        </p:nvSpPr>
        <p:spPr>
          <a:xfrm>
            <a:off x="742119" y="969881"/>
            <a:ext cx="5157787" cy="935655"/>
          </a:xfrm>
        </p:spPr>
        <p:txBody>
          <a:bodyPr/>
          <a:lstStyle/>
          <a:p>
            <a:r>
              <a:rPr lang="en-US" dirty="0"/>
              <a:t>Associate Dean of </a:t>
            </a:r>
          </a:p>
          <a:p>
            <a:r>
              <a:rPr lang="en-US" dirty="0"/>
              <a:t>The Graduate School		</a:t>
            </a:r>
          </a:p>
        </p:txBody>
      </p:sp>
      <p:sp>
        <p:nvSpPr>
          <p:cNvPr id="4" name="Content Placeholder 3">
            <a:extLst>
              <a:ext uri="{FF2B5EF4-FFF2-40B4-BE49-F238E27FC236}">
                <a16:creationId xmlns:a16="http://schemas.microsoft.com/office/drawing/2014/main" id="{AA31CA28-8AA9-4436-AC64-BF1D0E245F4C}"/>
              </a:ext>
            </a:extLst>
          </p:cNvPr>
          <p:cNvSpPr>
            <a:spLocks noGrp="1"/>
          </p:cNvSpPr>
          <p:nvPr>
            <p:ph sz="half" idx="2"/>
          </p:nvPr>
        </p:nvSpPr>
        <p:spPr>
          <a:xfrm>
            <a:off x="742118" y="1914866"/>
            <a:ext cx="5157787" cy="3684588"/>
          </a:xfrm>
        </p:spPr>
        <p:txBody>
          <a:bodyPr/>
          <a:lstStyle/>
          <a:p>
            <a:pPr marL="0" indent="0">
              <a:buNone/>
            </a:pPr>
            <a:r>
              <a:rPr lang="en-US" dirty="0"/>
              <a:t>Dr. Nelly </a:t>
            </a:r>
            <a:r>
              <a:rPr lang="en-US" dirty="0" err="1"/>
              <a:t>Lejter</a:t>
            </a:r>
            <a:endParaRPr lang="en-US" dirty="0"/>
          </a:p>
          <a:p>
            <a:pPr marL="0" indent="0">
              <a:buNone/>
            </a:pPr>
            <a:r>
              <a:rPr lang="en-US" dirty="0">
                <a:hlinkClick r:id="rId3"/>
              </a:rPr>
              <a:t>lejtern@Montclair.edu</a:t>
            </a:r>
            <a:r>
              <a:rPr lang="en-US" dirty="0"/>
              <a:t>	</a:t>
            </a:r>
          </a:p>
        </p:txBody>
      </p:sp>
      <p:sp>
        <p:nvSpPr>
          <p:cNvPr id="5" name="Text Placeholder 4">
            <a:extLst>
              <a:ext uri="{FF2B5EF4-FFF2-40B4-BE49-F238E27FC236}">
                <a16:creationId xmlns:a16="http://schemas.microsoft.com/office/drawing/2014/main" id="{7C96712D-D4C7-440F-9F2B-221908343926}"/>
              </a:ext>
            </a:extLst>
          </p:cNvPr>
          <p:cNvSpPr>
            <a:spLocks noGrp="1"/>
          </p:cNvSpPr>
          <p:nvPr>
            <p:ph type="body" sz="quarter" idx="3"/>
          </p:nvPr>
        </p:nvSpPr>
        <p:spPr>
          <a:xfrm>
            <a:off x="5940150" y="2126246"/>
            <a:ext cx="5415238" cy="486395"/>
          </a:xfrm>
        </p:spPr>
        <p:txBody>
          <a:bodyPr/>
          <a:lstStyle/>
          <a:p>
            <a:r>
              <a:rPr lang="en-US" dirty="0"/>
              <a:t>Graduate Student </a:t>
            </a:r>
          </a:p>
          <a:p>
            <a:r>
              <a:rPr lang="en-US" dirty="0"/>
              <a:t>Assistance Coordinator</a:t>
            </a:r>
          </a:p>
        </p:txBody>
      </p:sp>
      <p:sp>
        <p:nvSpPr>
          <p:cNvPr id="6" name="Content Placeholder 5">
            <a:extLst>
              <a:ext uri="{FF2B5EF4-FFF2-40B4-BE49-F238E27FC236}">
                <a16:creationId xmlns:a16="http://schemas.microsoft.com/office/drawing/2014/main" id="{39B91075-903A-4008-9382-D7C077B5110F}"/>
              </a:ext>
            </a:extLst>
          </p:cNvPr>
          <p:cNvSpPr>
            <a:spLocks noGrp="1"/>
          </p:cNvSpPr>
          <p:nvPr>
            <p:ph sz="quarter" idx="4"/>
          </p:nvPr>
        </p:nvSpPr>
        <p:spPr>
          <a:xfrm>
            <a:off x="5967274" y="2728562"/>
            <a:ext cx="5183188" cy="3684588"/>
          </a:xfrm>
        </p:spPr>
        <p:txBody>
          <a:bodyPr/>
          <a:lstStyle/>
          <a:p>
            <a:pPr marL="0" indent="0">
              <a:buNone/>
            </a:pPr>
            <a:r>
              <a:rPr lang="en-US" dirty="0"/>
              <a:t>Caren Ferrante</a:t>
            </a:r>
          </a:p>
          <a:p>
            <a:pPr marL="0" indent="0">
              <a:buNone/>
            </a:pPr>
            <a:r>
              <a:rPr lang="en-US" dirty="0">
                <a:hlinkClick r:id="rId4"/>
              </a:rPr>
              <a:t>ferrantec@Montclair.edu</a:t>
            </a:r>
            <a:endParaRPr lang="en-US" dirty="0"/>
          </a:p>
          <a:p>
            <a:pPr marL="0" indent="0">
              <a:buNone/>
            </a:pPr>
            <a:r>
              <a:rPr lang="en-US" dirty="0"/>
              <a:t>Office Phone:  973-655-4403</a:t>
            </a:r>
          </a:p>
          <a:p>
            <a:pPr marL="0" indent="0">
              <a:buNone/>
            </a:pPr>
            <a:r>
              <a:rPr lang="en-US" dirty="0"/>
              <a:t>Questions regarding:</a:t>
            </a:r>
          </a:p>
          <a:p>
            <a:r>
              <a:rPr lang="en-US" dirty="0"/>
              <a:t> Matriculation</a:t>
            </a:r>
          </a:p>
          <a:p>
            <a:r>
              <a:rPr lang="en-US" dirty="0"/>
              <a:t> Dissertation advisement </a:t>
            </a:r>
          </a:p>
          <a:p>
            <a:r>
              <a:rPr lang="en-US" dirty="0"/>
              <a:t>Submission of final dissertation</a:t>
            </a:r>
          </a:p>
          <a:p>
            <a:r>
              <a:rPr lang="en-US" dirty="0"/>
              <a:t>All things doctoral!</a:t>
            </a:r>
          </a:p>
        </p:txBody>
      </p:sp>
      <p:sp>
        <p:nvSpPr>
          <p:cNvPr id="7" name="Rectangle 6">
            <a:extLst>
              <a:ext uri="{FF2B5EF4-FFF2-40B4-BE49-F238E27FC236}">
                <a16:creationId xmlns:a16="http://schemas.microsoft.com/office/drawing/2014/main" id="{6E086087-AA2D-4BC3-9F02-EA8C37DA47DA}"/>
              </a:ext>
            </a:extLst>
          </p:cNvPr>
          <p:cNvSpPr/>
          <p:nvPr/>
        </p:nvSpPr>
        <p:spPr>
          <a:xfrm>
            <a:off x="99392" y="2369443"/>
            <a:ext cx="5271796" cy="4154984"/>
          </a:xfrm>
          <a:prstGeom prst="rect">
            <a:avLst/>
          </a:prstGeom>
        </p:spPr>
        <p:txBody>
          <a:bodyPr wrap="square">
            <a:spAutoFit/>
          </a:bodyPr>
          <a:lstStyle/>
          <a:p>
            <a:pPr>
              <a:spcBef>
                <a:spcPts val="0"/>
              </a:spcBef>
              <a:spcAft>
                <a:spcPts val="0"/>
              </a:spcAft>
            </a:pPr>
            <a:endParaRPr lang="en-US" dirty="0"/>
          </a:p>
          <a:p>
            <a:pPr marL="742950" lvl="1" indent="-285750" fontAlgn="base">
              <a:spcBef>
                <a:spcPts val="600"/>
              </a:spcBef>
              <a:spcAft>
                <a:spcPts val="1000"/>
              </a:spcAft>
              <a:buFont typeface="Arial" panose="020B0604020202020204" pitchFamily="34" charset="0"/>
              <a:buChar char="•"/>
            </a:pPr>
            <a:r>
              <a:rPr lang="en-US" dirty="0">
                <a:solidFill>
                  <a:srgbClr val="695D46"/>
                </a:solidFill>
                <a:latin typeface="Trebuchet MS" panose="020B0603020202020204" pitchFamily="34" charset="0"/>
              </a:rPr>
              <a:t>Serves as the second in authority at The Graduate School and acts for the TGS Dean</a:t>
            </a:r>
          </a:p>
          <a:p>
            <a:pPr marL="742950" lvl="1" indent="-285750" fontAlgn="base">
              <a:spcAft>
                <a:spcPts val="1000"/>
              </a:spcAft>
              <a:buFont typeface="Arial" panose="020B0604020202020204" pitchFamily="34" charset="0"/>
              <a:buChar char="•"/>
            </a:pPr>
            <a:r>
              <a:rPr lang="en-US" dirty="0">
                <a:solidFill>
                  <a:srgbClr val="695D46"/>
                </a:solidFill>
                <a:latin typeface="Trebuchet MS" panose="020B0603020202020204" pitchFamily="34" charset="0"/>
              </a:rPr>
              <a:t>Coordinates doctoral policy and implementation with academic departments</a:t>
            </a:r>
          </a:p>
          <a:p>
            <a:pPr marL="742950" lvl="1" indent="-285750" fontAlgn="base">
              <a:spcAft>
                <a:spcPts val="1000"/>
              </a:spcAft>
              <a:buFont typeface="Arial" panose="020B0604020202020204" pitchFamily="34" charset="0"/>
              <a:buChar char="•"/>
            </a:pPr>
            <a:r>
              <a:rPr lang="en-US" dirty="0">
                <a:solidFill>
                  <a:srgbClr val="695D46"/>
                </a:solidFill>
                <a:latin typeface="Trebuchet MS" panose="020B0603020202020204" pitchFamily="34" charset="0"/>
              </a:rPr>
              <a:t>Works closely with departments and programs, as well as Graduate Council, on curriculum issues such as development of new programs or changes to programs</a:t>
            </a:r>
          </a:p>
          <a:p>
            <a:pPr marL="742950" lvl="1" indent="-285750" fontAlgn="base">
              <a:spcAft>
                <a:spcPts val="1000"/>
              </a:spcAft>
              <a:buFont typeface="Arial" panose="020B0604020202020204" pitchFamily="34" charset="0"/>
              <a:buChar char="•"/>
            </a:pPr>
            <a:r>
              <a:rPr lang="en-US" dirty="0">
                <a:solidFill>
                  <a:srgbClr val="695D46"/>
                </a:solidFill>
                <a:latin typeface="Trebuchet MS" panose="020B0603020202020204" pitchFamily="34" charset="0"/>
              </a:rPr>
              <a:t>Regularly attends Dissertation Defenses as the external designated observer.</a:t>
            </a:r>
          </a:p>
        </p:txBody>
      </p:sp>
    </p:spTree>
    <p:extLst>
      <p:ext uri="{BB962C8B-B14F-4D97-AF65-F5344CB8AC3E}">
        <p14:creationId xmlns:p14="http://schemas.microsoft.com/office/powerpoint/2010/main" val="3860872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1257"/>
            <a:ext cx="8596668" cy="1320800"/>
          </a:xfrm>
        </p:spPr>
        <p:txBody>
          <a:bodyPr/>
          <a:lstStyle/>
          <a:p>
            <a:r>
              <a:rPr lang="en-US" dirty="0"/>
              <a:t>And the final steps are:</a:t>
            </a:r>
          </a:p>
        </p:txBody>
      </p:sp>
      <p:sp>
        <p:nvSpPr>
          <p:cNvPr id="3" name="Content Placeholder 2"/>
          <p:cNvSpPr>
            <a:spLocks noGrp="1"/>
          </p:cNvSpPr>
          <p:nvPr>
            <p:ph idx="1"/>
          </p:nvPr>
        </p:nvSpPr>
        <p:spPr>
          <a:xfrm>
            <a:off x="445105" y="1028475"/>
            <a:ext cx="10193866" cy="3880773"/>
          </a:xfrm>
        </p:spPr>
        <p:txBody>
          <a:bodyPr>
            <a:noAutofit/>
          </a:bodyPr>
          <a:lstStyle/>
          <a:p>
            <a:r>
              <a:rPr lang="en-US" sz="2800" dirty="0"/>
              <a:t>Once the final dissertation is ready for publication, an email will be sent with instructions for completing the following:</a:t>
            </a:r>
          </a:p>
          <a:p>
            <a:pPr lvl="1"/>
            <a:r>
              <a:rPr lang="en-US" sz="2800" dirty="0"/>
              <a:t>Send $100 check for dissertation filing fee</a:t>
            </a:r>
          </a:p>
          <a:p>
            <a:pPr lvl="1"/>
            <a:r>
              <a:rPr lang="en-US" sz="2800" dirty="0"/>
              <a:t>Fill out the Survey of Earned Doctorates </a:t>
            </a:r>
          </a:p>
          <a:p>
            <a:pPr lvl="1"/>
            <a:r>
              <a:rPr lang="en-US" sz="2800" dirty="0"/>
              <a:t>Submit the dissertation to UMI </a:t>
            </a:r>
          </a:p>
          <a:p>
            <a:pPr lvl="1"/>
            <a:r>
              <a:rPr lang="en-US" sz="2800" dirty="0"/>
              <a:t>Fill out and submit the embargo </a:t>
            </a:r>
            <a:r>
              <a:rPr lang="en-US" sz="2800" dirty="0">
                <a:solidFill>
                  <a:schemeClr val="accent2">
                    <a:lumMod val="75000"/>
                  </a:schemeClr>
                </a:solidFill>
                <a:hlinkClick r:id="rId3">
                  <a:extLst>
                    <a:ext uri="{A12FA001-AC4F-418D-AE19-62706E023703}">
                      <ahyp:hlinkClr xmlns:ahyp="http://schemas.microsoft.com/office/drawing/2018/hyperlinkcolor" val="tx"/>
                    </a:ext>
                  </a:extLst>
                </a:hlinkClick>
              </a:rPr>
              <a:t>form</a:t>
            </a:r>
            <a:endParaRPr lang="en-US" sz="2800" dirty="0">
              <a:solidFill>
                <a:schemeClr val="accent2">
                  <a:lumMod val="75000"/>
                </a:schemeClr>
              </a:solidFill>
            </a:endParaRPr>
          </a:p>
          <a:p>
            <a:pPr lvl="1"/>
            <a:r>
              <a:rPr lang="en-US" sz="2800" dirty="0"/>
              <a:t>Check your email for instructions about regalia, hooding, </a:t>
            </a:r>
            <a:r>
              <a:rPr lang="en-US" sz="2800" dirty="0" err="1"/>
              <a:t>etc</a:t>
            </a:r>
            <a:r>
              <a:rPr lang="en-US" sz="2800" dirty="0"/>
              <a:t> and all matters connected to Commencement!</a:t>
            </a:r>
          </a:p>
          <a:p>
            <a:r>
              <a:rPr lang="en-US" sz="2800" dirty="0"/>
              <a:t>We will also ask to confirm your name and dissertation title for the Commencement booklet</a:t>
            </a:r>
          </a:p>
        </p:txBody>
      </p:sp>
    </p:spTree>
    <p:extLst>
      <p:ext uri="{BB962C8B-B14F-4D97-AF65-F5344CB8AC3E}">
        <p14:creationId xmlns:p14="http://schemas.microsoft.com/office/powerpoint/2010/main" val="503424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486716363"/>
              </p:ext>
            </p:extLst>
          </p:nvPr>
        </p:nvGraphicFramePr>
        <p:xfrm>
          <a:off x="-29031" y="522514"/>
          <a:ext cx="12235543" cy="5704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437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6705" y="156238"/>
            <a:ext cx="8596668" cy="1320800"/>
          </a:xfrm>
        </p:spPr>
        <p:txBody>
          <a:bodyPr/>
          <a:lstStyle/>
          <a:p>
            <a:r>
              <a:rPr lang="en-US" dirty="0"/>
              <a:t>Important contacts at TGS!</a:t>
            </a:r>
          </a:p>
        </p:txBody>
      </p:sp>
      <p:sp>
        <p:nvSpPr>
          <p:cNvPr id="5" name="Content Placeholder 4"/>
          <p:cNvSpPr>
            <a:spLocks noGrp="1"/>
          </p:cNvSpPr>
          <p:nvPr>
            <p:ph idx="1"/>
          </p:nvPr>
        </p:nvSpPr>
        <p:spPr>
          <a:xfrm>
            <a:off x="359765" y="816638"/>
            <a:ext cx="11285530" cy="6454473"/>
          </a:xfrm>
        </p:spPr>
        <p:txBody>
          <a:bodyPr>
            <a:noAutofit/>
          </a:bodyPr>
          <a:lstStyle/>
          <a:p>
            <a:r>
              <a:rPr lang="en-US" sz="2800" dirty="0"/>
              <a:t>Caren Ferrante, Graduate Student Assistance Coordinator:  973-655-4403  </a:t>
            </a:r>
            <a:r>
              <a:rPr lang="en-US" sz="2800" dirty="0">
                <a:hlinkClick r:id="rId3"/>
              </a:rPr>
              <a:t>ferrantec@montclair.edu</a:t>
            </a:r>
            <a:r>
              <a:rPr lang="en-US" sz="2800" dirty="0"/>
              <a:t>.  Your primary point of contact for all matters connected to dissertation. </a:t>
            </a:r>
          </a:p>
          <a:p>
            <a:r>
              <a:rPr lang="en-US" sz="2800" dirty="0"/>
              <a:t>Nelly </a:t>
            </a:r>
            <a:r>
              <a:rPr lang="en-US" sz="2800" dirty="0" err="1"/>
              <a:t>Lejter</a:t>
            </a:r>
            <a:r>
              <a:rPr lang="en-US" sz="2800" dirty="0"/>
              <a:t>, Associate Dean: 973-655-7175, </a:t>
            </a:r>
            <a:r>
              <a:rPr lang="en-US" sz="2800" dirty="0">
                <a:hlinkClick r:id="rId4"/>
              </a:rPr>
              <a:t>lejtern@montclair.edu</a:t>
            </a:r>
            <a:endParaRPr lang="en-US" sz="2800" dirty="0"/>
          </a:p>
          <a:p>
            <a:r>
              <a:rPr lang="en-US" sz="2800" dirty="0"/>
              <a:t>Rebecca </a:t>
            </a:r>
            <a:r>
              <a:rPr lang="en-US" sz="2800" dirty="0" err="1"/>
              <a:t>Shiffer</a:t>
            </a:r>
            <a:r>
              <a:rPr lang="en-US" sz="2800" dirty="0"/>
              <a:t> Newton, Assistant to Dean Herness: </a:t>
            </a:r>
            <a:r>
              <a:rPr lang="en-US" sz="2800" dirty="0">
                <a:hlinkClick r:id="rId5"/>
              </a:rPr>
              <a:t>shifferr@montclair.edu</a:t>
            </a:r>
            <a:r>
              <a:rPr lang="en-US" sz="2800" dirty="0"/>
              <a:t>, 973-655-4368</a:t>
            </a:r>
          </a:p>
          <a:p>
            <a:pPr marL="457200" lvl="1" indent="0">
              <a:buNone/>
            </a:pPr>
            <a:r>
              <a:rPr lang="en-US" sz="2800" dirty="0"/>
              <a:t>Key person! She takes care of all the forms and of getting the Dean’s signatures where needed. She coordinates the publication of your defenses’ location and day/time, published in TGS’ web site.  </a:t>
            </a:r>
          </a:p>
          <a:p>
            <a:pPr marL="457200" lvl="1" indent="0">
              <a:buNone/>
            </a:pPr>
            <a:r>
              <a:rPr lang="en-US" sz="2800" dirty="0"/>
              <a:t>Jenny Haber - GA and CWE liaison  </a:t>
            </a:r>
            <a:r>
              <a:rPr lang="en-US" sz="2800" u="sng" dirty="0">
                <a:solidFill>
                  <a:srgbClr val="92D050"/>
                </a:solidFill>
              </a:rPr>
              <a:t>haberj2@montclair.edu</a:t>
            </a:r>
          </a:p>
          <a:p>
            <a:pPr marL="0" indent="0">
              <a:buNone/>
            </a:pPr>
            <a:r>
              <a:rPr lang="en-US" sz="2800" dirty="0"/>
              <a:t>     She is your go-to person for writing, editing and formatting</a:t>
            </a:r>
          </a:p>
          <a:p>
            <a:pPr lvl="1"/>
            <a:endParaRPr lang="en-US" sz="2800" dirty="0"/>
          </a:p>
        </p:txBody>
      </p:sp>
    </p:spTree>
    <p:extLst>
      <p:ext uri="{BB962C8B-B14F-4D97-AF65-F5344CB8AC3E}">
        <p14:creationId xmlns:p14="http://schemas.microsoft.com/office/powerpoint/2010/main" val="61994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34FEB-79FF-486E-BE32-05538F610D8D}"/>
              </a:ext>
            </a:extLst>
          </p:cNvPr>
          <p:cNvSpPr>
            <a:spLocks noGrp="1"/>
          </p:cNvSpPr>
          <p:nvPr>
            <p:ph type="title"/>
          </p:nvPr>
        </p:nvSpPr>
        <p:spPr/>
        <p:txBody>
          <a:bodyPr>
            <a:noAutofit/>
          </a:bodyPr>
          <a:lstStyle/>
          <a:p>
            <a:pPr algn="ctr"/>
            <a:r>
              <a:rPr lang="en-US" sz="4400" b="1" dirty="0"/>
              <a:t>Helpful Links for Doctoral Students</a:t>
            </a:r>
          </a:p>
        </p:txBody>
      </p:sp>
      <p:sp>
        <p:nvSpPr>
          <p:cNvPr id="3" name="TextBox 2">
            <a:extLst>
              <a:ext uri="{FF2B5EF4-FFF2-40B4-BE49-F238E27FC236}">
                <a16:creationId xmlns:a16="http://schemas.microsoft.com/office/drawing/2014/main" id="{A9E87606-34BC-4EA4-9CC3-5505F507832E}"/>
              </a:ext>
            </a:extLst>
          </p:cNvPr>
          <p:cNvSpPr txBox="1"/>
          <p:nvPr/>
        </p:nvSpPr>
        <p:spPr>
          <a:xfrm>
            <a:off x="535781" y="2236189"/>
            <a:ext cx="11120438" cy="4247317"/>
          </a:xfrm>
          <a:prstGeom prst="rect">
            <a:avLst/>
          </a:prstGeom>
          <a:noFill/>
        </p:spPr>
        <p:txBody>
          <a:bodyPr wrap="square" rtlCol="0">
            <a:spAutoFit/>
          </a:bodyPr>
          <a:lstStyle/>
          <a:p>
            <a:pPr marL="285750" indent="-285750">
              <a:buFont typeface="Wingdings" panose="05000000000000000000" pitchFamily="2" charset="2"/>
              <a:buChar char="q"/>
            </a:pPr>
            <a:r>
              <a:rPr lang="en-US" sz="3600" dirty="0">
                <a:solidFill>
                  <a:schemeClr val="accent2">
                    <a:lumMod val="75000"/>
                  </a:schemeClr>
                </a:solidFill>
                <a:hlinkClick r:id="rId3">
                  <a:extLst>
                    <a:ext uri="{A12FA001-AC4F-418D-AE19-62706E023703}">
                      <ahyp:hlinkClr xmlns:ahyp="http://schemas.microsoft.com/office/drawing/2018/hyperlinkcolor" val="tx"/>
                    </a:ext>
                  </a:extLst>
                </a:hlinkClick>
              </a:rPr>
              <a:t>Graduate Policy Manual</a:t>
            </a:r>
            <a:endParaRPr lang="en-US" sz="3600" dirty="0">
              <a:solidFill>
                <a:schemeClr val="accent2">
                  <a:lumMod val="75000"/>
                </a:schemeClr>
              </a:solidFill>
            </a:endParaRPr>
          </a:p>
          <a:p>
            <a:pPr marL="285750" indent="-285750">
              <a:buFont typeface="Wingdings" panose="05000000000000000000" pitchFamily="2" charset="2"/>
              <a:buChar char="q"/>
            </a:pPr>
            <a:r>
              <a:rPr lang="en-US" sz="3600" dirty="0">
                <a:solidFill>
                  <a:schemeClr val="accent2">
                    <a:lumMod val="75000"/>
                  </a:schemeClr>
                </a:solidFill>
                <a:hlinkClick r:id="rId4">
                  <a:extLst>
                    <a:ext uri="{A12FA001-AC4F-418D-AE19-62706E023703}">
                      <ahyp:hlinkClr xmlns:ahyp="http://schemas.microsoft.com/office/drawing/2018/hyperlinkcolor" val="tx"/>
                    </a:ext>
                  </a:extLst>
                </a:hlinkClick>
              </a:rPr>
              <a:t>Procedures &amp; Guidelines Manual:  from     Candidacy to Dissertation Defense and     Graduation for Doctoral Candidates and       Doctoral Faculty</a:t>
            </a:r>
            <a:endParaRPr lang="en-US" sz="3600" dirty="0">
              <a:solidFill>
                <a:schemeClr val="accent2">
                  <a:lumMod val="75000"/>
                </a:schemeClr>
              </a:solidFill>
            </a:endParaRPr>
          </a:p>
          <a:p>
            <a:pPr marL="285750" indent="-285750">
              <a:buFont typeface="Wingdings" panose="05000000000000000000" pitchFamily="2" charset="2"/>
              <a:buChar char="q"/>
            </a:pPr>
            <a:r>
              <a:rPr lang="en-US" sz="3600" dirty="0">
                <a:solidFill>
                  <a:schemeClr val="accent2">
                    <a:lumMod val="75000"/>
                  </a:schemeClr>
                </a:solidFill>
                <a:hlinkClick r:id="rId5">
                  <a:extLst>
                    <a:ext uri="{A12FA001-AC4F-418D-AE19-62706E023703}">
                      <ahyp:hlinkClr xmlns:ahyp="http://schemas.microsoft.com/office/drawing/2018/hyperlinkcolor" val="tx"/>
                    </a:ext>
                  </a:extLst>
                </a:hlinkClick>
              </a:rPr>
              <a:t>Doctoral Student webpage for</a:t>
            </a:r>
          </a:p>
          <a:p>
            <a:r>
              <a:rPr lang="en-US" sz="3600" dirty="0">
                <a:solidFill>
                  <a:schemeClr val="accent2">
                    <a:lumMod val="75000"/>
                  </a:schemeClr>
                </a:solidFill>
                <a:hlinkClick r:id="rId5">
                  <a:extLst>
                    <a:ext uri="{A12FA001-AC4F-418D-AE19-62706E023703}">
                      <ahyp:hlinkClr xmlns:ahyp="http://schemas.microsoft.com/office/drawing/2018/hyperlinkcolor" val="tx"/>
                    </a:ext>
                  </a:extLst>
                </a:hlinkClick>
              </a:rPr>
              <a:t>   The Graduate School</a:t>
            </a:r>
            <a:endParaRPr lang="en-US" sz="3600" dirty="0">
              <a:solidFill>
                <a:schemeClr val="accent2">
                  <a:lumMod val="75000"/>
                </a:schemeClr>
              </a:solidFill>
            </a:endParaRPr>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1843050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AC8C04-D653-405C-A8B9-69BD4048F191}"/>
              </a:ext>
            </a:extLst>
          </p:cNvPr>
          <p:cNvSpPr txBox="1"/>
          <p:nvPr/>
        </p:nvSpPr>
        <p:spPr>
          <a:xfrm>
            <a:off x="1614323" y="4350637"/>
            <a:ext cx="5744818" cy="1246495"/>
          </a:xfrm>
          <a:prstGeom prst="rect">
            <a:avLst/>
          </a:prstGeom>
          <a:noFill/>
        </p:spPr>
        <p:txBody>
          <a:bodyPr wrap="square" rtlCol="0">
            <a:spAutoFit/>
          </a:bodyPr>
          <a:lstStyle/>
          <a:p>
            <a:r>
              <a:rPr lang="en-US" sz="7500" b="1" dirty="0"/>
              <a:t>Questions?</a:t>
            </a:r>
          </a:p>
        </p:txBody>
      </p:sp>
      <p:pic>
        <p:nvPicPr>
          <p:cNvPr id="4" name="Picture 3" descr="A picture containing ball, room&#10;&#10;Description automatically generated">
            <a:extLst>
              <a:ext uri="{FF2B5EF4-FFF2-40B4-BE49-F238E27FC236}">
                <a16:creationId xmlns:a16="http://schemas.microsoft.com/office/drawing/2014/main" id="{7765082A-7927-4E7A-8337-6C994C409AB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6252" y="245128"/>
            <a:ext cx="8433888" cy="4274249"/>
          </a:xfrm>
          <a:prstGeom prst="rect">
            <a:avLst/>
          </a:prstGeom>
        </p:spPr>
      </p:pic>
    </p:spTree>
    <p:extLst>
      <p:ext uri="{BB962C8B-B14F-4D97-AF65-F5344CB8AC3E}">
        <p14:creationId xmlns:p14="http://schemas.microsoft.com/office/powerpoint/2010/main" val="4055799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AF6E-0670-4D5A-AE46-3670FB1820E1}"/>
              </a:ext>
            </a:extLst>
          </p:cNvPr>
          <p:cNvSpPr>
            <a:spLocks noGrp="1"/>
          </p:cNvSpPr>
          <p:nvPr>
            <p:ph type="title"/>
          </p:nvPr>
        </p:nvSpPr>
        <p:spPr/>
        <p:txBody>
          <a:bodyPr/>
          <a:lstStyle/>
          <a:p>
            <a:pPr algn="ctr"/>
            <a:r>
              <a:rPr lang="en-US" dirty="0"/>
              <a:t>Contacts at the CWE</a:t>
            </a:r>
          </a:p>
        </p:txBody>
      </p:sp>
      <p:sp>
        <p:nvSpPr>
          <p:cNvPr id="4" name="Content Placeholder 3">
            <a:extLst>
              <a:ext uri="{FF2B5EF4-FFF2-40B4-BE49-F238E27FC236}">
                <a16:creationId xmlns:a16="http://schemas.microsoft.com/office/drawing/2014/main" id="{4AB16588-A9F0-4D04-80F8-8578B94CF61D}"/>
              </a:ext>
            </a:extLst>
          </p:cNvPr>
          <p:cNvSpPr>
            <a:spLocks noGrp="1"/>
          </p:cNvSpPr>
          <p:nvPr>
            <p:ph sz="half" idx="2"/>
          </p:nvPr>
        </p:nvSpPr>
        <p:spPr>
          <a:xfrm>
            <a:off x="891442" y="1662499"/>
            <a:ext cx="8168452" cy="3988793"/>
          </a:xfrm>
        </p:spPr>
        <p:txBody>
          <a:bodyPr>
            <a:normAutofit/>
          </a:bodyPr>
          <a:lstStyle/>
          <a:p>
            <a:endParaRPr lang="en-US" sz="2400" dirty="0"/>
          </a:p>
          <a:p>
            <a:pPr lvl="1"/>
            <a:r>
              <a:rPr lang="en-US" sz="2400" dirty="0"/>
              <a:t>Writing Consultant/Graduate Assistant</a:t>
            </a:r>
          </a:p>
          <a:p>
            <a:pPr marL="457200" lvl="1" indent="0">
              <a:buNone/>
            </a:pPr>
            <a:r>
              <a:rPr lang="en-US" sz="2400" dirty="0"/>
              <a:t>	Jennifer Haber</a:t>
            </a:r>
          </a:p>
          <a:p>
            <a:pPr marL="457200" lvl="1" indent="0">
              <a:buNone/>
            </a:pPr>
            <a:r>
              <a:rPr lang="en-US" sz="2400" dirty="0"/>
              <a:t>	</a:t>
            </a:r>
            <a:r>
              <a:rPr lang="en-US" sz="2400" u="sng" dirty="0">
                <a:solidFill>
                  <a:srgbClr val="92D050"/>
                </a:solidFill>
                <a:hlinkClick r:id="rId2"/>
              </a:rPr>
              <a:t>haberj2@montclair.edu</a:t>
            </a:r>
            <a:endParaRPr lang="en-US" sz="2400" u="sng" dirty="0">
              <a:solidFill>
                <a:srgbClr val="92D050"/>
              </a:solidFill>
            </a:endParaRPr>
          </a:p>
          <a:p>
            <a:pPr lvl="1">
              <a:buFont typeface="Wingdings" panose="05000000000000000000" pitchFamily="2" charset="2"/>
              <a:buChar char="§"/>
            </a:pPr>
            <a:r>
              <a:rPr lang="en-US" sz="2400" dirty="0">
                <a:solidFill>
                  <a:schemeClr val="tx1"/>
                </a:solidFill>
              </a:rPr>
              <a:t>Provides one-on-one writing consultation for graduate students through the CWE</a:t>
            </a:r>
          </a:p>
          <a:p>
            <a:pPr lvl="1">
              <a:buFont typeface="Wingdings" panose="05000000000000000000" pitchFamily="2" charset="2"/>
              <a:buChar char="§"/>
            </a:pPr>
            <a:r>
              <a:rPr lang="en-US" sz="2400" dirty="0">
                <a:solidFill>
                  <a:schemeClr val="tx1"/>
                </a:solidFill>
              </a:rPr>
              <a:t>Reviews theses and dissertations</a:t>
            </a:r>
          </a:p>
        </p:txBody>
      </p:sp>
    </p:spTree>
    <p:extLst>
      <p:ext uri="{BB962C8B-B14F-4D97-AF65-F5344CB8AC3E}">
        <p14:creationId xmlns:p14="http://schemas.microsoft.com/office/powerpoint/2010/main" val="424604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75492" y="277091"/>
          <a:ext cx="11258958" cy="6354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44946" y="5190836"/>
            <a:ext cx="5075044" cy="830997"/>
          </a:xfrm>
          <a:prstGeom prst="rect">
            <a:avLst/>
          </a:prstGeom>
          <a:noFill/>
        </p:spPr>
        <p:txBody>
          <a:bodyPr wrap="none" rtlCol="0">
            <a:spAutoFit/>
          </a:bodyPr>
          <a:lstStyle/>
          <a:p>
            <a:r>
              <a:rPr lang="en-US" sz="1600" dirty="0"/>
              <a:t>Time limit to complete doctoral degree:</a:t>
            </a:r>
          </a:p>
          <a:p>
            <a:r>
              <a:rPr lang="en-US" sz="1600" dirty="0"/>
              <a:t>10 years for students who started with a Bachelor’s degree</a:t>
            </a:r>
          </a:p>
          <a:p>
            <a:r>
              <a:rPr lang="en-US" sz="1600" dirty="0"/>
              <a:t>7 years for students who started with a Master’s degree</a:t>
            </a:r>
          </a:p>
        </p:txBody>
      </p:sp>
      <p:grpSp>
        <p:nvGrpSpPr>
          <p:cNvPr id="5" name="Group 4"/>
          <p:cNvGrpSpPr/>
          <p:nvPr/>
        </p:nvGrpSpPr>
        <p:grpSpPr>
          <a:xfrm>
            <a:off x="3748215" y="422981"/>
            <a:ext cx="2964755" cy="796076"/>
            <a:chOff x="4697814" y="1178999"/>
            <a:chExt cx="2964755" cy="796076"/>
          </a:xfrm>
        </p:grpSpPr>
        <p:sp>
          <p:nvSpPr>
            <p:cNvPr id="6" name="Rectangle 5"/>
            <p:cNvSpPr/>
            <p:nvPr/>
          </p:nvSpPr>
          <p:spPr>
            <a:xfrm>
              <a:off x="4697814" y="1178999"/>
              <a:ext cx="2885242" cy="7657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TextBox 6"/>
            <p:cNvSpPr txBox="1"/>
            <p:nvPr/>
          </p:nvSpPr>
          <p:spPr>
            <a:xfrm>
              <a:off x="4777327" y="1209294"/>
              <a:ext cx="2885242" cy="7657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It is not too early to start thinking about and planning for your dissertation!</a:t>
              </a:r>
            </a:p>
            <a:p>
              <a:pPr marL="114300" lvl="1" indent="-114300" algn="l" defTabSz="622300">
                <a:lnSpc>
                  <a:spcPct val="90000"/>
                </a:lnSpc>
                <a:spcBef>
                  <a:spcPct val="0"/>
                </a:spcBef>
                <a:spcAft>
                  <a:spcPct val="15000"/>
                </a:spcAft>
                <a:buChar char="••"/>
              </a:pPr>
              <a:endParaRPr lang="en-US" sz="1400" kern="1200" dirty="0"/>
            </a:p>
          </p:txBody>
        </p:sp>
      </p:grpSp>
      <p:grpSp>
        <p:nvGrpSpPr>
          <p:cNvPr id="8" name="Group 7"/>
          <p:cNvGrpSpPr/>
          <p:nvPr/>
        </p:nvGrpSpPr>
        <p:grpSpPr>
          <a:xfrm>
            <a:off x="7304216" y="3173844"/>
            <a:ext cx="4887784" cy="1152235"/>
            <a:chOff x="4605451" y="1178999"/>
            <a:chExt cx="2977605" cy="765781"/>
          </a:xfrm>
        </p:grpSpPr>
        <p:sp>
          <p:nvSpPr>
            <p:cNvPr id="9" name="Rectangle 8"/>
            <p:cNvSpPr/>
            <p:nvPr/>
          </p:nvSpPr>
          <p:spPr>
            <a:xfrm>
              <a:off x="4697814" y="1178999"/>
              <a:ext cx="2885242" cy="7657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p:cNvSpPr txBox="1"/>
            <p:nvPr/>
          </p:nvSpPr>
          <p:spPr>
            <a:xfrm>
              <a:off x="4605451" y="1178999"/>
              <a:ext cx="2885242" cy="7657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defTabSz="622300">
                <a:lnSpc>
                  <a:spcPct val="90000"/>
                </a:lnSpc>
                <a:spcBef>
                  <a:spcPct val="0"/>
                </a:spcBef>
                <a:spcAft>
                  <a:spcPct val="15000"/>
                </a:spcAft>
                <a:buChar char="••"/>
              </a:pPr>
              <a:r>
                <a:rPr lang="en-US" sz="1400" dirty="0"/>
                <a:t>Select your Dissertation Chair</a:t>
              </a:r>
              <a:endParaRPr lang="en-US" sz="1400" kern="1200" dirty="0"/>
            </a:p>
            <a:p>
              <a:pPr marL="114300" lvl="1" indent="-114300" algn="l" defTabSz="622300">
                <a:lnSpc>
                  <a:spcPct val="90000"/>
                </a:lnSpc>
                <a:spcBef>
                  <a:spcPct val="0"/>
                </a:spcBef>
                <a:spcAft>
                  <a:spcPct val="15000"/>
                </a:spcAft>
                <a:buChar char="••"/>
              </a:pPr>
              <a:r>
                <a:rPr lang="en-US" sz="1400" kern="1200" dirty="0"/>
                <a:t>Coordinate with Chair who will be the faculty in your Committee</a:t>
              </a:r>
            </a:p>
            <a:p>
              <a:pPr marL="114300" lvl="1" indent="-114300" algn="l" defTabSz="622300">
                <a:lnSpc>
                  <a:spcPct val="90000"/>
                </a:lnSpc>
                <a:spcBef>
                  <a:spcPct val="0"/>
                </a:spcBef>
                <a:spcAft>
                  <a:spcPct val="15000"/>
                </a:spcAft>
                <a:buChar char="••"/>
              </a:pPr>
              <a:r>
                <a:rPr lang="en-US" sz="1400" dirty="0"/>
                <a:t>Form B (if external members outside MSU, also form C)</a:t>
              </a:r>
              <a:endParaRPr lang="en-US" sz="1400" kern="1200" dirty="0"/>
            </a:p>
            <a:p>
              <a:pPr marL="114300" lvl="1" indent="-114300" defTabSz="622300">
                <a:lnSpc>
                  <a:spcPct val="90000"/>
                </a:lnSpc>
                <a:spcBef>
                  <a:spcPct val="0"/>
                </a:spcBef>
                <a:spcAft>
                  <a:spcPct val="15000"/>
                </a:spcAft>
                <a:buChar char="••"/>
              </a:pPr>
              <a:r>
                <a:rPr lang="en-US" sz="1400" dirty="0"/>
                <a:t>Form G begins registering for Dissertation Advisement</a:t>
              </a:r>
              <a:endParaRPr lang="en-US" sz="1400" kern="1200" dirty="0"/>
            </a:p>
          </p:txBody>
        </p:sp>
      </p:grpSp>
      <p:grpSp>
        <p:nvGrpSpPr>
          <p:cNvPr id="11" name="Group 10"/>
          <p:cNvGrpSpPr/>
          <p:nvPr/>
        </p:nvGrpSpPr>
        <p:grpSpPr>
          <a:xfrm>
            <a:off x="8338688" y="4554152"/>
            <a:ext cx="3095762" cy="855629"/>
            <a:chOff x="4697814" y="1089151"/>
            <a:chExt cx="3095762" cy="855629"/>
          </a:xfrm>
        </p:grpSpPr>
        <p:sp>
          <p:nvSpPr>
            <p:cNvPr id="12" name="Rectangle 11"/>
            <p:cNvSpPr/>
            <p:nvPr/>
          </p:nvSpPr>
          <p:spPr>
            <a:xfrm>
              <a:off x="4697814" y="1178999"/>
              <a:ext cx="2885242" cy="7657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TextBox 12"/>
            <p:cNvSpPr txBox="1"/>
            <p:nvPr/>
          </p:nvSpPr>
          <p:spPr>
            <a:xfrm>
              <a:off x="4908334" y="1089151"/>
              <a:ext cx="2885242" cy="7657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Once completed: Form D</a:t>
              </a:r>
            </a:p>
            <a:p>
              <a:pPr marL="114300" lvl="1" indent="-114300" algn="l" defTabSz="622300">
                <a:lnSpc>
                  <a:spcPct val="90000"/>
                </a:lnSpc>
                <a:spcBef>
                  <a:spcPct val="0"/>
                </a:spcBef>
                <a:spcAft>
                  <a:spcPct val="15000"/>
                </a:spcAft>
                <a:buChar char="••"/>
              </a:pPr>
              <a:endParaRPr lang="en-US" sz="1400" kern="1200" dirty="0"/>
            </a:p>
          </p:txBody>
        </p:sp>
      </p:grpSp>
      <p:sp>
        <p:nvSpPr>
          <p:cNvPr id="14" name="TextBox 13">
            <a:extLst>
              <a:ext uri="{FF2B5EF4-FFF2-40B4-BE49-F238E27FC236}">
                <a16:creationId xmlns:a16="http://schemas.microsoft.com/office/drawing/2014/main" id="{C12317AF-964C-4A0D-9D2D-A067CC57B173}"/>
              </a:ext>
            </a:extLst>
          </p:cNvPr>
          <p:cNvSpPr txBox="1"/>
          <p:nvPr/>
        </p:nvSpPr>
        <p:spPr>
          <a:xfrm>
            <a:off x="9640958" y="5190836"/>
            <a:ext cx="2188908" cy="932563"/>
          </a:xfrm>
          <a:prstGeom prst="rect">
            <a:avLst/>
          </a:prstGeom>
          <a:noFill/>
        </p:spPr>
        <p:txBody>
          <a:bodyPr wrap="square" rtlCol="0">
            <a:spAutoFit/>
          </a:bodyPr>
          <a:lstStyle/>
          <a:p>
            <a:pPr marL="114300" lvl="1" indent="-114300" defTabSz="622300">
              <a:lnSpc>
                <a:spcPct val="90000"/>
              </a:lnSpc>
              <a:spcBef>
                <a:spcPct val="0"/>
              </a:spcBef>
              <a:spcAft>
                <a:spcPct val="15000"/>
              </a:spcAft>
              <a:buChar char="••"/>
            </a:pPr>
            <a:endParaRPr lang="en-US" sz="1400" dirty="0"/>
          </a:p>
          <a:p>
            <a:pPr marL="114300" lvl="1" indent="-114300" defTabSz="622300">
              <a:lnSpc>
                <a:spcPct val="90000"/>
              </a:lnSpc>
              <a:spcBef>
                <a:spcPct val="0"/>
              </a:spcBef>
              <a:spcAft>
                <a:spcPct val="15000"/>
              </a:spcAft>
              <a:buChar char="••"/>
            </a:pPr>
            <a:r>
              <a:rPr lang="en-US" sz="1400" dirty="0"/>
              <a:t>Form  E – Approval of Defense Date</a:t>
            </a:r>
          </a:p>
          <a:p>
            <a:pPr marL="114300" lvl="1" indent="-114300" defTabSz="622300">
              <a:lnSpc>
                <a:spcPct val="90000"/>
              </a:lnSpc>
              <a:spcBef>
                <a:spcPct val="0"/>
              </a:spcBef>
              <a:spcAft>
                <a:spcPct val="15000"/>
              </a:spcAft>
              <a:buChar char="••"/>
            </a:pPr>
            <a:r>
              <a:rPr lang="en-US" sz="1400" dirty="0"/>
              <a:t>Form F-Report of Defense</a:t>
            </a:r>
            <a:endParaRPr lang="en-US" dirty="0"/>
          </a:p>
        </p:txBody>
      </p:sp>
      <p:sp>
        <p:nvSpPr>
          <p:cNvPr id="15" name="TextBox 14">
            <a:extLst>
              <a:ext uri="{FF2B5EF4-FFF2-40B4-BE49-F238E27FC236}">
                <a16:creationId xmlns:a16="http://schemas.microsoft.com/office/drawing/2014/main" id="{2D2FDB88-5E8D-4D4F-931F-A83555F58108}"/>
              </a:ext>
            </a:extLst>
          </p:cNvPr>
          <p:cNvSpPr txBox="1"/>
          <p:nvPr/>
        </p:nvSpPr>
        <p:spPr>
          <a:xfrm>
            <a:off x="149531" y="3289853"/>
            <a:ext cx="5386566" cy="1323439"/>
          </a:xfrm>
          <a:prstGeom prst="rect">
            <a:avLst/>
          </a:prstGeom>
          <a:noFill/>
        </p:spPr>
        <p:txBody>
          <a:bodyPr wrap="square" rtlCol="0">
            <a:spAutoFit/>
          </a:bodyPr>
          <a:lstStyle/>
          <a:p>
            <a:r>
              <a:rPr lang="en-US" sz="4000" b="1" dirty="0"/>
              <a:t>The Lifecycle of a PhD Student</a:t>
            </a:r>
          </a:p>
        </p:txBody>
      </p:sp>
    </p:spTree>
    <p:extLst>
      <p:ext uri="{BB962C8B-B14F-4D97-AF65-F5344CB8AC3E}">
        <p14:creationId xmlns:p14="http://schemas.microsoft.com/office/powerpoint/2010/main" val="902365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4" name="OTLSHAPE_TB_00000000000000000000000000000000_ElapsedTime" hidden="1"/>
          <p:cNvSpPr/>
          <p:nvPr>
            <p:custDataLst>
              <p:tags r:id="rId2"/>
            </p:custDataLst>
          </p:nvPr>
        </p:nvSpPr>
        <p:spPr>
          <a:xfrm>
            <a:off x="1524000" y="0"/>
            <a:ext cx="0" cy="0"/>
          </a:xfrm>
          <a:prstGeom prst="roundRect">
            <a:avLst>
              <a:gd name="adj" fmla="val 100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25" name="OTLSHAPE_TB_00000000000000000000000000000000_TodayMarkerShape" hidden="1"/>
          <p:cNvSpPr/>
          <p:nvPr>
            <p:custDataLst>
              <p:tags r:id="rId3"/>
            </p:custDataLst>
          </p:nvPr>
        </p:nvSpPr>
        <p:spPr>
          <a:xfrm>
            <a:off x="2467791" y="3295650"/>
            <a:ext cx="108858"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26" name="OTLSHAPE_TB_00000000000000000000000000000000_TodayMarkerText" hidden="1"/>
          <p:cNvSpPr txBox="1"/>
          <p:nvPr>
            <p:custDataLst>
              <p:tags r:id="rId4"/>
            </p:custDataLst>
          </p:nvPr>
        </p:nvSpPr>
        <p:spPr>
          <a:xfrm>
            <a:off x="2522220" y="3422651"/>
            <a:ext cx="254878" cy="123111"/>
          </a:xfrm>
          <a:prstGeom prst="rect">
            <a:avLst/>
          </a:prstGeom>
          <a:noFill/>
        </p:spPr>
        <p:txBody>
          <a:bodyPr vert="horz" wrap="none" lIns="0" tIns="0" rIns="0" bIns="0" rtlCol="0" anchor="ctr" anchorCtr="0">
            <a:spAutoFit/>
          </a:bodyPr>
          <a:lstStyle/>
          <a:p>
            <a:pPr algn="ctr"/>
            <a:r>
              <a:rPr lang="en-GB" sz="800">
                <a:solidFill>
                  <a:schemeClr val="dk1"/>
                </a:solidFill>
                <a:latin typeface="Calibri" panose="020F0502020204030204" pitchFamily="34" charset="0"/>
              </a:rPr>
              <a:t>Today</a:t>
            </a:r>
          </a:p>
        </p:txBody>
      </p:sp>
      <p:sp>
        <p:nvSpPr>
          <p:cNvPr id="9461" name="OTLSHAPE_M_6a283b367375415b92b0e5fc4e16a0cc_Date" hidden="1"/>
          <p:cNvSpPr txBox="1"/>
          <p:nvPr>
            <p:custDataLst>
              <p:tags r:id="rId5"/>
            </p:custDataLst>
          </p:nvPr>
        </p:nvSpPr>
        <p:spPr>
          <a:xfrm>
            <a:off x="7466529" y="2501145"/>
            <a:ext cx="0" cy="492443"/>
          </a:xfrm>
          <a:prstGeom prst="rect">
            <a:avLst/>
          </a:prstGeom>
          <a:noFill/>
        </p:spPr>
        <p:txBody>
          <a:bodyPr vert="horz" wrap="square" lIns="0" tIns="0" rIns="0" bIns="0" rtlCol="0" anchor="ctr" anchorCtr="0">
            <a:spAutoFit/>
          </a:bodyPr>
          <a:lstStyle/>
          <a:p>
            <a:pPr algn="ctr"/>
            <a:r>
              <a:rPr lang="en-GB" sz="800">
                <a:solidFill>
                  <a:srgbClr val="D1282E"/>
                </a:solidFill>
                <a:latin typeface="Calibri" panose="020F0502020204030204" pitchFamily="34" charset="0"/>
              </a:rPr>
              <a:t>Nov 7</a:t>
            </a:r>
          </a:p>
        </p:txBody>
      </p:sp>
      <p:sp>
        <p:nvSpPr>
          <p:cNvPr id="9464" name="OTLSHAPE_M_7b0996464ffd4cd3a3b383ab1ba22438_Date" hidden="1"/>
          <p:cNvSpPr txBox="1"/>
          <p:nvPr>
            <p:custDataLst>
              <p:tags r:id="rId6"/>
            </p:custDataLst>
          </p:nvPr>
        </p:nvSpPr>
        <p:spPr>
          <a:xfrm>
            <a:off x="8579649" y="2792220"/>
            <a:ext cx="0" cy="615553"/>
          </a:xfrm>
          <a:prstGeom prst="rect">
            <a:avLst/>
          </a:prstGeom>
          <a:noFill/>
        </p:spPr>
        <p:txBody>
          <a:bodyPr vert="horz" wrap="square" lIns="0" tIns="0" rIns="0" bIns="0" rtlCol="0" anchor="ctr" anchorCtr="0">
            <a:spAutoFit/>
          </a:bodyPr>
          <a:lstStyle/>
          <a:p>
            <a:pPr algn="ctr"/>
            <a:r>
              <a:rPr lang="en-GB" sz="800">
                <a:solidFill>
                  <a:srgbClr val="D1282E"/>
                </a:solidFill>
                <a:latin typeface="Calibri" panose="020F0502020204030204" pitchFamily="34" charset="0"/>
              </a:rPr>
              <a:t>Dec 20</a:t>
            </a:r>
          </a:p>
        </p:txBody>
      </p:sp>
      <p:sp>
        <p:nvSpPr>
          <p:cNvPr id="9470" name="OTLSHAPE_T_7c518fb37f2142bb8e0445920d0403b5_ShapePercentage" hidden="1"/>
          <p:cNvSpPr/>
          <p:nvPr>
            <p:custDataLst>
              <p:tags r:id="rId7"/>
            </p:custDataLst>
          </p:nvPr>
        </p:nvSpPr>
        <p:spPr>
          <a:xfrm>
            <a:off x="4722575" y="34988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71" name="OTLSHAPE_T_7c518fb37f2142bb8e0445920d0403b5_Duration" hidden="1"/>
          <p:cNvSpPr txBox="1"/>
          <p:nvPr>
            <p:custDataLst>
              <p:tags r:id="rId8"/>
            </p:custDataLst>
          </p:nvPr>
        </p:nvSpPr>
        <p:spPr>
          <a:xfrm>
            <a:off x="1524000" y="3498851"/>
            <a:ext cx="330200" cy="155025"/>
          </a:xfrm>
          <a:prstGeom prst="rect">
            <a:avLst/>
          </a:prstGeom>
          <a:noFill/>
        </p:spPr>
        <p:txBody>
          <a:bodyPr vert="horz" wrap="square" lIns="0" tIns="0" rIns="0" bIns="0" rtlCol="0" anchor="ctr" anchorCtr="0">
            <a:spAutoFit/>
          </a:bodyPr>
          <a:lstStyle/>
          <a:p>
            <a:pPr algn="ctr"/>
            <a:r>
              <a:rPr lang="en-GB" sz="1000">
                <a:solidFill>
                  <a:srgbClr val="C0504D"/>
                </a:solidFill>
                <a:latin typeface="Calibri" panose="020F0502020204030204" pitchFamily="34" charset="0"/>
              </a:rPr>
              <a:t>6 days</a:t>
            </a:r>
          </a:p>
        </p:txBody>
      </p:sp>
      <p:sp>
        <p:nvSpPr>
          <p:cNvPr id="9472" name="OTLSHAPE_T_7c518fb37f2142bb8e0445920d0403b5_TextPercentage" hidden="1"/>
          <p:cNvSpPr txBox="1"/>
          <p:nvPr>
            <p:custDataLst>
              <p:tags r:id="rId9"/>
            </p:custDataLst>
          </p:nvPr>
        </p:nvSpPr>
        <p:spPr>
          <a:xfrm>
            <a:off x="1524000" y="3653875"/>
            <a:ext cx="0" cy="153888"/>
          </a:xfrm>
          <a:prstGeom prst="rect">
            <a:avLst/>
          </a:prstGeom>
          <a:noFill/>
        </p:spPr>
        <p:txBody>
          <a:bodyPr vert="horz" wrap="square" lIns="0" tIns="0" rIns="0" bIns="0" rtlCol="0" anchor="ctr" anchorCtr="0">
            <a:spAutoFit/>
          </a:bodyPr>
          <a:lstStyle/>
          <a:p>
            <a:pPr algn="ctr"/>
            <a:endParaRPr lang="en-GB" sz="1000">
              <a:solidFill>
                <a:srgbClr val="C0504D"/>
              </a:solidFill>
              <a:latin typeface="Calibri" panose="020F0502020204030204" pitchFamily="34" charset="0"/>
            </a:endParaRPr>
          </a:p>
        </p:txBody>
      </p:sp>
      <p:sp>
        <p:nvSpPr>
          <p:cNvPr id="9473" name="OTLSHAPE_T_7c518fb37f2142bb8e0445920d0403b5_StartDate" hidden="1"/>
          <p:cNvSpPr txBox="1"/>
          <p:nvPr>
            <p:custDataLst>
              <p:tags r:id="rId10"/>
            </p:custDataLst>
          </p:nvPr>
        </p:nvSpPr>
        <p:spPr>
          <a:xfrm>
            <a:off x="1524000" y="3653875"/>
            <a:ext cx="0" cy="153888"/>
          </a:xfrm>
          <a:prstGeom prst="rect">
            <a:avLst/>
          </a:prstGeom>
          <a:noFill/>
        </p:spPr>
        <p:txBody>
          <a:bodyPr vert="horz" wrap="square" lIns="0" tIns="0" rIns="0" bIns="0" rtlCol="0" anchor="ctr" anchorCtr="0">
            <a:spAutoFit/>
          </a:bodyPr>
          <a:lstStyle/>
          <a:p>
            <a:pPr algn="ctr"/>
            <a:endParaRPr lang="en-GB" sz="1000">
              <a:solidFill>
                <a:srgbClr val="7F7F7F"/>
              </a:solidFill>
              <a:latin typeface="Calibri" panose="020F0502020204030204" pitchFamily="34" charset="0"/>
            </a:endParaRPr>
          </a:p>
        </p:txBody>
      </p:sp>
      <p:sp>
        <p:nvSpPr>
          <p:cNvPr id="9474" name="OTLSHAPE_T_7c518fb37f2142bb8e0445920d0403b5_EndDate" hidden="1"/>
          <p:cNvSpPr txBox="1"/>
          <p:nvPr>
            <p:custDataLst>
              <p:tags r:id="rId11"/>
            </p:custDataLst>
          </p:nvPr>
        </p:nvSpPr>
        <p:spPr>
          <a:xfrm>
            <a:off x="1524000" y="3653875"/>
            <a:ext cx="0" cy="153888"/>
          </a:xfrm>
          <a:prstGeom prst="rect">
            <a:avLst/>
          </a:prstGeom>
          <a:noFill/>
        </p:spPr>
        <p:txBody>
          <a:bodyPr vert="horz" wrap="square" lIns="0" tIns="0" rIns="0" bIns="0" rtlCol="0" anchor="ctr" anchorCtr="0">
            <a:spAutoFit/>
          </a:bodyPr>
          <a:lstStyle/>
          <a:p>
            <a:pPr algn="ctr"/>
            <a:endParaRPr lang="en-GB" sz="1000">
              <a:solidFill>
                <a:srgbClr val="7F7F7F"/>
              </a:solidFill>
              <a:latin typeface="Calibri" panose="020F0502020204030204" pitchFamily="34" charset="0"/>
            </a:endParaRPr>
          </a:p>
        </p:txBody>
      </p:sp>
      <p:sp>
        <p:nvSpPr>
          <p:cNvPr id="9478" name="OTLSHAPE_T_be3ae38f60b3402d8a13f1e91eec41f5_ShapePercentage" hidden="1"/>
          <p:cNvSpPr/>
          <p:nvPr>
            <p:custDataLst>
              <p:tags r:id="rId12"/>
            </p:custDataLst>
          </p:nvPr>
        </p:nvSpPr>
        <p:spPr>
          <a:xfrm>
            <a:off x="5266192" y="37655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79" name="OTLSHAPE_T_be3ae38f60b3402d8a13f1e91eec41f5_Duration" hidden="1"/>
          <p:cNvSpPr txBox="1"/>
          <p:nvPr>
            <p:custDataLst>
              <p:tags r:id="rId13"/>
            </p:custDataLst>
          </p:nvPr>
        </p:nvSpPr>
        <p:spPr>
          <a:xfrm>
            <a:off x="1524000" y="3765551"/>
            <a:ext cx="393700" cy="155025"/>
          </a:xfrm>
          <a:prstGeom prst="rect">
            <a:avLst/>
          </a:prstGeom>
          <a:noFill/>
        </p:spPr>
        <p:txBody>
          <a:bodyPr vert="horz" wrap="square" lIns="0" tIns="0" rIns="0" bIns="0" rtlCol="0" anchor="ctr" anchorCtr="0">
            <a:spAutoFit/>
          </a:bodyPr>
          <a:lstStyle/>
          <a:p>
            <a:pPr algn="ctr"/>
            <a:r>
              <a:rPr lang="en-GB" sz="1000">
                <a:solidFill>
                  <a:srgbClr val="C0504D"/>
                </a:solidFill>
                <a:latin typeface="Calibri" panose="020F0502020204030204" pitchFamily="34" charset="0"/>
              </a:rPr>
              <a:t>17 days</a:t>
            </a:r>
          </a:p>
        </p:txBody>
      </p:sp>
      <p:sp>
        <p:nvSpPr>
          <p:cNvPr id="9480" name="OTLSHAPE_T_be3ae38f60b3402d8a13f1e91eec41f5_TextPercentage" hidden="1"/>
          <p:cNvSpPr txBox="1"/>
          <p:nvPr>
            <p:custDataLst>
              <p:tags r:id="rId14"/>
            </p:custDataLst>
          </p:nvPr>
        </p:nvSpPr>
        <p:spPr>
          <a:xfrm>
            <a:off x="1524000" y="3920575"/>
            <a:ext cx="0" cy="153888"/>
          </a:xfrm>
          <a:prstGeom prst="rect">
            <a:avLst/>
          </a:prstGeom>
          <a:noFill/>
        </p:spPr>
        <p:txBody>
          <a:bodyPr vert="horz" wrap="square" lIns="0" tIns="0" rIns="0" bIns="0" rtlCol="0" anchor="ctr" anchorCtr="0">
            <a:spAutoFit/>
          </a:bodyPr>
          <a:lstStyle/>
          <a:p>
            <a:pPr algn="ctr"/>
            <a:endParaRPr lang="en-GB" sz="1000">
              <a:solidFill>
                <a:srgbClr val="C0504D"/>
              </a:solidFill>
              <a:latin typeface="Calibri" panose="020F0502020204030204" pitchFamily="34" charset="0"/>
            </a:endParaRPr>
          </a:p>
        </p:txBody>
      </p:sp>
      <p:sp>
        <p:nvSpPr>
          <p:cNvPr id="9481" name="OTLSHAPE_T_be3ae38f60b3402d8a13f1e91eec41f5_StartDate" hidden="1"/>
          <p:cNvSpPr txBox="1"/>
          <p:nvPr>
            <p:custDataLst>
              <p:tags r:id="rId15"/>
            </p:custDataLst>
          </p:nvPr>
        </p:nvSpPr>
        <p:spPr>
          <a:xfrm>
            <a:off x="1524000" y="3920575"/>
            <a:ext cx="0" cy="153888"/>
          </a:xfrm>
          <a:prstGeom prst="rect">
            <a:avLst/>
          </a:prstGeom>
          <a:noFill/>
        </p:spPr>
        <p:txBody>
          <a:bodyPr vert="horz" wrap="square" lIns="0" tIns="0" rIns="0" bIns="0" rtlCol="0" anchor="ctr" anchorCtr="0">
            <a:spAutoFit/>
          </a:bodyPr>
          <a:lstStyle/>
          <a:p>
            <a:pPr algn="ctr"/>
            <a:endParaRPr lang="en-GB" sz="1000">
              <a:solidFill>
                <a:srgbClr val="7F7F7F"/>
              </a:solidFill>
              <a:latin typeface="Calibri" panose="020F0502020204030204" pitchFamily="34" charset="0"/>
            </a:endParaRPr>
          </a:p>
        </p:txBody>
      </p:sp>
      <p:sp>
        <p:nvSpPr>
          <p:cNvPr id="9482" name="OTLSHAPE_T_be3ae38f60b3402d8a13f1e91eec41f5_EndDate" hidden="1"/>
          <p:cNvSpPr txBox="1"/>
          <p:nvPr>
            <p:custDataLst>
              <p:tags r:id="rId16"/>
            </p:custDataLst>
          </p:nvPr>
        </p:nvSpPr>
        <p:spPr>
          <a:xfrm>
            <a:off x="1524000" y="3920575"/>
            <a:ext cx="0" cy="153888"/>
          </a:xfrm>
          <a:prstGeom prst="rect">
            <a:avLst/>
          </a:prstGeom>
          <a:noFill/>
        </p:spPr>
        <p:txBody>
          <a:bodyPr vert="horz" wrap="square" lIns="0" tIns="0" rIns="0" bIns="0" rtlCol="0" anchor="ctr" anchorCtr="0">
            <a:spAutoFit/>
          </a:bodyPr>
          <a:lstStyle/>
          <a:p>
            <a:pPr algn="ctr"/>
            <a:endParaRPr lang="en-GB" sz="1000">
              <a:solidFill>
                <a:srgbClr val="7F7F7F"/>
              </a:solidFill>
              <a:latin typeface="Calibri" panose="020F0502020204030204" pitchFamily="34" charset="0"/>
            </a:endParaRPr>
          </a:p>
        </p:txBody>
      </p:sp>
      <p:sp>
        <p:nvSpPr>
          <p:cNvPr id="9486" name="OTLSHAPE_T_9aa183d65df24b0c8fecd0a002471583_ShapePercentage" hidden="1"/>
          <p:cNvSpPr/>
          <p:nvPr>
            <p:custDataLst>
              <p:tags r:id="rId17"/>
            </p:custDataLst>
          </p:nvPr>
        </p:nvSpPr>
        <p:spPr>
          <a:xfrm>
            <a:off x="5266192" y="40322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87" name="OTLSHAPE_T_9aa183d65df24b0c8fecd0a002471583_Duration" hidden="1"/>
          <p:cNvSpPr txBox="1"/>
          <p:nvPr>
            <p:custDataLst>
              <p:tags r:id="rId18"/>
            </p:custDataLst>
          </p:nvPr>
        </p:nvSpPr>
        <p:spPr>
          <a:xfrm>
            <a:off x="1524000" y="4032251"/>
            <a:ext cx="393700" cy="155025"/>
          </a:xfrm>
          <a:prstGeom prst="rect">
            <a:avLst/>
          </a:prstGeom>
          <a:noFill/>
        </p:spPr>
        <p:txBody>
          <a:bodyPr vert="horz" wrap="square" lIns="0" tIns="0" rIns="0" bIns="0" rtlCol="0" anchor="ctr" anchorCtr="0">
            <a:spAutoFit/>
          </a:bodyPr>
          <a:lstStyle/>
          <a:p>
            <a:pPr algn="ctr"/>
            <a:r>
              <a:rPr lang="en-GB" sz="1000">
                <a:solidFill>
                  <a:srgbClr val="C0504D"/>
                </a:solidFill>
                <a:latin typeface="Calibri" panose="020F0502020204030204" pitchFamily="34" charset="0"/>
              </a:rPr>
              <a:t>24 days</a:t>
            </a:r>
          </a:p>
        </p:txBody>
      </p:sp>
      <p:sp>
        <p:nvSpPr>
          <p:cNvPr id="9488" name="OTLSHAPE_T_9aa183d65df24b0c8fecd0a002471583_TextPercentage" hidden="1"/>
          <p:cNvSpPr txBox="1"/>
          <p:nvPr>
            <p:custDataLst>
              <p:tags r:id="rId19"/>
            </p:custDataLst>
          </p:nvPr>
        </p:nvSpPr>
        <p:spPr>
          <a:xfrm>
            <a:off x="1524000" y="4187275"/>
            <a:ext cx="0" cy="153888"/>
          </a:xfrm>
          <a:prstGeom prst="rect">
            <a:avLst/>
          </a:prstGeom>
          <a:noFill/>
        </p:spPr>
        <p:txBody>
          <a:bodyPr vert="horz" wrap="square" lIns="0" tIns="0" rIns="0" bIns="0" rtlCol="0" anchor="ctr" anchorCtr="0">
            <a:spAutoFit/>
          </a:bodyPr>
          <a:lstStyle/>
          <a:p>
            <a:pPr algn="ctr"/>
            <a:endParaRPr lang="en-GB" sz="1000">
              <a:solidFill>
                <a:srgbClr val="C0504D"/>
              </a:solidFill>
              <a:latin typeface="Calibri" panose="020F0502020204030204" pitchFamily="34" charset="0"/>
            </a:endParaRPr>
          </a:p>
        </p:txBody>
      </p:sp>
      <p:sp>
        <p:nvSpPr>
          <p:cNvPr id="9489" name="OTLSHAPE_T_9aa183d65df24b0c8fecd0a002471583_StartDate" hidden="1"/>
          <p:cNvSpPr txBox="1"/>
          <p:nvPr>
            <p:custDataLst>
              <p:tags r:id="rId20"/>
            </p:custDataLst>
          </p:nvPr>
        </p:nvSpPr>
        <p:spPr>
          <a:xfrm>
            <a:off x="1524000" y="4187275"/>
            <a:ext cx="0" cy="153888"/>
          </a:xfrm>
          <a:prstGeom prst="rect">
            <a:avLst/>
          </a:prstGeom>
          <a:noFill/>
        </p:spPr>
        <p:txBody>
          <a:bodyPr vert="horz" wrap="square" lIns="0" tIns="0" rIns="0" bIns="0" rtlCol="0" anchor="ctr" anchorCtr="0">
            <a:spAutoFit/>
          </a:bodyPr>
          <a:lstStyle/>
          <a:p>
            <a:pPr algn="ctr"/>
            <a:endParaRPr lang="en-GB" sz="1000">
              <a:solidFill>
                <a:srgbClr val="7F7F7F"/>
              </a:solidFill>
              <a:latin typeface="Calibri" panose="020F0502020204030204" pitchFamily="34" charset="0"/>
            </a:endParaRPr>
          </a:p>
        </p:txBody>
      </p:sp>
      <p:sp>
        <p:nvSpPr>
          <p:cNvPr id="9490" name="OTLSHAPE_T_9aa183d65df24b0c8fecd0a002471583_EndDate" hidden="1"/>
          <p:cNvSpPr txBox="1"/>
          <p:nvPr>
            <p:custDataLst>
              <p:tags r:id="rId21"/>
            </p:custDataLst>
          </p:nvPr>
        </p:nvSpPr>
        <p:spPr>
          <a:xfrm>
            <a:off x="1524000" y="4187275"/>
            <a:ext cx="0" cy="153888"/>
          </a:xfrm>
          <a:prstGeom prst="rect">
            <a:avLst/>
          </a:prstGeom>
          <a:noFill/>
        </p:spPr>
        <p:txBody>
          <a:bodyPr vert="horz" wrap="square" lIns="0" tIns="0" rIns="0" bIns="0" rtlCol="0" anchor="ctr" anchorCtr="0">
            <a:spAutoFit/>
          </a:bodyPr>
          <a:lstStyle/>
          <a:p>
            <a:pPr algn="ctr"/>
            <a:endParaRPr lang="en-GB" sz="1000">
              <a:solidFill>
                <a:srgbClr val="7F7F7F"/>
              </a:solidFill>
              <a:latin typeface="Calibri" panose="020F0502020204030204" pitchFamily="34" charset="0"/>
            </a:endParaRPr>
          </a:p>
        </p:txBody>
      </p:sp>
      <p:sp>
        <p:nvSpPr>
          <p:cNvPr id="9494" name="OTLSHAPE_T_06a6a20021ea4acdac20b41f7b37b0dd_ShapePercentage" hidden="1"/>
          <p:cNvSpPr/>
          <p:nvPr>
            <p:custDataLst>
              <p:tags r:id="rId22"/>
            </p:custDataLst>
          </p:nvPr>
        </p:nvSpPr>
        <p:spPr>
          <a:xfrm>
            <a:off x="5887469" y="42989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95" name="OTLSHAPE_T_06a6a20021ea4acdac20b41f7b37b0dd_Duration" hidden="1"/>
          <p:cNvSpPr txBox="1"/>
          <p:nvPr>
            <p:custDataLst>
              <p:tags r:id="rId23"/>
            </p:custDataLst>
          </p:nvPr>
        </p:nvSpPr>
        <p:spPr>
          <a:xfrm>
            <a:off x="1524000" y="4298951"/>
            <a:ext cx="393700" cy="155025"/>
          </a:xfrm>
          <a:prstGeom prst="rect">
            <a:avLst/>
          </a:prstGeom>
          <a:noFill/>
        </p:spPr>
        <p:txBody>
          <a:bodyPr vert="horz" wrap="square" lIns="0" tIns="0" rIns="0" bIns="0" rtlCol="0" anchor="ctr" anchorCtr="0">
            <a:spAutoFit/>
          </a:bodyPr>
          <a:lstStyle/>
          <a:p>
            <a:pPr algn="ctr"/>
            <a:r>
              <a:rPr lang="en-GB" sz="1000">
                <a:solidFill>
                  <a:srgbClr val="C0504D"/>
                </a:solidFill>
                <a:latin typeface="Calibri" panose="020F0502020204030204" pitchFamily="34" charset="0"/>
              </a:rPr>
              <a:t>16 days</a:t>
            </a:r>
          </a:p>
        </p:txBody>
      </p:sp>
      <p:sp>
        <p:nvSpPr>
          <p:cNvPr id="9496" name="OTLSHAPE_T_06a6a20021ea4acdac20b41f7b37b0dd_TextPercentage" hidden="1"/>
          <p:cNvSpPr txBox="1"/>
          <p:nvPr>
            <p:custDataLst>
              <p:tags r:id="rId24"/>
            </p:custDataLst>
          </p:nvPr>
        </p:nvSpPr>
        <p:spPr>
          <a:xfrm>
            <a:off x="1524000" y="4453975"/>
            <a:ext cx="0" cy="153888"/>
          </a:xfrm>
          <a:prstGeom prst="rect">
            <a:avLst/>
          </a:prstGeom>
          <a:noFill/>
        </p:spPr>
        <p:txBody>
          <a:bodyPr vert="horz" wrap="square" lIns="0" tIns="0" rIns="0" bIns="0" rtlCol="0" anchor="ctr" anchorCtr="0">
            <a:spAutoFit/>
          </a:bodyPr>
          <a:lstStyle/>
          <a:p>
            <a:pPr algn="ctr"/>
            <a:endParaRPr lang="en-GB" sz="1000">
              <a:solidFill>
                <a:srgbClr val="C0504D"/>
              </a:solidFill>
              <a:latin typeface="Calibri" panose="020F0502020204030204" pitchFamily="34" charset="0"/>
            </a:endParaRPr>
          </a:p>
        </p:txBody>
      </p:sp>
      <p:sp>
        <p:nvSpPr>
          <p:cNvPr id="9497" name="OTLSHAPE_T_06a6a20021ea4acdac20b41f7b37b0dd_StartDate" hidden="1"/>
          <p:cNvSpPr txBox="1"/>
          <p:nvPr>
            <p:custDataLst>
              <p:tags r:id="rId25"/>
            </p:custDataLst>
          </p:nvPr>
        </p:nvSpPr>
        <p:spPr>
          <a:xfrm>
            <a:off x="1524000" y="4453975"/>
            <a:ext cx="0" cy="153888"/>
          </a:xfrm>
          <a:prstGeom prst="rect">
            <a:avLst/>
          </a:prstGeom>
          <a:noFill/>
        </p:spPr>
        <p:txBody>
          <a:bodyPr vert="horz" wrap="square" lIns="0" tIns="0" rIns="0" bIns="0" rtlCol="0" anchor="ctr" anchorCtr="0">
            <a:spAutoFit/>
          </a:bodyPr>
          <a:lstStyle/>
          <a:p>
            <a:pPr algn="ctr"/>
            <a:endParaRPr lang="en-GB" sz="1000">
              <a:solidFill>
                <a:srgbClr val="7F7F7F"/>
              </a:solidFill>
              <a:latin typeface="Calibri" panose="020F0502020204030204" pitchFamily="34" charset="0"/>
            </a:endParaRPr>
          </a:p>
        </p:txBody>
      </p:sp>
      <p:sp>
        <p:nvSpPr>
          <p:cNvPr id="9498" name="OTLSHAPE_T_06a6a20021ea4acdac20b41f7b37b0dd_EndDate" hidden="1"/>
          <p:cNvSpPr txBox="1"/>
          <p:nvPr>
            <p:custDataLst>
              <p:tags r:id="rId26"/>
            </p:custDataLst>
          </p:nvPr>
        </p:nvSpPr>
        <p:spPr>
          <a:xfrm>
            <a:off x="1524000" y="4453975"/>
            <a:ext cx="0" cy="153888"/>
          </a:xfrm>
          <a:prstGeom prst="rect">
            <a:avLst/>
          </a:prstGeom>
          <a:noFill/>
        </p:spPr>
        <p:txBody>
          <a:bodyPr vert="horz" wrap="square" lIns="0" tIns="0" rIns="0" bIns="0" rtlCol="0" anchor="ctr" anchorCtr="0">
            <a:spAutoFit/>
          </a:bodyPr>
          <a:lstStyle/>
          <a:p>
            <a:pPr algn="ctr"/>
            <a:endParaRPr lang="en-GB" sz="1000">
              <a:solidFill>
                <a:srgbClr val="7F7F7F"/>
              </a:solidFill>
              <a:latin typeface="Calibri" panose="020F0502020204030204" pitchFamily="34" charset="0"/>
            </a:endParaRPr>
          </a:p>
        </p:txBody>
      </p:sp>
      <p:sp>
        <p:nvSpPr>
          <p:cNvPr id="9502" name="OTLSHAPE_T_e6f5c918bdd649a1ac919cf22468a23b_ShapePercentage" hidden="1"/>
          <p:cNvSpPr/>
          <p:nvPr>
            <p:custDataLst>
              <p:tags r:id="rId27"/>
            </p:custDataLst>
          </p:nvPr>
        </p:nvSpPr>
        <p:spPr>
          <a:xfrm>
            <a:off x="6560518" y="45656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03" name="OTLSHAPE_T_e6f5c918bdd649a1ac919cf22468a23b_Duration" hidden="1"/>
          <p:cNvSpPr txBox="1"/>
          <p:nvPr>
            <p:custDataLst>
              <p:tags r:id="rId28"/>
            </p:custDataLst>
          </p:nvPr>
        </p:nvSpPr>
        <p:spPr>
          <a:xfrm>
            <a:off x="1524000" y="4565651"/>
            <a:ext cx="393700" cy="155025"/>
          </a:xfrm>
          <a:prstGeom prst="rect">
            <a:avLst/>
          </a:prstGeom>
          <a:noFill/>
        </p:spPr>
        <p:txBody>
          <a:bodyPr vert="horz" wrap="square" lIns="0" tIns="0" rIns="0" bIns="0" rtlCol="0" anchor="ctr" anchorCtr="0">
            <a:spAutoFit/>
          </a:bodyPr>
          <a:lstStyle/>
          <a:p>
            <a:pPr algn="ctr"/>
            <a:r>
              <a:rPr lang="en-GB" sz="1000">
                <a:solidFill>
                  <a:srgbClr val="C0504D"/>
                </a:solidFill>
                <a:latin typeface="Calibri" panose="020F0502020204030204" pitchFamily="34" charset="0"/>
              </a:rPr>
              <a:t>25 days</a:t>
            </a:r>
          </a:p>
        </p:txBody>
      </p:sp>
      <p:sp>
        <p:nvSpPr>
          <p:cNvPr id="9504" name="OTLSHAPE_T_e6f5c918bdd649a1ac919cf22468a23b_TextPercentage" hidden="1"/>
          <p:cNvSpPr txBox="1"/>
          <p:nvPr>
            <p:custDataLst>
              <p:tags r:id="rId29"/>
            </p:custDataLst>
          </p:nvPr>
        </p:nvSpPr>
        <p:spPr>
          <a:xfrm>
            <a:off x="1524000" y="4720675"/>
            <a:ext cx="0" cy="153888"/>
          </a:xfrm>
          <a:prstGeom prst="rect">
            <a:avLst/>
          </a:prstGeom>
          <a:noFill/>
        </p:spPr>
        <p:txBody>
          <a:bodyPr vert="horz" wrap="square" lIns="0" tIns="0" rIns="0" bIns="0" rtlCol="0" anchor="ctr" anchorCtr="0">
            <a:spAutoFit/>
          </a:bodyPr>
          <a:lstStyle/>
          <a:p>
            <a:pPr algn="ctr"/>
            <a:endParaRPr lang="en-GB" sz="1000">
              <a:solidFill>
                <a:srgbClr val="C0504D"/>
              </a:solidFill>
              <a:latin typeface="Calibri" panose="020F0502020204030204" pitchFamily="34" charset="0"/>
            </a:endParaRPr>
          </a:p>
        </p:txBody>
      </p:sp>
      <p:sp>
        <p:nvSpPr>
          <p:cNvPr id="9505" name="OTLSHAPE_T_e6f5c918bdd649a1ac919cf22468a23b_StartDate" hidden="1"/>
          <p:cNvSpPr txBox="1"/>
          <p:nvPr>
            <p:custDataLst>
              <p:tags r:id="rId30"/>
            </p:custDataLst>
          </p:nvPr>
        </p:nvSpPr>
        <p:spPr>
          <a:xfrm>
            <a:off x="1524000" y="4720675"/>
            <a:ext cx="0" cy="153888"/>
          </a:xfrm>
          <a:prstGeom prst="rect">
            <a:avLst/>
          </a:prstGeom>
          <a:noFill/>
        </p:spPr>
        <p:txBody>
          <a:bodyPr vert="horz" wrap="square" lIns="0" tIns="0" rIns="0" bIns="0" rtlCol="0" anchor="ctr" anchorCtr="0">
            <a:spAutoFit/>
          </a:bodyPr>
          <a:lstStyle/>
          <a:p>
            <a:pPr algn="ctr"/>
            <a:endParaRPr lang="en-GB" sz="1000">
              <a:solidFill>
                <a:srgbClr val="7F7F7F"/>
              </a:solidFill>
              <a:latin typeface="Calibri" panose="020F0502020204030204" pitchFamily="34" charset="0"/>
            </a:endParaRPr>
          </a:p>
        </p:txBody>
      </p:sp>
      <p:sp>
        <p:nvSpPr>
          <p:cNvPr id="9506" name="OTLSHAPE_T_e6f5c918bdd649a1ac919cf22468a23b_EndDate" hidden="1"/>
          <p:cNvSpPr txBox="1"/>
          <p:nvPr>
            <p:custDataLst>
              <p:tags r:id="rId31"/>
            </p:custDataLst>
          </p:nvPr>
        </p:nvSpPr>
        <p:spPr>
          <a:xfrm>
            <a:off x="1524000" y="4720675"/>
            <a:ext cx="0" cy="153888"/>
          </a:xfrm>
          <a:prstGeom prst="rect">
            <a:avLst/>
          </a:prstGeom>
          <a:noFill/>
        </p:spPr>
        <p:txBody>
          <a:bodyPr vert="horz" wrap="square" lIns="0" tIns="0" rIns="0" bIns="0" rtlCol="0" anchor="ctr" anchorCtr="0">
            <a:spAutoFit/>
          </a:bodyPr>
          <a:lstStyle/>
          <a:p>
            <a:pPr algn="ctr"/>
            <a:endParaRPr lang="en-GB" sz="1000">
              <a:solidFill>
                <a:srgbClr val="7F7F7F"/>
              </a:solidFill>
              <a:latin typeface="Calibri" panose="020F0502020204030204" pitchFamily="34" charset="0"/>
            </a:endParaRPr>
          </a:p>
        </p:txBody>
      </p:sp>
      <p:pic>
        <p:nvPicPr>
          <p:cNvPr id="89" name="Picture 88"/>
          <p:cNvPicPr/>
          <p:nvPr/>
        </p:nvPicPr>
        <p:blipFill>
          <a:blip r:embed="rId34">
            <a:extLst>
              <a:ext uri="{28A0092B-C50C-407E-A947-70E740481C1C}">
                <a14:useLocalDpi xmlns:a14="http://schemas.microsoft.com/office/drawing/2010/main" val="0"/>
              </a:ext>
            </a:extLst>
          </a:blip>
          <a:srcRect/>
          <a:stretch>
            <a:fillRect/>
          </a:stretch>
        </p:blipFill>
        <p:spPr bwMode="auto">
          <a:xfrm>
            <a:off x="769257" y="0"/>
            <a:ext cx="10827655" cy="6858000"/>
          </a:xfrm>
          <a:prstGeom prst="rect">
            <a:avLst/>
          </a:prstGeom>
          <a:noFill/>
        </p:spPr>
      </p:pic>
    </p:spTree>
    <p:custDataLst>
      <p:tags r:id="rId1"/>
    </p:custDataLst>
    <p:extLst>
      <p:ext uri="{BB962C8B-B14F-4D97-AF65-F5344CB8AC3E}">
        <p14:creationId xmlns:p14="http://schemas.microsoft.com/office/powerpoint/2010/main" val="332503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37" y="365125"/>
            <a:ext cx="10898905" cy="1325563"/>
          </a:xfrm>
        </p:spPr>
        <p:txBody>
          <a:bodyPr>
            <a:normAutofit/>
          </a:bodyPr>
          <a:lstStyle/>
          <a:p>
            <a:r>
              <a:rPr lang="en-US" sz="4000" dirty="0"/>
              <a:t>Dissertation Defense and Submission Deadlines:   Academic Year 2020-2021</a:t>
            </a:r>
          </a:p>
        </p:txBody>
      </p:sp>
      <p:graphicFrame>
        <p:nvGraphicFramePr>
          <p:cNvPr id="3" name="Table 2"/>
          <p:cNvGraphicFramePr>
            <a:graphicFrameLocks noGrp="1"/>
          </p:cNvGraphicFramePr>
          <p:nvPr>
            <p:extLst>
              <p:ext uri="{D42A27DB-BD31-4B8C-83A1-F6EECF244321}">
                <p14:modId xmlns:p14="http://schemas.microsoft.com/office/powerpoint/2010/main" val="366950475"/>
              </p:ext>
            </p:extLst>
          </p:nvPr>
        </p:nvGraphicFramePr>
        <p:xfrm>
          <a:off x="885373" y="1690687"/>
          <a:ext cx="10522854" cy="5185050"/>
        </p:xfrm>
        <a:graphic>
          <a:graphicData uri="http://schemas.openxmlformats.org/drawingml/2006/table">
            <a:tbl>
              <a:tblPr firstRow="1" firstCol="1" lastRow="1" lastCol="1" bandRow="1" bandCol="1">
                <a:tableStyleId>{69012ECD-51FC-41F1-AA8D-1B2483CD663E}</a:tableStyleId>
              </a:tblPr>
              <a:tblGrid>
                <a:gridCol w="1043151">
                  <a:extLst>
                    <a:ext uri="{9D8B030D-6E8A-4147-A177-3AD203B41FA5}">
                      <a16:colId xmlns:a16="http://schemas.microsoft.com/office/drawing/2014/main" val="1926983777"/>
                    </a:ext>
                  </a:extLst>
                </a:gridCol>
                <a:gridCol w="1354709">
                  <a:extLst>
                    <a:ext uri="{9D8B030D-6E8A-4147-A177-3AD203B41FA5}">
                      <a16:colId xmlns:a16="http://schemas.microsoft.com/office/drawing/2014/main" val="3176958711"/>
                    </a:ext>
                  </a:extLst>
                </a:gridCol>
                <a:gridCol w="1354709">
                  <a:extLst>
                    <a:ext uri="{9D8B030D-6E8A-4147-A177-3AD203B41FA5}">
                      <a16:colId xmlns:a16="http://schemas.microsoft.com/office/drawing/2014/main" val="774807106"/>
                    </a:ext>
                  </a:extLst>
                </a:gridCol>
                <a:gridCol w="1353079">
                  <a:extLst>
                    <a:ext uri="{9D8B030D-6E8A-4147-A177-3AD203B41FA5}">
                      <a16:colId xmlns:a16="http://schemas.microsoft.com/office/drawing/2014/main" val="2123583162"/>
                    </a:ext>
                  </a:extLst>
                </a:gridCol>
                <a:gridCol w="1354709">
                  <a:extLst>
                    <a:ext uri="{9D8B030D-6E8A-4147-A177-3AD203B41FA5}">
                      <a16:colId xmlns:a16="http://schemas.microsoft.com/office/drawing/2014/main" val="540796736"/>
                    </a:ext>
                  </a:extLst>
                </a:gridCol>
                <a:gridCol w="1354709">
                  <a:extLst>
                    <a:ext uri="{9D8B030D-6E8A-4147-A177-3AD203B41FA5}">
                      <a16:colId xmlns:a16="http://schemas.microsoft.com/office/drawing/2014/main" val="2568286543"/>
                    </a:ext>
                  </a:extLst>
                </a:gridCol>
                <a:gridCol w="1353079">
                  <a:extLst>
                    <a:ext uri="{9D8B030D-6E8A-4147-A177-3AD203B41FA5}">
                      <a16:colId xmlns:a16="http://schemas.microsoft.com/office/drawing/2014/main" val="2271308933"/>
                    </a:ext>
                  </a:extLst>
                </a:gridCol>
                <a:gridCol w="1354709">
                  <a:extLst>
                    <a:ext uri="{9D8B030D-6E8A-4147-A177-3AD203B41FA5}">
                      <a16:colId xmlns:a16="http://schemas.microsoft.com/office/drawing/2014/main" val="905657899"/>
                    </a:ext>
                  </a:extLst>
                </a:gridCol>
              </a:tblGrid>
              <a:tr h="2011030">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 </a:t>
                      </a:r>
                    </a:p>
                    <a:p>
                      <a:pPr marL="0" marR="0" algn="ctr">
                        <a:spcBef>
                          <a:spcPts val="0"/>
                        </a:spcBef>
                        <a:spcAft>
                          <a:spcPts val="0"/>
                        </a:spcAft>
                      </a:pPr>
                      <a:r>
                        <a:rPr lang="en-US" sz="1400">
                          <a:effectLst/>
                        </a:rPr>
                        <a:t> </a:t>
                      </a:r>
                    </a:p>
                    <a:p>
                      <a:pPr marL="95885" marR="88900" algn="ctr">
                        <a:spcBef>
                          <a:spcPts val="880"/>
                        </a:spcBef>
                        <a:spcAft>
                          <a:spcPts val="0"/>
                        </a:spcAft>
                      </a:pPr>
                      <a:r>
                        <a:rPr lang="en-US" sz="1400">
                          <a:effectLst/>
                        </a:rPr>
                        <a:t>Requested Degree Conferral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 </a:t>
                      </a:r>
                    </a:p>
                    <a:p>
                      <a:pPr marL="0" marR="0" algn="ctr">
                        <a:spcBef>
                          <a:spcPts val="0"/>
                        </a:spcBef>
                        <a:spcAft>
                          <a:spcPts val="0"/>
                        </a:spcAft>
                      </a:pPr>
                      <a:r>
                        <a:rPr lang="en-US" sz="1400">
                          <a:effectLst/>
                        </a:rPr>
                        <a:t> </a:t>
                      </a:r>
                    </a:p>
                    <a:p>
                      <a:pPr marL="196215" marR="77470" indent="-102235" algn="ctr">
                        <a:spcBef>
                          <a:spcPts val="880"/>
                        </a:spcBef>
                        <a:spcAft>
                          <a:spcPts val="0"/>
                        </a:spcAft>
                      </a:pPr>
                      <a:r>
                        <a:rPr lang="en-US" sz="1400">
                          <a:effectLst/>
                        </a:rPr>
                        <a:t>Application for Graduation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 </a:t>
                      </a:r>
                    </a:p>
                    <a:p>
                      <a:pPr marL="0" marR="0" algn="ctr">
                        <a:spcBef>
                          <a:spcPts val="35"/>
                        </a:spcBef>
                        <a:spcAft>
                          <a:spcPts val="0"/>
                        </a:spcAft>
                      </a:pPr>
                      <a:r>
                        <a:rPr lang="en-US" sz="1600">
                          <a:effectLst/>
                        </a:rPr>
                        <a:t> </a:t>
                      </a:r>
                      <a:endParaRPr lang="en-US" sz="1400">
                        <a:effectLst/>
                      </a:endParaRPr>
                    </a:p>
                    <a:p>
                      <a:pPr marL="135255" marR="128905" indent="52705" algn="ctr">
                        <a:spcBef>
                          <a:spcPts val="0"/>
                        </a:spcBef>
                        <a:spcAft>
                          <a:spcPts val="0"/>
                        </a:spcAft>
                      </a:pPr>
                      <a:r>
                        <a:rPr lang="en-US" sz="1400">
                          <a:effectLst/>
                        </a:rPr>
                        <a:t>Request for Dissertation Defense Date (see pg. 20)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 </a:t>
                      </a:r>
                    </a:p>
                    <a:p>
                      <a:pPr marL="0" marR="0" algn="ctr">
                        <a:spcBef>
                          <a:spcPts val="35"/>
                        </a:spcBef>
                        <a:spcAft>
                          <a:spcPts val="0"/>
                        </a:spcAft>
                      </a:pPr>
                      <a:r>
                        <a:rPr lang="en-US" sz="1600">
                          <a:effectLst/>
                        </a:rPr>
                        <a:t> </a:t>
                      </a:r>
                      <a:endParaRPr lang="en-US" sz="1400">
                        <a:effectLst/>
                      </a:endParaRPr>
                    </a:p>
                    <a:p>
                      <a:pPr marL="86360" marR="80010" algn="ctr">
                        <a:spcBef>
                          <a:spcPts val="0"/>
                        </a:spcBef>
                        <a:spcAft>
                          <a:spcPts val="0"/>
                        </a:spcAft>
                      </a:pPr>
                      <a:r>
                        <a:rPr lang="en-US" sz="1400">
                          <a:effectLst/>
                        </a:rPr>
                        <a:t>Request for Approval of Signature Page (see pg. 21)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 </a:t>
                      </a:r>
                    </a:p>
                    <a:p>
                      <a:pPr marL="0" marR="0" algn="ctr">
                        <a:spcBef>
                          <a:spcPts val="0"/>
                        </a:spcBef>
                        <a:spcAft>
                          <a:spcPts val="0"/>
                        </a:spcAft>
                      </a:pPr>
                      <a:r>
                        <a:rPr lang="en-US" sz="1400">
                          <a:effectLst/>
                        </a:rPr>
                        <a:t> </a:t>
                      </a:r>
                    </a:p>
                    <a:p>
                      <a:pPr marL="134620" marR="129540" indent="38100" algn="ctr">
                        <a:spcBef>
                          <a:spcPts val="880"/>
                        </a:spcBef>
                        <a:spcAft>
                          <a:spcPts val="0"/>
                        </a:spcAft>
                      </a:pPr>
                      <a:r>
                        <a:rPr lang="en-US" sz="1400">
                          <a:effectLst/>
                        </a:rPr>
                        <a:t>Dissertation Defense Date Approval (see pg. 21)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4930" marR="69850" algn="ctr">
                        <a:spcBef>
                          <a:spcPts val="0"/>
                        </a:spcBef>
                        <a:spcAft>
                          <a:spcPts val="0"/>
                        </a:spcAft>
                      </a:pPr>
                      <a:r>
                        <a:rPr lang="en-US" sz="1400">
                          <a:effectLst/>
                        </a:rPr>
                        <a:t>Submission of Completed Signature Page, Completed Embargo form, and    Dissertation Filing Fee to TGS</a:t>
                      </a:r>
                    </a:p>
                    <a:p>
                      <a:pPr marL="74930" marR="69215" algn="ctr">
                        <a:lnSpc>
                          <a:spcPts val="1255"/>
                        </a:lnSpc>
                        <a:spcBef>
                          <a:spcPts val="0"/>
                        </a:spcBef>
                        <a:spcAft>
                          <a:spcPts val="0"/>
                        </a:spcAft>
                      </a:pPr>
                      <a:r>
                        <a:rPr lang="en-US" sz="1400">
                          <a:effectLst/>
                        </a:rPr>
                        <a:t>(see pg. 23)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a:effectLst/>
                        </a:rPr>
                        <a:t> </a:t>
                      </a:r>
                    </a:p>
                    <a:p>
                      <a:pPr marL="0" marR="0" algn="ctr">
                        <a:spcBef>
                          <a:spcPts val="0"/>
                        </a:spcBef>
                        <a:spcAft>
                          <a:spcPts val="0"/>
                        </a:spcAft>
                      </a:pPr>
                      <a:r>
                        <a:rPr lang="en-US" sz="1400">
                          <a:effectLst/>
                        </a:rPr>
                        <a:t> </a:t>
                      </a:r>
                    </a:p>
                    <a:p>
                      <a:pPr marL="85725" marR="80010" algn="ctr">
                        <a:spcBef>
                          <a:spcPts val="810"/>
                        </a:spcBef>
                        <a:spcAft>
                          <a:spcPts val="0"/>
                        </a:spcAft>
                      </a:pPr>
                      <a:r>
                        <a:rPr lang="en-US" sz="1400">
                          <a:effectLst/>
                        </a:rPr>
                        <a:t>Final Submission of Dissertation to TGS via E-mail (see pages 24-26)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a:effectLst/>
                        </a:rPr>
                        <a:t> </a:t>
                      </a:r>
                    </a:p>
                    <a:p>
                      <a:pPr marL="0" marR="0" algn="ctr">
                        <a:spcBef>
                          <a:spcPts val="25"/>
                        </a:spcBef>
                        <a:spcAft>
                          <a:spcPts val="0"/>
                        </a:spcAft>
                      </a:pPr>
                      <a:r>
                        <a:rPr lang="en-US" sz="1600">
                          <a:effectLst/>
                        </a:rPr>
                        <a:t> </a:t>
                      </a:r>
                      <a:endParaRPr lang="en-US" sz="1400">
                        <a:effectLst/>
                      </a:endParaRPr>
                    </a:p>
                    <a:p>
                      <a:pPr marL="120650" marR="115570" indent="-635" algn="ctr">
                        <a:spcBef>
                          <a:spcPts val="0"/>
                        </a:spcBef>
                        <a:spcAft>
                          <a:spcPts val="0"/>
                        </a:spcAft>
                      </a:pPr>
                      <a:r>
                        <a:rPr lang="en-US" sz="1400">
                          <a:effectLst/>
                        </a:rPr>
                        <a:t>Electronic Submission </a:t>
                      </a:r>
                      <a:r>
                        <a:rPr lang="en-US" sz="1400" spc="-40">
                          <a:effectLst/>
                        </a:rPr>
                        <a:t>of </a:t>
                      </a:r>
                      <a:r>
                        <a:rPr lang="en-US" sz="1400">
                          <a:effectLst/>
                        </a:rPr>
                        <a:t>APPROVED</a:t>
                      </a:r>
                    </a:p>
                    <a:p>
                      <a:pPr marL="152400" marR="146685" algn="ctr">
                        <a:spcBef>
                          <a:spcPts val="0"/>
                        </a:spcBef>
                        <a:spcAft>
                          <a:spcPts val="0"/>
                        </a:spcAft>
                      </a:pPr>
                      <a:r>
                        <a:rPr lang="en-US" sz="1400">
                          <a:effectLst/>
                        </a:rPr>
                        <a:t>document </a:t>
                      </a:r>
                      <a:r>
                        <a:rPr lang="en-US" sz="1400" spc="-35">
                          <a:effectLst/>
                        </a:rPr>
                        <a:t>to </a:t>
                      </a:r>
                      <a:r>
                        <a:rPr lang="en-US" sz="1400">
                          <a:effectLst/>
                        </a:rPr>
                        <a:t>Pro-Quest (see pg. 25)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44672011"/>
                  </a:ext>
                </a:extLst>
              </a:tr>
              <a:tr h="909648">
                <a:tc>
                  <a:txBody>
                    <a:bodyPr/>
                    <a:lstStyle/>
                    <a:p>
                      <a:pPr marL="0" marR="0" algn="ctr">
                        <a:spcBef>
                          <a:spcPts val="0"/>
                        </a:spcBef>
                        <a:spcAft>
                          <a:spcPts val="0"/>
                        </a:spcAft>
                      </a:pPr>
                      <a:r>
                        <a:rPr lang="en-US" sz="1400">
                          <a:effectLst/>
                        </a:rPr>
                        <a:t> </a:t>
                      </a:r>
                    </a:p>
                    <a:p>
                      <a:pPr marL="0" marR="0" algn="ctr">
                        <a:spcBef>
                          <a:spcPts val="10"/>
                        </a:spcBef>
                        <a:spcAft>
                          <a:spcPts val="0"/>
                        </a:spcAft>
                      </a:pPr>
                      <a:r>
                        <a:rPr lang="en-US" sz="1050">
                          <a:effectLst/>
                        </a:rPr>
                        <a:t> </a:t>
                      </a:r>
                      <a:endParaRPr lang="en-US" sz="1400">
                        <a:effectLst/>
                      </a:endParaRPr>
                    </a:p>
                    <a:p>
                      <a:pPr marL="93980" marR="88900" algn="ctr">
                        <a:spcBef>
                          <a:spcPts val="0"/>
                        </a:spcBef>
                        <a:spcAft>
                          <a:spcPts val="0"/>
                        </a:spcAft>
                      </a:pPr>
                      <a:r>
                        <a:rPr lang="en-US" sz="1400">
                          <a:effectLst/>
                        </a:rPr>
                        <a:t>May 2021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a:effectLst/>
                        </a:rPr>
                        <a:t> </a:t>
                      </a:r>
                    </a:p>
                    <a:p>
                      <a:pPr marL="0" marR="0" algn="ctr">
                        <a:spcBef>
                          <a:spcPts val="10"/>
                        </a:spcBef>
                        <a:spcAft>
                          <a:spcPts val="0"/>
                        </a:spcAft>
                      </a:pPr>
                      <a:r>
                        <a:rPr lang="en-US" sz="1050">
                          <a:effectLst/>
                        </a:rPr>
                        <a:t> </a:t>
                      </a:r>
                      <a:endParaRPr lang="en-US" sz="1400">
                        <a:effectLst/>
                      </a:endParaRPr>
                    </a:p>
                    <a:p>
                      <a:pPr marL="74930" marR="69215" algn="ctr">
                        <a:spcBef>
                          <a:spcPts val="0"/>
                        </a:spcBef>
                        <a:spcAft>
                          <a:spcPts val="0"/>
                        </a:spcAft>
                      </a:pPr>
                      <a:r>
                        <a:rPr lang="en-US" sz="1400">
                          <a:effectLst/>
                        </a:rPr>
                        <a:t>December 21, 2020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dirty="0">
                          <a:effectLst/>
                        </a:rPr>
                        <a:t> </a:t>
                      </a:r>
                    </a:p>
                    <a:p>
                      <a:pPr marL="0" marR="0" algn="ctr">
                        <a:spcBef>
                          <a:spcPts val="10"/>
                        </a:spcBef>
                        <a:spcAft>
                          <a:spcPts val="0"/>
                        </a:spcAft>
                      </a:pPr>
                      <a:r>
                        <a:rPr lang="en-US" sz="1050" dirty="0">
                          <a:effectLst/>
                        </a:rPr>
                        <a:t> </a:t>
                      </a:r>
                      <a:endParaRPr lang="en-US" sz="1400" dirty="0">
                        <a:effectLst/>
                      </a:endParaRPr>
                    </a:p>
                    <a:p>
                      <a:pPr marL="74930" marR="68580" algn="ctr">
                        <a:spcBef>
                          <a:spcPts val="0"/>
                        </a:spcBef>
                        <a:spcAft>
                          <a:spcPts val="0"/>
                        </a:spcAft>
                      </a:pPr>
                      <a:r>
                        <a:rPr lang="en-US" sz="1400" dirty="0">
                          <a:effectLst/>
                        </a:rPr>
                        <a:t>March 12, 2021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25"/>
                        </a:spcBef>
                        <a:spcAft>
                          <a:spcPts val="0"/>
                        </a:spcAft>
                      </a:pPr>
                      <a:r>
                        <a:rPr lang="en-US" sz="1800">
                          <a:effectLst/>
                        </a:rPr>
                        <a:t> </a:t>
                      </a:r>
                      <a:endParaRPr lang="en-US" sz="1400">
                        <a:effectLst/>
                      </a:endParaRPr>
                    </a:p>
                    <a:p>
                      <a:pPr marL="142875" marR="125095" indent="168910" algn="ctr">
                        <a:spcBef>
                          <a:spcPts val="5"/>
                        </a:spcBef>
                        <a:spcAft>
                          <a:spcPts val="0"/>
                        </a:spcAft>
                      </a:pPr>
                      <a:r>
                        <a:rPr lang="en-US" sz="1400">
                          <a:effectLst/>
                        </a:rPr>
                        <a:t>Prior to Defense Date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dirty="0">
                          <a:effectLst/>
                        </a:rPr>
                        <a:t> </a:t>
                      </a:r>
                    </a:p>
                    <a:p>
                      <a:pPr marL="0" marR="0" algn="ctr">
                        <a:spcBef>
                          <a:spcPts val="10"/>
                        </a:spcBef>
                        <a:spcAft>
                          <a:spcPts val="0"/>
                        </a:spcAft>
                      </a:pPr>
                      <a:r>
                        <a:rPr lang="en-US" sz="1050" dirty="0">
                          <a:effectLst/>
                        </a:rPr>
                        <a:t> </a:t>
                      </a:r>
                      <a:endParaRPr lang="en-US" sz="1400" dirty="0">
                        <a:effectLst/>
                      </a:endParaRPr>
                    </a:p>
                    <a:p>
                      <a:pPr marL="74930" marR="69215" algn="ctr">
                        <a:spcBef>
                          <a:spcPts val="0"/>
                        </a:spcBef>
                        <a:spcAft>
                          <a:spcPts val="0"/>
                        </a:spcAft>
                      </a:pPr>
                      <a:r>
                        <a:rPr lang="en-US" sz="1400" dirty="0">
                          <a:effectLst/>
                        </a:rPr>
                        <a:t>April 26, 2021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30175" marR="123825" indent="-635" algn="ctr">
                        <a:spcBef>
                          <a:spcPts val="295"/>
                        </a:spcBef>
                        <a:spcAft>
                          <a:spcPts val="0"/>
                        </a:spcAft>
                      </a:pPr>
                      <a:r>
                        <a:rPr lang="en-US" sz="1400">
                          <a:effectLst/>
                        </a:rPr>
                        <a:t>Prior to Final Submission of Dissertation via E-mail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dirty="0">
                          <a:effectLst/>
                        </a:rPr>
                        <a:t> </a:t>
                      </a:r>
                    </a:p>
                    <a:p>
                      <a:pPr marL="0" marR="0" algn="ctr">
                        <a:spcBef>
                          <a:spcPts val="10"/>
                        </a:spcBef>
                        <a:spcAft>
                          <a:spcPts val="0"/>
                        </a:spcAft>
                      </a:pPr>
                      <a:r>
                        <a:rPr lang="en-US" sz="1050" dirty="0">
                          <a:effectLst/>
                        </a:rPr>
                        <a:t> </a:t>
                      </a:r>
                      <a:endParaRPr lang="en-US" sz="1400" dirty="0">
                        <a:effectLst/>
                      </a:endParaRPr>
                    </a:p>
                    <a:p>
                      <a:pPr marL="85090" marR="80010" algn="ctr">
                        <a:spcBef>
                          <a:spcPts val="0"/>
                        </a:spcBef>
                        <a:spcAft>
                          <a:spcPts val="0"/>
                        </a:spcAft>
                      </a:pPr>
                      <a:r>
                        <a:rPr lang="en-US" sz="1400" dirty="0">
                          <a:effectLst/>
                        </a:rPr>
                        <a:t>May 14, 2021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dirty="0">
                          <a:effectLst/>
                        </a:rPr>
                        <a:t> </a:t>
                      </a:r>
                    </a:p>
                    <a:p>
                      <a:pPr marL="0" marR="0" algn="ctr">
                        <a:spcBef>
                          <a:spcPts val="10"/>
                        </a:spcBef>
                        <a:spcAft>
                          <a:spcPts val="0"/>
                        </a:spcAft>
                      </a:pPr>
                      <a:r>
                        <a:rPr lang="en-US" sz="1050" dirty="0">
                          <a:effectLst/>
                        </a:rPr>
                        <a:t> </a:t>
                      </a:r>
                      <a:endParaRPr lang="en-US" sz="1400" dirty="0">
                        <a:effectLst/>
                      </a:endParaRPr>
                    </a:p>
                    <a:p>
                      <a:pPr marL="72390" marR="69850" algn="ctr">
                        <a:spcBef>
                          <a:spcPts val="0"/>
                        </a:spcBef>
                        <a:spcAft>
                          <a:spcPts val="0"/>
                        </a:spcAft>
                      </a:pPr>
                      <a:r>
                        <a:rPr lang="en-US" sz="1400" dirty="0">
                          <a:effectLst/>
                        </a:rPr>
                        <a:t>May 21, 2021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76033471"/>
                  </a:ext>
                </a:extLst>
              </a:tr>
              <a:tr h="909648">
                <a:tc>
                  <a:txBody>
                    <a:bodyPr/>
                    <a:lstStyle/>
                    <a:p>
                      <a:pPr marL="0" marR="0" algn="ctr">
                        <a:spcBef>
                          <a:spcPts val="0"/>
                        </a:spcBef>
                        <a:spcAft>
                          <a:spcPts val="0"/>
                        </a:spcAft>
                      </a:pPr>
                      <a:r>
                        <a:rPr lang="en-US" sz="1400">
                          <a:effectLst/>
                        </a:rPr>
                        <a:t> </a:t>
                      </a:r>
                    </a:p>
                    <a:p>
                      <a:pPr marL="0" marR="0" algn="ctr">
                        <a:spcBef>
                          <a:spcPts val="10"/>
                        </a:spcBef>
                        <a:spcAft>
                          <a:spcPts val="0"/>
                        </a:spcAft>
                      </a:pPr>
                      <a:r>
                        <a:rPr lang="en-US" sz="1050">
                          <a:effectLst/>
                        </a:rPr>
                        <a:t> </a:t>
                      </a:r>
                      <a:endParaRPr lang="en-US" sz="1400">
                        <a:effectLst/>
                      </a:endParaRPr>
                    </a:p>
                    <a:p>
                      <a:pPr marL="94615" marR="88900" algn="ctr">
                        <a:spcBef>
                          <a:spcPts val="0"/>
                        </a:spcBef>
                        <a:spcAft>
                          <a:spcPts val="0"/>
                        </a:spcAft>
                      </a:pPr>
                      <a:r>
                        <a:rPr lang="en-US" sz="1400">
                          <a:effectLst/>
                        </a:rPr>
                        <a:t>August 2021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a:effectLst/>
                        </a:rPr>
                        <a:t> </a:t>
                      </a:r>
                    </a:p>
                    <a:p>
                      <a:pPr marL="0" marR="0" algn="ctr">
                        <a:spcBef>
                          <a:spcPts val="10"/>
                        </a:spcBef>
                        <a:spcAft>
                          <a:spcPts val="0"/>
                        </a:spcAft>
                      </a:pPr>
                      <a:r>
                        <a:rPr lang="en-US" sz="1050">
                          <a:effectLst/>
                        </a:rPr>
                        <a:t> </a:t>
                      </a:r>
                      <a:endParaRPr lang="en-US" sz="1400">
                        <a:effectLst/>
                      </a:endParaRPr>
                    </a:p>
                    <a:p>
                      <a:pPr marL="74930" marR="67945" algn="ctr">
                        <a:spcBef>
                          <a:spcPts val="0"/>
                        </a:spcBef>
                        <a:spcAft>
                          <a:spcPts val="0"/>
                        </a:spcAft>
                      </a:pPr>
                      <a:r>
                        <a:rPr lang="en-US" sz="1400">
                          <a:effectLst/>
                        </a:rPr>
                        <a:t>June 1, 2021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a:effectLst/>
                        </a:rPr>
                        <a:t> </a:t>
                      </a:r>
                    </a:p>
                    <a:p>
                      <a:pPr marL="0" marR="0" algn="ctr">
                        <a:spcBef>
                          <a:spcPts val="10"/>
                        </a:spcBef>
                        <a:spcAft>
                          <a:spcPts val="0"/>
                        </a:spcAft>
                      </a:pPr>
                      <a:r>
                        <a:rPr lang="en-US" sz="1050">
                          <a:effectLst/>
                        </a:rPr>
                        <a:t> </a:t>
                      </a:r>
                      <a:endParaRPr lang="en-US" sz="1400">
                        <a:effectLst/>
                      </a:endParaRPr>
                    </a:p>
                    <a:p>
                      <a:pPr marL="74930" marR="68580" algn="ctr">
                        <a:spcBef>
                          <a:spcPts val="0"/>
                        </a:spcBef>
                        <a:spcAft>
                          <a:spcPts val="0"/>
                        </a:spcAft>
                      </a:pPr>
                      <a:r>
                        <a:rPr lang="en-US" sz="1400">
                          <a:effectLst/>
                        </a:rPr>
                        <a:t>June 16, 2021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25"/>
                        </a:spcBef>
                        <a:spcAft>
                          <a:spcPts val="0"/>
                        </a:spcAft>
                      </a:pPr>
                      <a:r>
                        <a:rPr lang="en-US" sz="1800">
                          <a:effectLst/>
                        </a:rPr>
                        <a:t> </a:t>
                      </a:r>
                      <a:endParaRPr lang="en-US" sz="1400">
                        <a:effectLst/>
                      </a:endParaRPr>
                    </a:p>
                    <a:p>
                      <a:pPr marL="142875" marR="125095" indent="168910" algn="ctr">
                        <a:spcBef>
                          <a:spcPts val="5"/>
                        </a:spcBef>
                        <a:spcAft>
                          <a:spcPts val="0"/>
                        </a:spcAft>
                      </a:pPr>
                      <a:r>
                        <a:rPr lang="en-US" sz="1400">
                          <a:effectLst/>
                        </a:rPr>
                        <a:t>Prior to Defense Date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3515" marR="176530" indent="-3175" algn="ctr">
                        <a:spcBef>
                          <a:spcPts val="295"/>
                        </a:spcBef>
                        <a:spcAft>
                          <a:spcPts val="0"/>
                        </a:spcAft>
                      </a:pPr>
                      <a:r>
                        <a:rPr lang="en-US" sz="1400">
                          <a:effectLst/>
                        </a:rPr>
                        <a:t>Only by Approval of Dissertation Chair</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30175" marR="123825" indent="-635" algn="ctr">
                        <a:spcBef>
                          <a:spcPts val="295"/>
                        </a:spcBef>
                        <a:spcAft>
                          <a:spcPts val="0"/>
                        </a:spcAft>
                      </a:pPr>
                      <a:r>
                        <a:rPr lang="en-US" sz="1400">
                          <a:effectLst/>
                        </a:rPr>
                        <a:t>Prior to Final Submission of Dissertation via E-mail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a:effectLst/>
                        </a:rPr>
                        <a:t> </a:t>
                      </a:r>
                    </a:p>
                    <a:p>
                      <a:pPr marL="0" marR="0" algn="ctr">
                        <a:spcBef>
                          <a:spcPts val="10"/>
                        </a:spcBef>
                        <a:spcAft>
                          <a:spcPts val="0"/>
                        </a:spcAft>
                      </a:pPr>
                      <a:r>
                        <a:rPr lang="en-US" sz="1050">
                          <a:effectLst/>
                        </a:rPr>
                        <a:t> </a:t>
                      </a:r>
                      <a:endParaRPr lang="en-US" sz="1400">
                        <a:effectLst/>
                      </a:endParaRPr>
                    </a:p>
                    <a:p>
                      <a:pPr marL="86360" marR="80010" algn="ctr">
                        <a:spcBef>
                          <a:spcPts val="0"/>
                        </a:spcBef>
                        <a:spcAft>
                          <a:spcPts val="0"/>
                        </a:spcAft>
                      </a:pPr>
                      <a:r>
                        <a:rPr lang="en-US" sz="1400">
                          <a:effectLst/>
                        </a:rPr>
                        <a:t>August 2, 2021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a:effectLst/>
                        </a:rPr>
                        <a:t> </a:t>
                      </a:r>
                    </a:p>
                    <a:p>
                      <a:pPr marL="0" marR="0" algn="ctr">
                        <a:spcBef>
                          <a:spcPts val="10"/>
                        </a:spcBef>
                        <a:spcAft>
                          <a:spcPts val="0"/>
                        </a:spcAft>
                      </a:pPr>
                      <a:r>
                        <a:rPr lang="en-US" sz="1050">
                          <a:effectLst/>
                        </a:rPr>
                        <a:t> </a:t>
                      </a:r>
                      <a:endParaRPr lang="en-US" sz="1400">
                        <a:effectLst/>
                      </a:endParaRPr>
                    </a:p>
                    <a:p>
                      <a:pPr marL="73025" marR="69850" algn="ctr">
                        <a:spcBef>
                          <a:spcPts val="0"/>
                        </a:spcBef>
                        <a:spcAft>
                          <a:spcPts val="0"/>
                        </a:spcAft>
                      </a:pPr>
                      <a:r>
                        <a:rPr lang="en-US" sz="1400">
                          <a:effectLst/>
                        </a:rPr>
                        <a:t>August 20, 2021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34155647"/>
                  </a:ext>
                </a:extLst>
              </a:tr>
              <a:tr h="988662">
                <a:tc>
                  <a:txBody>
                    <a:bodyPr/>
                    <a:lstStyle/>
                    <a:p>
                      <a:pPr marL="0" marR="0" algn="ctr">
                        <a:spcBef>
                          <a:spcPts val="0"/>
                        </a:spcBef>
                        <a:spcAft>
                          <a:spcPts val="0"/>
                        </a:spcAft>
                      </a:pPr>
                      <a:r>
                        <a:rPr lang="en-US" sz="1400" dirty="0">
                          <a:effectLst/>
                        </a:rPr>
                        <a:t> </a:t>
                      </a:r>
                    </a:p>
                    <a:p>
                      <a:pPr marL="0" marR="0" algn="ctr">
                        <a:spcBef>
                          <a:spcPts val="10"/>
                        </a:spcBef>
                        <a:spcAft>
                          <a:spcPts val="0"/>
                        </a:spcAft>
                      </a:pPr>
                      <a:r>
                        <a:rPr lang="en-US" sz="1050" dirty="0">
                          <a:effectLst/>
                        </a:rPr>
                        <a:t> </a:t>
                      </a:r>
                      <a:endParaRPr lang="en-US" sz="1400" dirty="0">
                        <a:effectLst/>
                      </a:endParaRPr>
                    </a:p>
                    <a:p>
                      <a:pPr marL="93980" marR="88900" algn="ctr">
                        <a:spcBef>
                          <a:spcPts val="0"/>
                        </a:spcBef>
                        <a:spcAft>
                          <a:spcPts val="0"/>
                        </a:spcAft>
                      </a:pPr>
                      <a:r>
                        <a:rPr lang="en-US" sz="1400" dirty="0">
                          <a:effectLst/>
                        </a:rPr>
                        <a:t>January 2021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a:effectLst/>
                        </a:rPr>
                        <a:t> </a:t>
                      </a:r>
                    </a:p>
                    <a:p>
                      <a:pPr marL="0" marR="0" algn="ctr">
                        <a:spcBef>
                          <a:spcPts val="10"/>
                        </a:spcBef>
                        <a:spcAft>
                          <a:spcPts val="0"/>
                        </a:spcAft>
                      </a:pPr>
                      <a:r>
                        <a:rPr lang="en-US" sz="1050">
                          <a:effectLst/>
                        </a:rPr>
                        <a:t> </a:t>
                      </a:r>
                      <a:endParaRPr lang="en-US" sz="1400">
                        <a:effectLst/>
                      </a:endParaRPr>
                    </a:p>
                    <a:p>
                      <a:pPr marL="74930" marR="69850" algn="ctr">
                        <a:spcBef>
                          <a:spcPts val="0"/>
                        </a:spcBef>
                        <a:spcAft>
                          <a:spcPts val="0"/>
                        </a:spcAft>
                      </a:pPr>
                      <a:r>
                        <a:rPr lang="en-US" sz="1400">
                          <a:effectLst/>
                        </a:rPr>
                        <a:t>October 2, 2020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a:effectLst/>
                        </a:rPr>
                        <a:t> </a:t>
                      </a:r>
                    </a:p>
                    <a:p>
                      <a:pPr marL="0" marR="0" algn="ctr">
                        <a:spcBef>
                          <a:spcPts val="10"/>
                        </a:spcBef>
                        <a:spcAft>
                          <a:spcPts val="0"/>
                        </a:spcAft>
                      </a:pPr>
                      <a:r>
                        <a:rPr lang="en-US" sz="1050">
                          <a:effectLst/>
                        </a:rPr>
                        <a:t> </a:t>
                      </a:r>
                      <a:endParaRPr lang="en-US" sz="1400">
                        <a:effectLst/>
                      </a:endParaRPr>
                    </a:p>
                    <a:p>
                      <a:pPr marL="74930" marR="69850" algn="ctr">
                        <a:spcBef>
                          <a:spcPts val="0"/>
                        </a:spcBef>
                        <a:spcAft>
                          <a:spcPts val="0"/>
                        </a:spcAft>
                      </a:pPr>
                      <a:r>
                        <a:rPr lang="en-US" sz="1400">
                          <a:effectLst/>
                        </a:rPr>
                        <a:t>November 2, 2020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25"/>
                        </a:spcBef>
                        <a:spcAft>
                          <a:spcPts val="0"/>
                        </a:spcAft>
                      </a:pPr>
                      <a:r>
                        <a:rPr lang="en-US" sz="1800">
                          <a:effectLst/>
                        </a:rPr>
                        <a:t> </a:t>
                      </a:r>
                      <a:endParaRPr lang="en-US" sz="1400">
                        <a:effectLst/>
                      </a:endParaRPr>
                    </a:p>
                    <a:p>
                      <a:pPr marL="142875" marR="125095" indent="168910" algn="ctr">
                        <a:spcBef>
                          <a:spcPts val="5"/>
                        </a:spcBef>
                        <a:spcAft>
                          <a:spcPts val="0"/>
                        </a:spcAft>
                      </a:pPr>
                      <a:r>
                        <a:rPr lang="en-US" sz="1400">
                          <a:effectLst/>
                        </a:rPr>
                        <a:t>Prior to Defense Date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a:effectLst/>
                        </a:rPr>
                        <a:t> </a:t>
                      </a:r>
                    </a:p>
                    <a:p>
                      <a:pPr marL="0" marR="0" algn="ctr">
                        <a:spcBef>
                          <a:spcPts val="10"/>
                        </a:spcBef>
                        <a:spcAft>
                          <a:spcPts val="0"/>
                        </a:spcAft>
                      </a:pPr>
                      <a:r>
                        <a:rPr lang="en-US" sz="1050">
                          <a:effectLst/>
                        </a:rPr>
                        <a:t> </a:t>
                      </a:r>
                      <a:endParaRPr lang="en-US" sz="1400">
                        <a:effectLst/>
                      </a:endParaRPr>
                    </a:p>
                    <a:p>
                      <a:pPr marL="73660" marR="69850" algn="ctr">
                        <a:spcBef>
                          <a:spcPts val="0"/>
                        </a:spcBef>
                        <a:spcAft>
                          <a:spcPts val="0"/>
                        </a:spcAft>
                      </a:pPr>
                      <a:r>
                        <a:rPr lang="en-US" sz="1400">
                          <a:effectLst/>
                        </a:rPr>
                        <a:t>December 15, 2020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30175" marR="123825" indent="-635" algn="ctr">
                        <a:spcBef>
                          <a:spcPts val="295"/>
                        </a:spcBef>
                        <a:spcAft>
                          <a:spcPts val="0"/>
                        </a:spcAft>
                      </a:pPr>
                      <a:r>
                        <a:rPr lang="en-US" sz="1400">
                          <a:effectLst/>
                        </a:rPr>
                        <a:t>Prior to Final Submission of Dissertation via E-mail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a:effectLst/>
                        </a:rPr>
                        <a:t> </a:t>
                      </a:r>
                    </a:p>
                    <a:p>
                      <a:pPr marL="0" marR="0" algn="ctr">
                        <a:spcBef>
                          <a:spcPts val="10"/>
                        </a:spcBef>
                        <a:spcAft>
                          <a:spcPts val="0"/>
                        </a:spcAft>
                      </a:pPr>
                      <a:r>
                        <a:rPr lang="en-US" sz="1050">
                          <a:effectLst/>
                        </a:rPr>
                        <a:t> </a:t>
                      </a:r>
                      <a:endParaRPr lang="en-US" sz="1400">
                        <a:effectLst/>
                      </a:endParaRPr>
                    </a:p>
                    <a:p>
                      <a:pPr marL="85090" marR="80010" algn="ctr">
                        <a:spcBef>
                          <a:spcPts val="0"/>
                        </a:spcBef>
                        <a:spcAft>
                          <a:spcPts val="0"/>
                        </a:spcAft>
                      </a:pPr>
                      <a:r>
                        <a:rPr lang="en-US" sz="1400">
                          <a:effectLst/>
                        </a:rPr>
                        <a:t>December 21, 2020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dirty="0">
                          <a:effectLst/>
                        </a:rPr>
                        <a:t> </a:t>
                      </a:r>
                    </a:p>
                    <a:p>
                      <a:pPr marL="0" marR="0" algn="ctr">
                        <a:spcBef>
                          <a:spcPts val="10"/>
                        </a:spcBef>
                        <a:spcAft>
                          <a:spcPts val="0"/>
                        </a:spcAft>
                      </a:pPr>
                      <a:r>
                        <a:rPr lang="en-US" sz="1050" dirty="0">
                          <a:effectLst/>
                        </a:rPr>
                        <a:t> </a:t>
                      </a:r>
                      <a:endParaRPr lang="en-US" sz="1400" dirty="0">
                        <a:effectLst/>
                      </a:endParaRPr>
                    </a:p>
                    <a:p>
                      <a:pPr marL="74295" marR="69850" algn="ctr">
                        <a:spcBef>
                          <a:spcPts val="0"/>
                        </a:spcBef>
                        <a:spcAft>
                          <a:spcPts val="0"/>
                        </a:spcAft>
                      </a:pPr>
                      <a:r>
                        <a:rPr lang="en-US" sz="1400" dirty="0">
                          <a:effectLst/>
                        </a:rPr>
                        <a:t>January 13, 2021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10200120"/>
                  </a:ext>
                </a:extLst>
              </a:tr>
            </a:tbl>
          </a:graphicData>
        </a:graphic>
      </p:graphicFrame>
    </p:spTree>
    <p:extLst>
      <p:ext uri="{BB962C8B-B14F-4D97-AF65-F5344CB8AC3E}">
        <p14:creationId xmlns:p14="http://schemas.microsoft.com/office/powerpoint/2010/main" val="1229822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 ready to defend? </a:t>
            </a:r>
            <a:br>
              <a:rPr lang="en-US" dirty="0"/>
            </a:br>
            <a:r>
              <a:rPr lang="en-US" b="1" dirty="0"/>
              <a:t>1. When is the document ready?</a:t>
            </a:r>
          </a:p>
        </p:txBody>
      </p:sp>
      <p:sp>
        <p:nvSpPr>
          <p:cNvPr id="8" name="Content Placeholder 7"/>
          <p:cNvSpPr>
            <a:spLocks noGrp="1"/>
          </p:cNvSpPr>
          <p:nvPr>
            <p:ph idx="1"/>
          </p:nvPr>
        </p:nvSpPr>
        <p:spPr/>
        <p:txBody>
          <a:bodyPr>
            <a:normAutofit fontScale="77500" lnSpcReduction="20000"/>
          </a:bodyPr>
          <a:lstStyle/>
          <a:p>
            <a:r>
              <a:rPr lang="en-US" sz="3600" dirty="0"/>
              <a:t>A defendable dissertation is a complete draft that the committee deems ready for you to defend. </a:t>
            </a:r>
          </a:p>
          <a:p>
            <a:r>
              <a:rPr lang="en-US" sz="3600" dirty="0"/>
              <a:t>It is not the final, definitive draft but the formatting and all components must be in place, including the abstract and conclusions.</a:t>
            </a:r>
          </a:p>
          <a:p>
            <a:r>
              <a:rPr lang="en-US" sz="3600" dirty="0"/>
              <a:t>It should be likely to be ready for final submission after relatively minor revisions. </a:t>
            </a:r>
          </a:p>
          <a:p>
            <a:r>
              <a:rPr lang="en-US" sz="3600" dirty="0"/>
              <a:t>Use the template for the dissertation pages TGS provides (available in the Policy Manual)</a:t>
            </a:r>
          </a:p>
        </p:txBody>
      </p:sp>
    </p:spTree>
    <p:extLst>
      <p:ext uri="{BB962C8B-B14F-4D97-AF65-F5344CB8AC3E}">
        <p14:creationId xmlns:p14="http://schemas.microsoft.com/office/powerpoint/2010/main" val="1683514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17714"/>
            <a:ext cx="8596668" cy="1320800"/>
          </a:xfrm>
        </p:spPr>
        <p:txBody>
          <a:bodyPr>
            <a:normAutofit fontScale="90000"/>
          </a:bodyPr>
          <a:lstStyle/>
          <a:p>
            <a:r>
              <a:rPr lang="en-US" dirty="0"/>
              <a:t>Are you ready to defend? </a:t>
            </a:r>
            <a:br>
              <a:rPr lang="en-US" dirty="0"/>
            </a:br>
            <a:r>
              <a:rPr lang="en-US" b="1" dirty="0"/>
              <a:t>2. How do you get the defense date approved?</a:t>
            </a:r>
          </a:p>
        </p:txBody>
      </p:sp>
      <p:sp>
        <p:nvSpPr>
          <p:cNvPr id="8" name="Content Placeholder 7"/>
          <p:cNvSpPr>
            <a:spLocks noGrp="1"/>
          </p:cNvSpPr>
          <p:nvPr>
            <p:ph idx="1"/>
          </p:nvPr>
        </p:nvSpPr>
        <p:spPr>
          <a:xfrm>
            <a:off x="838199" y="1825624"/>
            <a:ext cx="10874829" cy="4662261"/>
          </a:xfrm>
        </p:spPr>
        <p:txBody>
          <a:bodyPr>
            <a:normAutofit/>
          </a:bodyPr>
          <a:lstStyle/>
          <a:p>
            <a:r>
              <a:rPr lang="en-US" sz="2800" dirty="0"/>
              <a:t>Once Committee agrees on defense date: </a:t>
            </a:r>
          </a:p>
          <a:p>
            <a:r>
              <a:rPr lang="en-US" sz="2800" dirty="0"/>
              <a:t>Submit form E with all required signatures</a:t>
            </a:r>
          </a:p>
          <a:p>
            <a:pPr lvl="1"/>
            <a:r>
              <a:rPr lang="en-US" sz="2800" dirty="0"/>
              <a:t>You can find Form E </a:t>
            </a:r>
            <a:r>
              <a:rPr lang="en-US" sz="2800" dirty="0">
                <a:solidFill>
                  <a:schemeClr val="accent2">
                    <a:lumMod val="75000"/>
                  </a:schemeClr>
                </a:solidFill>
                <a:hlinkClick r:id="rId3">
                  <a:extLst>
                    <a:ext uri="{A12FA001-AC4F-418D-AE19-62706E023703}">
                      <ahyp:hlinkClr xmlns:ahyp="http://schemas.microsoft.com/office/drawing/2018/hyperlinkcolor" val="tx"/>
                    </a:ext>
                  </a:extLst>
                </a:hlinkClick>
              </a:rPr>
              <a:t>here</a:t>
            </a:r>
            <a:r>
              <a:rPr lang="en-US" sz="2800" dirty="0">
                <a:solidFill>
                  <a:schemeClr val="accent2">
                    <a:lumMod val="75000"/>
                  </a:schemeClr>
                </a:solidFill>
              </a:rPr>
              <a:t> </a:t>
            </a:r>
            <a:r>
              <a:rPr lang="en-US" sz="2800" dirty="0"/>
              <a:t>(this hyperlink only works if you are viewing the slide show)</a:t>
            </a:r>
          </a:p>
          <a:p>
            <a:pPr lvl="1"/>
            <a:r>
              <a:rPr lang="en-US" sz="2800" dirty="0"/>
              <a:t>You can find all doctoral forms </a:t>
            </a:r>
            <a:r>
              <a:rPr lang="en-US" sz="2800" dirty="0">
                <a:solidFill>
                  <a:schemeClr val="accent2">
                    <a:lumMod val="75000"/>
                  </a:schemeClr>
                </a:solidFill>
                <a:hlinkClick r:id="rId4">
                  <a:extLst>
                    <a:ext uri="{A12FA001-AC4F-418D-AE19-62706E023703}">
                      <ahyp:hlinkClr xmlns:ahyp="http://schemas.microsoft.com/office/drawing/2018/hyperlinkcolor" val="tx"/>
                    </a:ext>
                  </a:extLst>
                </a:hlinkClick>
              </a:rPr>
              <a:t>here</a:t>
            </a:r>
            <a:endParaRPr lang="en-US" sz="2800" dirty="0">
              <a:solidFill>
                <a:schemeClr val="accent2">
                  <a:lumMod val="75000"/>
                </a:schemeClr>
              </a:solidFill>
            </a:endParaRPr>
          </a:p>
          <a:p>
            <a:r>
              <a:rPr lang="en-US" sz="2800" dirty="0"/>
              <a:t>Send PDF (do not print!) of your dissertation draft along with form E to: </a:t>
            </a:r>
            <a:r>
              <a:rPr lang="en-US" sz="2800" dirty="0">
                <a:hlinkClick r:id="rId5"/>
              </a:rPr>
              <a:t>docstudy@montclair.edu</a:t>
            </a:r>
            <a:r>
              <a:rPr lang="en-US" sz="2800" dirty="0"/>
              <a:t>; please copy Rebecca Shiffer at </a:t>
            </a:r>
            <a:r>
              <a:rPr lang="en-US" sz="2800" dirty="0">
                <a:hlinkClick r:id="rId6"/>
              </a:rPr>
              <a:t>shifferr@montclair.edu</a:t>
            </a:r>
            <a:r>
              <a:rPr lang="en-US" sz="2800" dirty="0"/>
              <a:t> </a:t>
            </a:r>
          </a:p>
          <a:p>
            <a:pPr lvl="1"/>
            <a:endParaRPr lang="en-US" sz="3200" dirty="0"/>
          </a:p>
        </p:txBody>
      </p:sp>
    </p:spTree>
    <p:extLst>
      <p:ext uri="{BB962C8B-B14F-4D97-AF65-F5344CB8AC3E}">
        <p14:creationId xmlns:p14="http://schemas.microsoft.com/office/powerpoint/2010/main" val="2632319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848" y="258618"/>
            <a:ext cx="8596668" cy="1320800"/>
          </a:xfrm>
        </p:spPr>
        <p:txBody>
          <a:bodyPr>
            <a:normAutofit/>
          </a:bodyPr>
          <a:lstStyle/>
          <a:p>
            <a:r>
              <a:rPr lang="en-US" sz="4000" dirty="0"/>
              <a:t>Formatting of the dissertation (1)</a:t>
            </a:r>
          </a:p>
        </p:txBody>
      </p:sp>
      <p:sp>
        <p:nvSpPr>
          <p:cNvPr id="3" name="Content Placeholder 2"/>
          <p:cNvSpPr>
            <a:spLocks noGrp="1"/>
          </p:cNvSpPr>
          <p:nvPr>
            <p:ph idx="1"/>
          </p:nvPr>
        </p:nvSpPr>
        <p:spPr>
          <a:xfrm>
            <a:off x="838200" y="1579418"/>
            <a:ext cx="10515600" cy="4597545"/>
          </a:xfrm>
        </p:spPr>
        <p:txBody>
          <a:bodyPr>
            <a:noAutofit/>
          </a:bodyPr>
          <a:lstStyle/>
          <a:p>
            <a:r>
              <a:rPr lang="en-US" sz="2800" dirty="0"/>
              <a:t>Style Manual: Check with your program</a:t>
            </a:r>
          </a:p>
          <a:p>
            <a:pPr lvl="1"/>
            <a:r>
              <a:rPr lang="en-US" sz="2800" dirty="0"/>
              <a:t>Publication Manual of the American Psychological Association: moving from 6</a:t>
            </a:r>
            <a:r>
              <a:rPr lang="en-US" sz="2800" baseline="30000" dirty="0"/>
              <a:t>th</a:t>
            </a:r>
            <a:r>
              <a:rPr lang="en-US" sz="2800" dirty="0"/>
              <a:t> to 7</a:t>
            </a:r>
            <a:r>
              <a:rPr lang="en-US" sz="2800" baseline="30000" dirty="0"/>
              <a:t>th</a:t>
            </a:r>
            <a:r>
              <a:rPr lang="en-US" sz="2800" dirty="0"/>
              <a:t> edition. Students completing dissertations in the Fall 2020 semester or    later should be following the 7</a:t>
            </a:r>
            <a:r>
              <a:rPr lang="en-US" sz="2800" baseline="30000" dirty="0"/>
              <a:t>th</a:t>
            </a:r>
            <a:r>
              <a:rPr lang="en-US" sz="2800" dirty="0"/>
              <a:t> edition. </a:t>
            </a:r>
          </a:p>
          <a:p>
            <a:r>
              <a:rPr lang="en-US" sz="2800" b="1" dirty="0">
                <a:solidFill>
                  <a:srgbClr val="C00000"/>
                </a:solidFill>
              </a:rPr>
              <a:t>You do not need to print your dissertation to submit it</a:t>
            </a:r>
            <a:r>
              <a:rPr lang="en-US" sz="2800" dirty="0">
                <a:solidFill>
                  <a:srgbClr val="C00000"/>
                </a:solidFill>
              </a:rPr>
              <a:t>! </a:t>
            </a:r>
          </a:p>
          <a:p>
            <a:r>
              <a:rPr lang="en-US" sz="2800" dirty="0"/>
              <a:t>Typeface: 12 point, Times New Roman</a:t>
            </a:r>
          </a:p>
          <a:p>
            <a:r>
              <a:rPr lang="en-US" sz="2800" dirty="0"/>
              <a:t>Spacing: double spaced, left aligned, ragged right</a:t>
            </a:r>
          </a:p>
          <a:p>
            <a:r>
              <a:rPr lang="en-US" sz="2800" dirty="0"/>
              <a:t>Margins: must be consistent throughout the document</a:t>
            </a:r>
          </a:p>
          <a:p>
            <a:pPr marL="0" indent="0">
              <a:buNone/>
            </a:pPr>
            <a:r>
              <a:rPr lang="en-US" sz="2800" dirty="0"/>
              <a:t>	</a:t>
            </a:r>
            <a:r>
              <a:rPr lang="en-US" sz="2800" u="sng" dirty="0"/>
              <a:t>All margins</a:t>
            </a:r>
            <a:r>
              <a:rPr lang="en-US" sz="2800" dirty="0"/>
              <a:t>: 1”</a:t>
            </a:r>
          </a:p>
        </p:txBody>
      </p:sp>
    </p:spTree>
    <p:extLst>
      <p:ext uri="{BB962C8B-B14F-4D97-AF65-F5344CB8AC3E}">
        <p14:creationId xmlns:p14="http://schemas.microsoft.com/office/powerpoint/2010/main" val="27677430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Sb2FkbWFwIiwiVmVyc2lvbiI6eyIkaWQiOiIyIiwiVmVyc2lvbiI6IjMuMS4zIiwiT3JpZ2luYWxBc3NlbWJseVZlcnNpb24iOiIxLjAwLjAwLjAwIiwiRWRpdGlvbiI6IlBsdXMiLCJJc1BsdXNFZGl0aW9uIjp0cnV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vcmJlbCIsIklzQm9sZCI6ZmFsc2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JhY2tncm91bmRGaWxsVHlwZSI6MCwiTWFyZ2luIjp7IiRpZCI6IjE3IiwiVG9wIjowLCJMZWZ0IjowLCJSaWdodCI6MjAsIkJvdHRvbSI6MH0sIlBhZGRpbmciOnsiJGlkIjoiMTgiLCJUb3AiOjAsIkxlZnQiOjAsIlJpZ2h0IjowLCJCb3R0b20iOjB9LCJCYWNrZ3JvdW5kIjp7IiRpZCI6IjE5IiwiQ29sb3IiOnsiJGlkIjoiMjAiLCJBIjoyNTUsIlIiOjI1NSwiRyI6MjU1LCJCIjoyNTV9fSwiSXNWaXNpYmxlIjp0cnVlLCJXaWR0aCI6MC4wLCJIZWlnaHQiOjAuMCwiQm9yZGVyU3R5bGUiOm51bGwsIlBhcmVudFN0eWxlIjpudWxsfSwiTGVmdEVuZENhcHNTdHlsZSI6eyIkaWQiOiIyMSIsIkZvbnRTZXR0aW5ncyI6eyIkaWQiOiIyMiIsIkZvbnRTaXplIjoxOCwiRm9udE5hbWUiOiJDb3JiZWwiLCJJc0JvbGQiOmZhbHN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CYWNrZ3JvdW5kRmlsbFR5cGUiOjAsIk1hcmdpbiI6eyIkaWQiOiIyNSIsIlRvcCI6MCwiTGVmdCI6MjAsIlJpZ2h0IjowLCJCb3R0b20iOjB9LCJQYWRkaW5nIjp7IiRpZCI6IjI2IiwiVG9wIjowLCJMZWZ0IjowLCJSaWdodCI6MCwiQm90dG9tIjowfSwiQmFja2dyb3VuZCI6eyIkaWQiOiIyNyIsIkNvbG9yIjp7IiRpZCI6IjI4IiwiQSI6MjU1LCJSIjoyNTUsIkciOjI1NSwiQiI6MjU1fX0sIklzVmlzaWJsZSI6dHJ1ZSwiV2lkdGgiOjAuMCwiSGVpZ2h0IjowLjAsIkJvcmRlclN0eWxlIjpudWxsLCJQYXJlbnRTdHlsZSI6bnVsbH0sIlRvZGF5VGV4dFN0eWxlIjp7IiRpZCI6IjI5IiwiRm9udFNldHRpbmdzIjp7IiRpZCI6IjMwIiwiRm9udFNpemUiOjgsIkZvbnROYW1lIjoiQ2FsaWJyaSIsIklzQm9sZCI6ZmFsc2UsIklzSXRhbGljIjpmYWxzZSwiSXNVbmRlcmxpbmVkIjpmYWxzZSwiUGFyZW50U3R5bGUiOm51bGx9LCJBdXRvU2l6ZSI6MCwiRm9yZWdyb3VuZCI6eyIkaWQiOiIzMSIsIkNvbG9yIjp7IiRpZCI6IjMy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zIiwiVG9wIjowLCJMZWZ0IjowLCJSaWdodCI6MCwiQm90dG9tIjowfSwiUGFkZGluZyI6eyIkaWQiOiIzNCIsIlRvcCI6MCwiTGVmdCI6MCwiUmlnaHQiOjAsIkJvdHRvbSI6MH0sIkJhY2tncm91bmQiOnsiJGlkIjoiMzUiLCJDb2xvciI6eyIkaWQiOiIzNiIsIkEiOjg5LCJSIjowLCJHIjowLCJCIjowfX0sIklzVmlzaWJsZSI6ZmFsc2UsIldpZHRoIjowLjAsIkhlaWdodCI6MC4wLCJCb3JkZXJTdHlsZSI6bnVsbCwiUGFyZW50U3R5bGUiOm51bGx9LCJUb2RheU1hcmtlclN0eWxlIjp7IiRpZCI6IjM3IiwiTWFyZ2luIjp7IiRpZCI6IjM4IiwiVG9wIjowLCJMZWZ0IjowLCJSaWdodCI6MCwiQm90dG9tIjowfSwiUGFkZGluZyI6eyIkaWQiOiIzOSIsIlRvcCI6MCwiTGVmdCI6MCwiUmlnaHQiOjAsIkJvdHRvbSI6MH0sIkJhY2tncm91bmQiOnsiJGlkIjoiNDAiLCJDb2xvciI6eyIkaWQiOiI0MSIsIkEiOjI1NSwiUiI6MjU1LCJHIjowLCJCIjowfX0sIklzVmlzaWJsZSI6dHJ1ZSwiV2lkdGgiOjAuMCwiSGVpZ2h0IjowLjAsIkJvcmRlclN0eWxlIjpudWxsLCJQYXJlbnRTdHlsZSI6bnVsbH0sIlNjYWxlU3R5bGUiOnsiJGlkIjoiNDIiLCJTaG93U2VnbWVudFNlcGFyYXRvcnMiOnRydWUsIlNlZ21lbnRTZXBhcmF0b3JPcGFjaXR5IjozMCwiRm9udFNldHRpbmdzIjp7IiRpZCI6IjQzIiwiRm9udFNpemUiOjEyLCJGb250TmFtZSI6IkNhbGlicmkiLCJJc0JvbGQiOmZhbHNlLCJJc0l0YWxpYyI6ZmFsc2UsIklzVW5kZXJsaW5lZCI6ZmFsc2UsIlBhcmVudFN0eWxlIjpudWxsfSwiQXV0b1NpemUiOjAsIkZvcmVncm91bmQiOnsiJGlkIjoiNDQiLCJDb2xvciI6eyIkaWQiOiI0NSIsIkEiOjI1NSwiUiI6MjMxLCJHIjoyMzAsIkIiOjIzMH19LCJNYXhXaWR0aCI6MjAwLjAsIk1heEhlaWdodCI6IkluZmluaXR5IiwiU21hcnRGb3JlZ3JvdW5kSXNBY3RpdmUiOmZhbHNlLCJIb3Jpem9udGFsQWxpZ25tZW50IjowLCJWZXJ0aWNhbEFsaWdubWVudCI6MSwiU21hcnRGb3JlZ3JvdW5kIjpudWxsLCJCYWNrZ3JvdW5kRmlsbFR5cGUiOjAsIk1hcmdpbiI6eyIkaWQiOiI0NiIsIlRvcCI6MCwiTGVmdCI6NSwiUmlnaHQiOjAsIkJvdHRvbSI6MH0sIlBhZGRpbmciOnsiJGlkIjoiNDciLCJUb3AiOjAsIkxlZnQiOjAsIlJpZ2h0IjowLCJCb3R0b20iOjB9LCJCYWNrZ3JvdW5kIjp7IiRpZCI6IjQ4IiwiQ29sb3IiOnsiJHJlZiI6IjM2In19LCJJc1Zpc2libGUiOnRydWUsIldpZHRoIjowLjAsIkhlaWdodCI6MC4wLCJCb3JkZXJTdHlsZSI6bnVsbCwiUGFyZW50U3R5bGUiOm51bGx9LCJFbGFwc2VkVGltZUJhY2tncm91bmQiOnsiJGlkIjoiNDkiLCJDb2xvciI6eyIkaWQiOiI1MCIsIkEiOjc3LCJSIjowLCJHIjowLCJCIjowfX0sIkFwcGVuZFllYXJPblllYXJDaGFuZ2UiOnRydWUsIkVsYXBzZWRUaW1lRm9ybWF0IjoxLCJUb2RheU1hcmtlclBvc2l0aW9uIjowLCJRdWlja1Bvc2l0aW9uIjozLCJBYnNvbHV0ZVBvc2l0aW9uIjoyMjkuNSwiTWFyZ2luIjp7IiRpZCI6IjUxIiwiVG9wIjowLCJMZWZ0IjoxMCwiUmlnaHQiOjEwLCJCb3R0b20iOjB9LCJQYWRkaW5nIjp7IiRpZCI6IjUyIiwiVG9wIjowLCJMZWZ0IjowLCJSaWdodCI6MCwiQm90dG9tIjowfSwiQmFja2dyb3VuZCI6eyIkaWQiOiI1MyIsIkNvbG9yIjp7IiRpZCI6IjU0IiwiQSI6MjU1LCJSIjo2OCwiRyI6ODQsIkIiOjEwNn19LCJJc1Zpc2libGUiOnRydWUsIldpZHRoIjowLjAsIkhlaWdodCI6MC4wLCJCb3JkZXJTdHlsZSI6bnVsbCwiUGFyZW50U3R5bGUiOm51bGx9LCJEZWZhdWx0TWlsZXN0b25lU3R5bGUiOnsiJGlkIjoiNTUiLCJTaGFwZSI6MCwiQ29ubmVjdG9yTWFyZ2luIjp7IiRpZCI6IjU2IiwiVG9wIjowLCJMZWZ0IjoyLCJSaWdodCI6MiwiQm90dG9tIjowfSwiQ29ubmVjdG9yU3R5bGUiOnsiJGlkIjoiNTciLCJMaW5lQ29sb3IiOnsiJGlkIjoiNTgiLCIkdHlwZSI6Ik5MUkUuQ29tbW9uLkRvbS5Tb2xpZENvbG9yQnJ1c2gsIE5MUkUuQ29tbW9uIiwiQ29sb3IiOnsiJGlkIjoiNTkiLCJBIjoyNTUsIlIiOjc5LCJHIjoxMjksIkIiOjE4OX19LCJMaW5lV2VpZ2h0IjoxLjAsIkxpbmVUeXBlIjowLCJQYXJlbnRTdHlsZSI6bnVsbH0sIklzQmVsb3dUaW1lYmFuZCI6ZmFsc2UsIkhpZGVEYXRlIjpmYWxzZSwiU2hhcGVTaXplIjoxLCJTcGFjaW5nIjoyLjAsIlBhZGRpbmciOnsiJGlkIjoiNjAiLCJUb3AiOjcsIkxlZnQiOjMsIlJpZ2h0IjowLCJCb3R0b20iOjJ9LCJTaGFwZVN0eWxlIjp7IiRpZCI6IjYxIiwiTWFyZ2luIjp7IiRpZCI6IjYyIiwiVG9wIjowLCJMZWZ0IjowLCJSaWdodCI6MCwiQm90dG9tIjowfSwiUGFkZGluZyI6eyIkaWQiOiI2MyIsIlRvcCI6MCwiTGVmdCI6MCwiUmlnaHQiOjAsIkJvdHRvbSI6MH0sIkJhY2tncm91bmQiOnsiJGlkIjoiNjQiLCJDb2xvciI6eyIkaWQiOiI2NSIsIkEiOjI1NSwiUiI6MCwiRyI6MTE0LCJCIjoxODh9fSwiSXNWaXNpYmxlIjp0cnVlLCJXaWR0aCI6MTguMCwiSGVpZ2h0IjoyMC4wLCJCb3JkZXJTdHlsZSI6eyIkaWQiOiI2NiIsIkxpbmVDb2xvciI6eyIkaWQiOiI2NyIsIiR0eXBlIjoiTkxSRS5Db21tb24uRG9tLlNvbGlkQ29sb3JCcnVzaCwgTkxSRS5Db21tb24iLCJDb2xvciI6eyIkaWQiOiI2OCIsIkEiOjI1NSwiUiI6MjU1LCJHIjowLCJCIjowfX0sIkxpbmVXZWlnaHQiOjAuMCwiTGluZVR5cGUiOjAsIlBhcmVudFN0eWxlIjpudWxsfSwiUGFyZW50U3R5bGUiOm51bGx9LCJUaXRsZVN0eWxlIjp7IiRpZCI6IjY5IiwiRm9udFNldHRpbmdzIjp7IiRpZCI6IjcwIiwiRm9udFNpemUiOjE0LCJGb250TmFtZSI6IkNvcmJlbCIsIklzQm9sZCI6ZmFsc2UsIklzSXRhbGljIjpmYWxzZSwiSXNVbmRlcmxpbmVkIjpmYWxzZSwiUGFyZW50U3R5bGUiOm51bGx9LCJBdXRvU2l6ZSI6MCwiRm9yZWdyb3VuZCI6eyIkaWQiOiI3MSIsIkNvbG9yIjp7IiRpZCI6Ijcy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czIiwiVG9wIjowLCJMZWZ0IjowLCJSaWdodCI6MCwiQm90dG9tIjowfSwiUGFkZGluZyI6eyIkaWQiOiI3NCIsIlRvcCI6MCwiTGVmdCI6MCwiUmlnaHQiOjAsIkJvdHRvbSI6MH0sIkJhY2tncm91bmQiOnsiJGlkIjoiNzUiLCJDb2xvciI6eyIkcmVmIjoiMzYifX0sIklzVmlzaWJsZSI6dHJ1ZSwiV2lkdGgiOjAuMCwiSGVpZ2h0IjowLjAsIkJvcmRlclN0eWxlIjpudWxsLCJQYXJlbnRTdHlsZSI6bnVsbH0sIkRhdGVTdHlsZSI6eyIkaWQiOiI3NiIsIkZvbnRTZXR0aW5ncyI6eyIkaWQiOiI3NyIsIkZvbnRTaXplIjoxMSwiRm9udE5hbWUiOiJDb3JiZWwiLCJJc0JvbGQiOmZhbHNlLCJJc0l0YWxpYyI6ZmFsc2UsIklzVW5kZXJsaW5lZCI6ZmFsc2UsIlBhcmVudFN0eWxlIjpudWxsfSwiQXV0b1NpemUiOjAsIkZvcmVncm91bmQiOnsiJGlkIjoiNzgiLCJDb2xvciI6eyIkaWQiOiI3OSIsIkEiOjI1NSwiUiI6MjA5LCJHIjo0MCwiQiI6NDZ9fSwiTWF4V2lkdGgiOjIwMC4wLCJNYXhIZWlnaHQiOiJJbmZpbml0eSIsIlNtYXJ0Rm9yZWdyb3VuZElzQWN0aXZlIjpmYWxzZSwiSG9yaXpvbnRhbEFsaWdubWVudCI6MCwiVmVydGljYWxBbGlnbm1lbnQiOjAsIlNtYXJ0Rm9yZWdyb3VuZCI6bnVsbCwiQmFja2dyb3VuZEZpbGxUeXBlIjowLCJNYXJnaW4iOnsiJGlkIjoiODAiLCJUb3AiOjAsIkxlZnQiOjAsIlJpZ2h0IjowLCJCb3R0b20iOjB9LCJQYWRkaW5nIjp7IiRpZCI6IjgxIiwiVG9wIjowLCJMZWZ0IjowLCJSaWdodCI6MCwiQm90dG9tIjowfSwiQmFja2dyb3VuZCI6eyIkaWQiOiI4MiIsIkNvbG9yIjp7IiRyZWYiOiIzNiJ9fSwiSXNWaXNpYmxlIjp0cnVlLCJXaWR0aCI6MC4wLCJIZWlnaHQiOjAuMCwiQm9yZGVyU3R5bGUiOm51bGwsIlBhcmVudFN0eWxlIjpudWxsfSwiRGF0ZUZvcm1hdCI6eyIkaWQiOiI4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RlZmF1bHRUYXNrU3R5bGUiOnsiJGlkIjoiODQiLCJTaGFwZSI6MiwiU2hhcGVUaGlja25lc3MiOjEsIkR1cmF0aW9uRm9ybWF0IjowLCJJbmNsdWRlTm9uV29ya2luZ0RheXNJbkR1cmF0aW9uIjpmYWxzZSwiUGVyY2VudGFnZUNvbXBsZXRlU3R5bGUiOnsiJGlkIjoiODUiLCJGb250U2V0dGluZ3MiOnsiJGlkIjoiODYiLCJGb250U2l6ZSI6MTAsIkZvbnROYW1lIjoiQ2FsaWJyaSIsIklzQm9sZCI6ZmFsc2UsIklzSXRhbGljIjpmYWxzZSwiSXNVbmRlcmxpbmVkIjpmYWxzZSwiUGFyZW50U3R5bGUiOm51bGx9LCJBdXRvU2l6ZSI6MCwiRm9yZWdyb3VuZCI6eyIkaWQiOiI4NyIsIkNvbG9yIjp7IiRpZCI6Ijg4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aWQiOiI4OSIsIlRvcCI6MCwiTGVmdCI6MCwiUmlnaHQiOjAsIkJvdHRvbSI6MH0sIlBhZGRpbmciOnsiJGlkIjoiOTAiLCJUb3AiOjAsIkxlZnQiOjAsIlJpZ2h0IjowLCJCb3R0b20iOjB9LCJCYWNrZ3JvdW5kIjp7IiRpZCI6IjkxIiwiQ29sb3IiOnsiJHJlZiI6IjM2In19LCJJc1Zpc2libGUiOnRydWUsIldpZHRoIjowLjAsIkhlaWdodCI6MC4wLCJCb3JkZXJTdHlsZSI6bnVsbCwiUGFyZW50U3R5bGUiOm51bGx9LCJEdXJhdGlvblN0eWxlIjp7IiRpZCI6IjkyIiwiRm9udFNldHRpbmdzIjp7IiRpZCI6IjkzIiwiRm9udFNpemUiOjEyLCJGb250TmFtZSI6IkNhbGlicmkiLCJJc0JvbGQiOmZhbHNlLCJJc0l0YWxpYyI6ZmFsc2UsIklzVW5kZXJsaW5lZCI6ZmFsc2UsIlBhcmVudFN0eWxlIjpudWxsfSwiQXV0b1NpemUiOjAsIkZvcmVncm91bmQiOnsiJGlkIjoiOTQiLCJDb2xvciI6eyIkaWQiOiI5NSIsIkEiOjI1NSwiUiI6MjU1LCJHIjoyNTUsIkIiOjI1NX19LCJNYXhXaWR0aCI6MjAwLjAsIk1heEhlaWdodCI6IkluZmluaXR5IiwiU21hcnRGb3JlZ3JvdW5kSXNBY3RpdmUiOmZhbHNlLCJIb3Jpem9udGFsQWxpZ25tZW50IjowLCJWZXJ0aWNhbEFsaWdubWVudCI6MCwiU21hcnRGb3JlZ3JvdW5kIjpudWxsLCJCYWNrZ3JvdW5kRmlsbFR5cGUiOjAsIk1hcmdpbiI6eyIkaWQiOiI5NiIsIlRvcCI6MCwiTGVmdCI6MCwiUmlnaHQiOjAsIkJvdHRvbSI6MH0sIlBhZGRpbmciOnsiJGlkIjoiOTciLCJUb3AiOjAsIkxlZnQiOjAsIlJpZ2h0IjowLCJCb3R0b20iOjB9LCJCYWNrZ3JvdW5kIjp7IiRpZCI6Ijk4IiwiQ29sb3IiOnsiJHJlZiI6IjM2In19LCJJc1Zpc2libGUiOnRydWUsIldpZHRoIjowLjAsIkhlaWdodCI6MC4wLCJCb3JkZXJTdHlsZSI6bnVsbCwiUGFyZW50U3R5bGUiOm51bGx9LCJIb3Jpem9udGFsQ29ubmVjdG9yU3R5bGUiOnsiJGlkIjoiOTkiLCJMaW5lQ29sb3IiOnsiJGlkIjoiMTAwIiwiJHR5cGUiOiJOTFJFLkNvbW1vbi5Eb20uU29saWRDb2xvckJydXNoLCBOTFJFLkNvbW1vbiIsIkNvbG9yIjp7IiRpZCI6IjEwMSIsIkEiOjI1NSwiUiI6MjMxLCJHIjoyMzAsIkIiOjIzMH19LCJMaW5lV2VpZ2h0IjowLjAsIkxpbmVUeXBlIjowLCJQYXJlbnRTdHlsZSI6bnVsbH0sIlZlcnRpY2FsQ29ubmVjdG9yU3R5bGUiOnsiJGlkIjoiMTAyIiwiTGluZUNvbG9yIjp7IiRpZCI6IjEwMyIsIiR0eXBlIjoiTkxSRS5Db21tb24uRG9tLlNvbGlkQ29sb3JCcnVzaCwgTkxSRS5Db21tb24iLCJDb2xvciI6eyIkaWQiOiIxMDQiLCJBIjoyNTUsIlIiOjIzMSwiRyI6MjMwLCJCIjoyMzB9fSwiTGluZVdlaWdodCI6MC4wLCJMaW5lVHlwZSI6MCwiUGFyZW50U3R5bGUiOm51bGx9LCJNYXJnaW4iOm51bGwsIlN0YXJ0RGF0ZVBvc2l0aW9uIjo0LCJFbmREYXRlUG9zaXRpb24iOjQsIkRhdGVJc1Zpc2libGUiOnRydWUsIlRpdGxlUG9zaXRpb24iOjMsIkR1cmF0aW9uUG9zaXRpb24iOjYsIlBlcmNlbnRhZ2VDb21wbGV0ZWRQb3NpdGlvbiI6NiwiU3BhY2luZyI6MTAsIklzQmVsb3dUaW1lYmFuZCI6dHJ1ZSwiUGVyY2VudGFnZUNvbXBsZXRlU2hhcGVPcGFjaXR5IjozNSwiU2hhcGVTdHlsZSI6eyIkaWQiOiIxMDUiLCJNYXJnaW4iOnsiJGlkIjoiMTA2IiwiVG9wIjowLCJMZWZ0Ijo0LCJSaWdodCI6NCwiQm90dG9tIjowfSwiUGFkZGluZyI6eyIkaWQiOiIxMDciLCJUb3AiOjAsIkxlZnQiOjAsIlJpZ2h0IjowLCJCb3R0b20iOjB9LCJCYWNrZ3JvdW5kIjp7IiRpZCI6IjEwOCIsIkNvbG9yIjp7IiRpZCI6IjEwOSIsIkEiOjI1NSwiUiI6MCwiRyI6MTE0LCJCIjoxODh9fSwiSXNWaXNpYmxlIjp0cnVlLCJXaWR0aCI6MC4wLCJIZWlnaHQiOjE2LjAsIkJvcmRlclN0eWxlIjp7IiRpZCI6IjExMCIsIkxpbmVDb2xvciI6eyIkaWQiOiIxMTEiLCIkdHlwZSI6Ik5MUkUuQ29tbW9uLkRvbS5Tb2xpZENvbG9yQnJ1c2gsIE5MUkUuQ29tbW9uIiwiQ29sb3IiOnsiJGlkIjoiMTEyIiwiQSI6MjU1LCJSIjoyNTUsIkciOjAsIkIiOjB9fSwiTGluZVdlaWdodCI6MC4wLCJMaW5lVHlwZSI6MCwiUGFyZW50U3R5bGUiOm51bGx9LCJQYXJlbnRTdHlsZSI6bnVsbH0sIlRpdGxlU3R5bGUiOnsiJGlkIjoiMTEzIiwiRm9udFNldHRpbmdzIjp7IiRpZCI6IjExNCIsIkZvbnRTaXplIjoxNCwiRm9udE5hbWUiOiJDb3JiZWwiLCJJc0JvbGQiOmZhbHNlLCJJc0l0YWxpYyI6ZmFsc2UsIklzVW5kZXJsaW5lZCI6ZmFsc2UsIlBhcmVudFN0eWxlIjpudWxsfSwiQXV0b1NpemUiOjAsIkZvcmVncm91bmQiOnsiJGlkIjoiMTE1IiwiQ29sb3IiOnsiJGlkIjoiMTE2IiwiQSI6MjU1LCJSIjowLCJHIjowLCJCIjowfX0sIk1heFdpZHRoIjoyMDAuMCwiTWF4SGVpZ2h0IjoiSW5maW5pdHkiLCJTbWFydEZvcmVncm91bmRJc0FjdGl2ZSI6ZmFsc2UsIkhvcml6b250YWxBbGlnbm1lbnQiOjIsIlZlcnRpY2FsQWxpZ25tZW50IjowLCJTbWFydEZvcmVncm91bmQiOm51bGwsIkJhY2tncm91bmRGaWxsVHlwZSI6MCwiTWFyZ2luIjp7IiRpZCI6IjExNyIsIlRvcCI6MCwiTGVmdCI6MCwiUmlnaHQiOjAsIkJvdHRvbSI6MH0sIlBhZGRpbmciOnsiJGlkIjoiMTE4IiwiVG9wIjowLCJMZWZ0IjowLCJSaWdodCI6MCwiQm90dG9tIjowfSwiQmFja2dyb3VuZCI6eyIkaWQiOiIxMTkiLCJDb2xvciI6eyIkcmVmIjoiMzYifX0sIklzVmlzaWJsZSI6dHJ1ZSwiV2lkdGgiOjAuMCwiSGVpZ2h0IjowLjAsIkJvcmRlclN0eWxlIjpudWxsLCJQYXJlbnRTdHlsZSI6bnVsbH0sIkRhdGVTdHlsZSI6eyIkaWQiOiIxMjAiLCJGb250U2V0dGluZ3MiOnsiJGlkIjoiMTIxIiwiRm9udFNpemUiOjEyLCJGb250TmFtZSI6IkNhbGlicmkiLCJJc0JvbGQiOmZhbHNlLCJJc0l0YWxpYyI6ZmFsc2UsIklzVW5kZXJsaW5lZCI6ZmFsc2UsIlBhcmVudFN0eWxlIjpudWxsfSwiQXV0b1NpemUiOjAsIkZvcmVncm91bmQiOnsiJGlkIjoiMTIyIiwiQ29sb3IiOnsiJGlkIjoiMTIzIiwiQSI6MjU1LCJSIjoyNTUsIkciOjI1NSwiQiI6MjU1fX0sIk1heFdpZHRoIjoyMDAuMCwiTWF4SGVpZ2h0IjoiSW5maW5pdHkiLCJTbWFydEZvcmVncm91bmRJc0FjdGl2ZSI6ZmFsc2UsIkhvcml6b250YWxBbGlnbm1lbnQiOjAsIlZlcnRpY2FsQWxpZ25tZW50IjowLCJTbWFydEZvcmVncm91bmQiOm51bGwsIkJhY2tncm91bmRGaWxsVHlwZSI6MCwiTWFyZ2luIjp7IiRpZCI6IjEyNCIsIlRvcCI6MCwiTGVmdCI6MCwiUmlnaHQiOjAsIkJvdHRvbSI6MH0sIlBhZGRpbmciOnsiJGlkIjoiMTI1IiwiVG9wIjowLCJMZWZ0IjowLCJSaWdodCI6MCwiQm90dG9tIjowfSwiQmFja2dyb3VuZCI6eyIkaWQiOiIxMjYiLCJDb2xvciI6eyIkcmVmIjoiMzYifX0sIklzVmlzaWJsZSI6dHJ1ZSwiV2lkdGgiOjAuMCwiSGVpZ2h0IjowLjAsIkJvcmRlclN0eWxlIjpudWxsLCJQYXJlbnRTdHlsZSI6bnVsbH0sIkRhdGVGb3JtYXQiOnsiJGlkIjoiMTI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g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mYWxzZX0sIlNjYWxlIjp7IiRpZCI6IjEyOSIsIlN0YXJ0RGF0ZSI6IjIwMTctMDUtMTBUMjM6NTk6NTkuOTk5WiIsIkVuZERhdGUiOiIyMDIwLTAxLTMwVDIzOjU5OjAwIiwiRm9ybWF0IjoiTU1NIiwiVHlwZSI6MiwiQXV0b0RhdGVSYW5nZSI6dHJ1ZSwiV29ya2luZ0RheXMiOjMxLCJUb2RheU1hcmtlclRleHQiOiJUb2RheSIsIkF1dG9TY2FsZVR5cGUiOnRydWV9LCJNaWxlc3RvbmVzIjpbeyIkaWQiOiIxMzAiLCJEYXRlIjoiMjAxOS0wNS0xMFQyMzo1OTowMFoiLCJTdHlsZSI6eyIkaWQiOiIxMzEiLCJTaGFwZSI6MiwiQ29ubmVjdG9yTWFyZ2luIjp7IiRyZWYiOiI1NiJ9LCJDb25uZWN0b3JTdHlsZSI6eyIkaWQiOiIxMzIiLCJMaW5lQ29sb3IiOnsiJGlkIjoiMTMzIiwiJHR5cGUiOiJOTFJFLkNvbW1vbi5Eb20uU29saWRDb2xvckJydXNoLCBOTFJFLkNvbW1vbiIsIkNvbG9yIjp7IiRpZCI6IjEzNCIsIkEiOjI1NSwiUiI6MCwiRyI6MTE0LCJCIjoxODh9fSwiTGluZVdlaWdodCI6MS4wLCJMaW5lVHlwZSI6MCwiUGFyZW50U3R5bGUiOnsiJHJlZiI6IjU3In19LCJJc0JlbG93VGltZWJhbmQiOmZhbHNlLCJIaWRlRGF0ZSI6ZmFsc2UsIlNoYXBlU2l6ZSI6MSwiU3BhY2luZyI6MC4wLCJQYWRkaW5nIjp7IiRpZCI6IjEzNSIsIlRvcCI6MCwiTGVmdCI6MCwiUmlnaHQiOjAsIkJvdHRvbSI6MH0sIlNoYXBlU3R5bGUiOnsiJGlkIjoiMTM2IiwiTWFyZ2luIjp7IiRyZWYiOiI2MiJ9LCJQYWRkaW5nIjp7IiRyZWYiOiI2MyJ9LCJCYWNrZ3JvdW5kIjp7IiRpZCI6IjEzNyIsIkNvbG9yIjp7IiRpZCI6IjEzOCIsIkEiOjI1NSwiUiI6OCwiRyI6MTI3LCJCIjoxOTV9fSwiSXNWaXNpYmxlIjp0cnVlLCJXaWR0aCI6MTMuMCwiSGVpZ2h0IjoxMy4wLCJCb3JkZXJTdHlsZSI6eyIkaWQiOiIxMzkiLCJMaW5lQ29sb3IiOnsiJHJlZiI6IjY3In0sIkxpbmVXZWlnaHQiOjAuMCwiTGluZVR5cGUiOjAsIlBhcmVudFN0eWxlIjp7IiRyZWYiOiI2NiJ9fSwiUGFyZW50U3R5bGUiOnsiJHJlZiI6IjYxIn19LCJUaXRsZVN0eWxlIjp7IiRpZCI6IjE0MCIsIkZvbnRTZXR0aW5ncyI6eyIkaWQiOiIxNDEiLCJGb250U2l6ZSI6MTAsIkZvbnROYW1lIjoiQ2FsaWJyaSIsIklzQm9sZCI6dHJ1ZSwiSXNJdGFsaWMiOmZhbHNlLCJJc1VuZGVybGluZWQiOmZhbHNlLCJQYXJlbnRTdHlsZSI6eyIkcmVmIjoiNzAifX0sIkF1dG9TaXplIjowLCJGb3JlZ3JvdW5kIjp7IiRpZCI6IjE0MiIsIkNvbG9yIjp7IiRpZCI6IjE0MyIsIkEiOjI1NSwiUiI6NTksIkciOjg5LCJCIjoxNTJ9fSwiTWF4V2lkdGgiOjUxLjYyNTAzODE0Njk3MjY1NiwiTWF4SGVpZ2h0IjoiSW5maW5pdHkiLCJTbWFydEZvcmVncm91bmRJc0FjdGl2ZSI6ZmFsc2UsIkhvcml6b250YWxBbGlnbm1lbnQiOjAsIlZlcnRpY2FsQWxpZ25tZW50IjowLCJTbWFydEZvcmVncm91bmQiOm51bGwsIkJhY2tncm91bmRGaWxsVHlwZSI6MCwiTWFyZ2luIjp7IiRyZWYiOiI3MyJ9LCJQYWRkaW5nIjp7IiRyZWYiOiI3NCJ9LCJCYWNrZ3JvdW5kIjp7IiRyZWYiOiI3NSJ9LCJJc1Zpc2libGUiOnRydWUsIldpZHRoIjowLjAsIkhlaWdodCI6MC4wLCJCb3JkZXJTdHlsZSI6eyIkaWQiOiIxNDQiLCJMaW5lQ29sb3IiOm51bGwsIkxpbmVXZWlnaHQiOjAuMCwiTGluZVR5cGUiOjAsIlBhcmVudFN0eWxlIjpudWxsfSwiUGFyZW50U3R5bGUiOnsiJHJlZiI6IjY5In19LCJEYXRlU3R5bGUiOnsiJGlkIjoiMTQ1IiwiRm9udFNldHRpbmdzIjp7IiRpZCI6IjE0NiIsIkZvbnRTaXplIjoxMCwiRm9udE5hbWUiOiJDYWxpYnJpIiwiSXNCb2xkIjpmYWxzZSwiSXNJdGFsaWMiOmZhbHNlLCJJc1VuZGVybGluZWQiOmZhbHNlLCJQYXJlbnRTdHlsZSI6eyIkcmVmIjoiNzcifX0sIkF1dG9TaXplIjowLCJGb3JlZ3JvdW5kIjp7IiRpZCI6IjE0NyIsIkNvbG9yIjp7IiRpZCI6IjE0OCIsIkEiOjI1NSwiUiI6MTI3LCJHIjoxMjcsIkIiOjEyN319LCJNYXhXaWR0aCI6MjAwLjAsIk1heEhlaWdodCI6IkluZmluaXR5IiwiU21hcnRGb3JlZ3JvdW5kSXNBY3RpdmUiOmZhbHNlLCJIb3Jpem9udGFsQWxpZ25tZW50IjowLCJWZXJ0aWNhbEFsaWdubWVudCI6MCwiU21hcnRGb3JlZ3JvdW5kIjpudWxsLCJCYWNrZ3JvdW5kRmlsbFR5cGUiOjAsIk1hcmdpbiI6eyIkcmVmIjoiODAifSwiUGFkZGluZyI6eyIkcmVmIjoiODEifSwiQmFja2dyb3VuZCI6eyIkcmVmIjoiODIifSwiSXNWaXNpYmxlIjp0cnVlLCJXaWR0aCI6MC4wLCJIZWlnaHQiOjAuMCwiQm9yZGVyU3R5bGUiOnsiJGlkIjoiMTQ5IiwiTGluZUNvbG9yIjpudWxsLCJMaW5lV2VpZ2h0IjowLjAsIkxpbmVUeXBlIjowLCJQYXJlbnRTdHlsZSI6bnVsbH0sIlBhcmVudFN0eWxlIjp7IiRyZWYiOiI3NiJ9fSwiRGF0ZUZvcm1hdCI6eyIkcmVmIjoiODMifSwiSXNWaXNpYmxlIjp0cnVlLCJQYXJlbnRTdHlsZSI6eyIkcmVmIjoiNTUifX0sIkluZGV4IjoxLCJQZXJjZW50YWdlQ29tcGxldGUiOm51bGwsIlBvc2l0aW9uIjp7IlJhdGlvIjowLjE3NTM5NjAyMjA5MDIwNTQ0LCJJc0N1c3RvbSI6dHJ1ZX0sIkRhdGVGb3JtYXQiOnsiJHJlZiI6IjgzIn0sIklkIjoiYTU4ZjI5NDgtN2MwMy00M2MwLThhYmMtZjQxOTEzZTQwY2FlIiwiSW1wb3J0SWQiOm51bGwsIlRpdGxlIjoiTWlsZXN0b25lIDEiLCJOb3RlIjpudWxsLCJIeXBlcmxpbmsiOm51bGwsIklzQ2hhbmdlZCI6ZmFsc2UsIklzTmV3Ijp0cnVlfSx7IiRpZCI6IjE1MCIsIkRhdGUiOiIyMDE5LTA1LTE1VDIzOjU5OjAwWiIsIlN0eWxlIjp7IiRpZCI6IjE1MSIsIlNoYXBlIjoyLCJDb25uZWN0b3JNYXJnaW4iOnsiJHJlZiI6IjU2In0sIkNvbm5lY3RvclN0eWxlIjp7IiRpZCI6IjE1MiIsIkxpbmVDb2xvciI6eyIkaWQiOiIxNTMiLCIkdHlwZSI6Ik5MUkUuQ29tbW9uLkRvbS5Tb2xpZENvbG9yQnJ1c2gsIE5MUkUuQ29tbW9uIiwiQ29sb3IiOnsiJGlkIjoiMTU0IiwiQSI6MjU1LCJSIjo4LCJHIjoxMjcsIkIiOjE5NX19LCJMaW5lV2VpZ2h0IjoxLjAsIkxpbmVUeXBlIjowLCJQYXJlbnRTdHlsZSI6eyIkcmVmIjoiNTcifX0sIklzQmVsb3dUaW1lYmFuZCI6ZmFsc2UsIkhpZGVEYXRlIjpmYWxzZSwiU2hhcGVTaXplIjoxLCJTcGFjaW5nIjowLjAsIlBhZGRpbmciOnsiJGlkIjoiMTU1IiwiVG9wIjowLCJMZWZ0IjowLCJSaWdodCI6MCwiQm90dG9tIjowfSwiU2hhcGVTdHlsZSI6eyIkaWQiOiIxNTYiLCJNYXJnaW4iOnsiJHJlZiI6IjYyIn0sIlBhZGRpbmciOnsiJHJlZiI6IjYzIn0sIkJhY2tncm91bmQiOnsiJGlkIjoiMTU3IiwiQ29sb3IiOnsiJGlkIjoiMTU4IiwiQSI6MjU1LCJSIjo4LCJHIjoxMjcsIkIiOjE5NX19LCJJc1Zpc2libGUiOnRydWUsIldpZHRoIjoxMy4wLCJIZWlnaHQiOjEzLjAsIkJvcmRlclN0eWxlIjp7IiRpZCI6IjE1OSIsIkxpbmVDb2xvciI6eyIkcmVmIjoiNjcifSwiTGluZVdlaWdodCI6MC4wLCJMaW5lVHlwZSI6MCwiUGFyZW50U3R5bGUiOnsiJHJlZiI6IjY2In19LCJQYXJlbnRTdHlsZSI6eyIkcmVmIjoiNjEifX0sIlRpdGxlU3R5bGUiOnsiJGlkIjoiMTYwIiwiRm9udFNldHRpbmdzIjp7IiRpZCI6IjE2MSIsIkZvbnRTaXplIjoxMCwiRm9udE5hbWUiOiJDYWxpYnJpIiwiSXNCb2xkIjp0cnVlLCJJc0l0YWxpYyI6ZmFsc2UsIklzVW5kZXJsaW5lZCI6ZmFsc2UsIlBhcmVudFN0eWxlIjp7IiRyZWYiOiI3MCJ9fSwiQXV0b1NpemUiOjAsIkZvcmVncm91bmQiOnsiJGlkIjoiMTYyIiwiQ29sb3IiOnsiJGlkIjoiMTYzIiwiQSI6MjU1LCJSIjo1OSwiRyI6ODksIkIiOjE1Mn19LCJNYXhXaWR0aCI6NTEuNjI1MDM4MTQ2OTcyNjU2LCJNYXhIZWlnaHQiOiJJbmZpbml0eSIsIlNtYXJ0Rm9yZWdyb3VuZElzQWN0aXZlIjpmYWxzZSwiSG9yaXpvbnRhbEFsaWdubWVudCI6MCwiVmVydGljYWxBbGlnbm1lbnQiOjAsIlNtYXJ0Rm9yZWdyb3VuZCI6bnVsbCwiQmFja2dyb3VuZEZpbGxUeXBlIjowLCJNYXJnaW4iOnsiJHJlZiI6IjczIn0sIlBhZGRpbmciOnsiJHJlZiI6Ijc0In0sIkJhY2tncm91bmQiOnsiJHJlZiI6Ijc1In0sIklzVmlzaWJsZSI6dHJ1ZSwiV2lkdGgiOjAuMCwiSGVpZ2h0IjowLjAsIkJvcmRlclN0eWxlIjp7IiRpZCI6IjE2NCIsIkxpbmVDb2xvciI6bnVsbCwiTGluZVdlaWdodCI6MC4wLCJMaW5lVHlwZSI6MCwiUGFyZW50U3R5bGUiOm51bGx9LCJQYXJlbnRTdHlsZSI6eyIkcmVmIjoiNjkifX0sIkRhdGVTdHlsZSI6eyIkaWQiOiIxNjUiLCJGb250U2V0dGluZ3MiOnsiJGlkIjoiMTY2IiwiRm9udFNpemUiOjEwLCJGb250TmFtZSI6IkNhbGlicmkiLCJJc0JvbGQiOmZhbHNlLCJJc0l0YWxpYyI6ZmFsc2UsIklzVW5kZXJsaW5lZCI6ZmFsc2UsIlBhcmVudFN0eWxlIjp7IiRyZWYiOiI3NyJ9fSwiQXV0b1NpemUiOjAsIkZvcmVncm91bmQiOnsiJGlkIjoiMTY3IiwiQ29sb3IiOnsiJGlkIjoiMTY4IiwiQSI6MjU1LCJSIjoxMjcsIkciOjEyNywiQiI6MTI3fX0sIk1heFdpZHRoIjoyMDAuMCwiTWF4SGVpZ2h0IjoiSW5maW5pdHkiLCJTbWFydEZvcmVncm91bmRJc0FjdGl2ZSI6ZmFsc2UsIkhvcml6b250YWxBbGlnbm1lbnQiOjAsIlZlcnRpY2FsQWxpZ25tZW50IjowLCJTbWFydEZvcmVncm91bmQiOm51bGwsIkJhY2tncm91bmRGaWxsVHlwZSI6MCwiTWFyZ2luIjp7IiRyZWYiOiI4MCJ9LCJQYWRkaW5nIjp7IiRyZWYiOiI4MSJ9LCJCYWNrZ3JvdW5kIjp7IiRyZWYiOiI4MiJ9LCJJc1Zpc2libGUiOnRydWUsIldpZHRoIjowLjAsIkhlaWdodCI6MC4wLCJCb3JkZXJTdHlsZSI6eyIkaWQiOiIxNjkiLCJMaW5lQ29sb3IiOm51bGwsIkxpbmVXZWlnaHQiOjAuMCwiTGluZVR5cGUiOjAsIlBhcmVudFN0eWxlIjpudWxsfSwiUGFyZW50U3R5bGUiOnsiJHJlZiI6Ijc2In19LCJEYXRlRm9ybWF0Ijp7IiRyZWYiOiI4MyJ9LCJJc1Zpc2libGUiOnRydWUsIlBhcmVudFN0eWxlIjp7IiRyZWYiOiI1NSJ9fSwiSW5kZXgiOjIsIlBlcmNlbnRhZ2VDb21wbGV0ZSI6bnVsbCwiUG9zaXRpb24iOnsiUmF0aW8iOjAuMTA4MDkzMTc2OTQ3Njk5NjUsIklzQ3VzdG9tIjp0cnVlfSwiRGF0ZUZvcm1hdCI6eyIkcmVmIjoiODMifSwiSWQiOiI1Mjc0M2RlOC1iYjZkLTQwNDQtODk2Zi00NzM4OThmZTlkYTciLCJJbXBvcnRJZCI6bnVsbCwiVGl0bGUiOiJNaWxlc3RvbmUgMiIsIk5vdGUiOm51bGwsIkh5cGVybGluayI6bnVsbCwiSXNDaGFuZ2VkIjpmYWxzZSwiSXNOZXciOnRydWV9LHsiJGlkIjoiMTcwIiwiRGF0ZSI6IjIwMTktMDctMjFUMjM6NTk6MDBaIiwiU3R5bGUiOnsiJGlkIjoiMTcxIiwiU2hhcGUiOjgsIkNvbm5lY3Rvck1hcmdpbiI6eyIkcmVmIjoiNTYifSwiQ29ubmVjdG9yU3R5bGUiOnsiJGlkIjoiMTcyIiwiTGluZUNvbG9yIjp7IiRpZCI6IjE3MyIsIiR0eXBlIjoiTkxSRS5Db21tb24uRG9tLlNvbGlkQ29sb3JCcnVzaCwgTkxSRS5Db21tb24iLCJDb2xvciI6eyIkaWQiOiIxNzQiLCJBIjoyNTUsIlIiOjgsIkciOjEyNywiQiI6MTk1fX0sIkxpbmVXZWlnaHQiOjEuMCwiTGluZVR5cGUiOjAsIlBhcmVudFN0eWxlIjp7IiRyZWYiOiI1NyJ9fSwiSXNCZWxvd1RpbWViYW5kIjpmYWxzZSwiSGlkZURhdGUiOmZhbHNlLCJTaGFwZVNpemUiOjEsIlNwYWNpbmciOjAuMCwiUGFkZGluZyI6eyIkaWQiOiIxNzUiLCJUb3AiOjAsIkxlZnQiOjAsIlJpZ2h0IjowLCJCb3R0b20iOjB9LCJTaGFwZVN0eWxlIjp7IiRpZCI6IjE3NiIsIk1hcmdpbiI6eyIkcmVmIjoiNjIifSwiUGFkZGluZyI6eyIkcmVmIjoiNjMifSwiQmFja2dyb3VuZCI6eyIkaWQiOiIxNzciLCJDb2xvciI6eyIkaWQiOiIxNzgiLCJBIjoyNTUsIlIiOjgsIkciOjEyNywiQiI6MTk1fX0sIklzVmlzaWJsZSI6dHJ1ZSwiV2lkdGgiOjE4LjAsIkhlaWdodCI6MjAuMCwiQm9yZGVyU3R5bGUiOnsiJGlkIjoiMTc5IiwiTGluZUNvbG9yIjp7IiRyZWYiOiI2NyJ9LCJMaW5lV2VpZ2h0IjowLjAsIkxpbmVUeXBlIjowLCJQYXJlbnRTdHlsZSI6eyIkcmVmIjoiNjYifX0sIlBhcmVudFN0eWxlIjp7IiRyZWYiOiI2MSJ9fSwiVGl0bGVTdHlsZSI6eyIkaWQiOiIxODAiLCJGb250U2V0dGluZ3MiOnsiJGlkIjoiMTgxIiwiRm9udFNpemUiOjEwLCJGb250TmFtZSI6IkNhbGlicmkiLCJJc0JvbGQiOnRydWUsIklzSXRhbGljIjpmYWxzZSwiSXNVbmRlcmxpbmVkIjpmYWxzZSwiUGFyZW50U3R5bGUiOnsiJHJlZiI6IjcwIn19LCJBdXRvU2l6ZSI6MCwiRm9yZWdyb3VuZCI6eyIkaWQiOiIxODIiLCJDb2xvciI6eyIkaWQiOiIxODMiLCJBIjoyNTUsIlIiOjU5LCJHIjo4OSwiQiI6MTUyfX0sIk1heFdpZHRoIjo1MS42MjQ5NjE4NTMwMjczNDQsIk1heEhlaWdodCI6IkluZmluaXR5IiwiU21hcnRGb3JlZ3JvdW5kSXNBY3RpdmUiOmZhbHNlLCJIb3Jpem9udGFsQWxpZ25tZW50IjoxLCJWZXJ0aWNhbEFsaWdubWVudCI6MCwiU21hcnRGb3JlZ3JvdW5kIjpudWxsLCJCYWNrZ3JvdW5kRmlsbFR5cGUiOjAsIk1hcmdpbiI6eyIkcmVmIjoiNzMifSwiUGFkZGluZyI6eyIkcmVmIjoiNzQifSwiQmFja2dyb3VuZCI6eyIkcmVmIjoiNzUifSwiSXNWaXNpYmxlIjp0cnVlLCJXaWR0aCI6MC4wLCJIZWlnaHQiOjAuMCwiQm9yZGVyU3R5bGUiOnsiJGlkIjoiMTg0IiwiTGluZUNvbG9yIjpudWxsLCJMaW5lV2VpZ2h0IjowLjAsIkxpbmVUeXBlIjowLCJQYXJlbnRTdHlsZSI6bnVsbH0sIlBhcmVudFN0eWxlIjp7IiRyZWYiOiI2OSJ9fSwiRGF0ZVN0eWxlIjp7IiRpZCI6IjE4NSIsIkZvbnRTZXR0aW5ncyI6eyIkaWQiOiIxODYiLCJGb250U2l6ZSI6MTAsIkZvbnROYW1lIjoiQ2FsaWJyaSIsIklzQm9sZCI6ZmFsc2UsIklzSXRhbGljIjpmYWxzZSwiSXNVbmRlcmxpbmVkIjpmYWxzZSwiUGFyZW50U3R5bGUiOnsiJHJlZiI6Ijc3In19LCJBdXRvU2l6ZSI6MCwiRm9yZWdyb3VuZCI6eyIkaWQiOiIxODciLCJDb2xvciI6eyIkaWQiOiIxODgiLCJBIjoyNTUsIlIiOjEyNywiRyI6MTI3LCJCIjoxMjd9fSwiTWF4V2lkdGgiOjIwMC4wLCJNYXhIZWlnaHQiOiJJbmZpbml0eSIsIlNtYXJ0Rm9yZWdyb3VuZElzQWN0aXZlIjpmYWxzZSwiSG9yaXpvbnRhbEFsaWdubWVudCI6MCwiVmVydGljYWxBbGlnbm1lbnQiOjAsIlNtYXJ0Rm9yZWdyb3VuZCI6bnVsbCwiQmFja2dyb3VuZEZpbGxUeXBlIjowLCJNYXJnaW4iOnsiJHJlZiI6IjgwIn0sIlBhZGRpbmciOnsiJHJlZiI6IjgxIn0sIkJhY2tncm91bmQiOnsiJHJlZiI6IjgyIn0sIklzVmlzaWJsZSI6dHJ1ZSwiV2lkdGgiOjAuMCwiSGVpZ2h0IjowLjAsIkJvcmRlclN0eWxlIjp7IiRpZCI6IjE4OSIsIkxpbmVDb2xvciI6bnVsbCwiTGluZVdlaWdodCI6MC4wLCJMaW5lVHlwZSI6MCwiUGFyZW50U3R5bGUiOm51bGx9LCJQYXJlbnRTdHlsZSI6eyIkcmVmIjoiNzYifX0sIkRhdGVGb3JtYXQiOnsiJHJlZiI6IjgzIn0sIklzVmlzaWJsZSI6dHJ1ZSwiUGFyZW50U3R5bGUiOnsiJHJlZiI6IjU1In19LCJJbmRleCI6MywiUGVyY2VudGFnZUNvbXBsZXRlIjpudWxsLCJQb3NpdGlvbiI6eyJSYXRpbyI6MC4wODQwNjI1NjIxNjU0MzY5MjIsIklzQ3VzdG9tIjp0cnVlfSwiRGF0ZUZvcm1hdCI6eyIkcmVmIjoiODMifSwiSWQiOiJhNTRiYzgyNy1iMDUxLTQ2ZDEtOGI1NS05ZjYxODcyM2UyYjQiLCJJbXBvcnRJZCI6bnVsbCwiVGl0bGUiOiJNaWxlc3RvbmUgMyIsIk5vdGUiOm51bGwsIkh5cGVybGluayI6bnVsbCwiSXNDaGFuZ2VkIjpmYWxzZSwiSXNOZXciOnRydWV9LHsiJGlkIjoiMTkwIiwiRGF0ZSI6IjIwMTktMDgtMTJUMjM6NTk6MDBaIiwiU3R5bGUiOnsiJGlkIjoiMTkxIiwiU2hhcGUiOjgsIkNvbm5lY3Rvck1hcmdpbiI6eyIkcmVmIjoiNTYifSwiQ29ubmVjdG9yU3R5bGUiOnsiJGlkIjoiMTkyIiwiTGluZUNvbG9yIjp7IiRpZCI6IjE5MyIsIiR0eXBlIjoiTkxSRS5Db21tb24uRG9tLlNvbGlkQ29sb3JCcnVzaCwgTkxSRS5Db21tb24iLCJDb2xvciI6eyIkaWQiOiIxOTQiLCJBIjoyNTUsIlIiOjIyMCwiRyI6ODksIkIiOjM2fX0sIkxpbmVXZWlnaHQiOjEuMCwiTGluZVR5cGUiOjAsIlBhcmVudFN0eWxlIjp7IiRyZWYiOiI1NyJ9fSwiSXNCZWxvd1RpbWViYW5kIjpmYWxzZSwiSGlkZURhdGUiOmZhbHNlLCJTaGFwZVNpemUiOjEsIlNwYWNpbmciOjAuMCwiUGFkZGluZyI6eyIkaWQiOiIxOTUiLCJUb3AiOjAsIkxlZnQiOjAsIlJpZ2h0IjowLCJCb3R0b20iOjB9LCJTaGFwZVN0eWxlIjp7IiRpZCI6IjE5NiIsIk1hcmdpbiI6eyIkcmVmIjoiNjIifSwiUGFkZGluZyI6eyIkcmVmIjoiNjMifSwiQmFja2dyb3VuZCI6eyIkaWQiOiIxOTciLCJDb2xvciI6eyIkaWQiOiIxOTgiLCJBIjoyNTUsIlIiOjIyMCwiRyI6ODksIkIiOjM2fX0sIklzVmlzaWJsZSI6dHJ1ZSwiV2lkdGgiOjE4LjAsIkhlaWdodCI6MjAuMCwiQm9yZGVyU3R5bGUiOnsiJGlkIjoiMTk5IiwiTGluZUNvbG9yIjp7IiRyZWYiOiI2NyJ9LCJMaW5lV2VpZ2h0IjowLjAsIkxpbmVUeXBlIjowLCJQYXJlbnRTdHlsZSI6eyIkcmVmIjoiNjYifX0sIlBhcmVudFN0eWxlIjp7IiRyZWYiOiI2MSJ9fSwiVGl0bGVTdHlsZSI6eyIkaWQiOiIyMDAiLCJGb250U2V0dGluZ3MiOnsiJGlkIjoiMjAxIiwiRm9udFNpemUiOjEwLCJGb250TmFtZSI6IkNhbGlicmkiLCJJc0JvbGQiOnRydWUsIklzSXRhbGljIjpmYWxzZSwiSXNVbmRlcmxpbmVkIjpmYWxzZSwiUGFyZW50U3R5bGUiOnsiJHJlZiI6IjcwIn19LCJBdXRvU2l6ZSI6MCwiRm9yZWdyb3VuZCI6eyIkaWQiOiIyMDIiLCJDb2xvciI6eyIkaWQiOiIyMDMiLCJBIjoyNTUsIlIiOjIxMCwiRyI6NzEsIkIiOjM4fX0sIk1heFdpZHRoIjo1MS42MjQ5NjE4NTMwMjczNDQsIk1heEhlaWdodCI6IkluZmluaXR5IiwiU21hcnRGb3JlZ3JvdW5kSXNBY3RpdmUiOmZhbHNlLCJIb3Jpem9udGFsQWxpZ25tZW50IjoxLCJWZXJ0aWNhbEFsaWdubWVudCI6MCwiU21hcnRGb3JlZ3JvdW5kIjpudWxsLCJCYWNrZ3JvdW5kRmlsbFR5cGUiOjAsIk1hcmdpbiI6eyIkcmVmIjoiNzMifSwiUGFkZGluZyI6eyIkcmVmIjoiNzQifSwiQmFja2dyb3VuZCI6eyIkcmVmIjoiNzUifSwiSXNWaXNpYmxlIjp0cnVlLCJXaWR0aCI6MC4wLCJIZWlnaHQiOjAuMCwiQm9yZGVyU3R5bGUiOnsiJGlkIjoiMjA0IiwiTGluZUNvbG9yIjpudWxsLCJMaW5lV2VpZ2h0IjowLjAsIkxpbmVUeXBlIjowLCJQYXJlbnRTdHlsZSI6bnVsbH0sIlBhcmVudFN0eWxlIjp7IiRyZWYiOiI2OSJ9fSwiRGF0ZVN0eWxlIjp7IiRpZCI6IjIwNSIsIkZvbnRTZXR0aW5ncyI6eyIkaWQiOiIyMDYiLCJGb250U2l6ZSI6MTAsIkZvbnROYW1lIjoiQ2FsaWJyaSIsIklzQm9sZCI6ZmFsc2UsIklzSXRhbGljIjpmYWxzZSwiSXNVbmRlcmxpbmVkIjpmYWxzZSwiUGFyZW50U3R5bGUiOnsiJHJlZiI6Ijc3In19LCJBdXRvU2l6ZSI6MCwiRm9yZWdyb3VuZCI6eyIkaWQiOiIyMDciLCJDb2xvciI6eyIkaWQiOiIyMDgiLCJBIjoyNTUsIlIiOjEyNywiRyI6MTI3LCJCIjoxMjd9fSwiTWF4V2lkdGgiOjIwMC4wLCJNYXhIZWlnaHQiOiJJbmZpbml0eSIsIlNtYXJ0Rm9yZWdyb3VuZElzQWN0aXZlIjpmYWxzZSwiSG9yaXpvbnRhbEFsaWdubWVudCI6MCwiVmVydGljYWxBbGlnbm1lbnQiOjAsIlNtYXJ0Rm9yZWdyb3VuZCI6bnVsbCwiQmFja2dyb3VuZEZpbGxUeXBlIjowLCJNYXJnaW4iOnsiJHJlZiI6IjgwIn0sIlBhZGRpbmciOnsiJHJlZiI6IjgxIn0sIkJhY2tncm91bmQiOnsiJHJlZiI6IjgyIn0sIklzVmlzaWJsZSI6dHJ1ZSwiV2lkdGgiOjAuMCwiSGVpZ2h0IjowLjAsIkJvcmRlclN0eWxlIjp7IiRpZCI6IjIwOSIsIkxpbmVDb2xvciI6bnVsbCwiTGluZVdlaWdodCI6MC4wLCJMaW5lVHlwZSI6MCwiUGFyZW50U3R5bGUiOm51bGx9LCJQYXJlbnRTdHlsZSI6eyIkcmVmIjoiNzYifX0sIkRhdGVGb3JtYXQiOnsiJHJlZiI6IjgzIn0sIklzVmlzaWJsZSI6dHJ1ZSwiUGFyZW50U3R5bGUiOnsiJHJlZiI6IjU1In19LCJJbmRleCI6NCwiUGVyY2VudGFnZUNvbXBsZXRlIjpudWxsLCJQb3NpdGlvbiI6eyJSYXRpbyI6MC4xNDY3NTAzNTgyOTg5NzI3OSwiSXNDdXN0b20iOnRydWV9LCJEYXRlRm9ybWF0Ijp7IiRyZWYiOiI4MyJ9LCJJZCI6IjkzYWZiNTU0LTU1MmEtNDIyMS1hNTM4LTBmNzkxOTQwOWFhNyIsIkltcG9ydElkIjpudWxsLCJUaXRsZSI6Ik1pbGVzdG9uZSA0IiwiTm90ZSI6bnVsbCwiSHlwZXJsaW5rIjpudWxsLCJJc0NoYW5nZWQiOmZhbHNlLCJJc05ldyI6dHJ1ZX0seyIkaWQiOiIyMTAiLCJEYXRlIjoiMjAxOS0xMS0wN1QyMzo1OTowMCIsIlN0eWxlIjp7IiRpZCI6IjIxMSIsIlNoYXBlIjoxNCwiQ29ubmVjdG9yTWFyZ2luIjp7IiRyZWYiOiI1NiJ9LCJDb25uZWN0b3JTdHlsZSI6eyIkaWQiOiIyMTIiLCJMaW5lQ29sb3IiOnsiJGlkIjoiMjEzIiwiJHR5cGUiOiJOTFJFLkNvbW1vbi5Eb20uU29saWRDb2xvckJydXNoLCBOTFJFLkNvbW1vbiIsIkNvbG9yIjp7IiRpZCI6IjIxNCIsIkEiOjI1NSwiUiI6MjU1LCJHIjoxOTIsIkIiOjB9fSwiTGluZVdlaWdodCI6MS4wLCJMaW5lVHlwZSI6MCwiUGFyZW50U3R5bGUiOnsiJHJlZiI6IjU3In19LCJJc0JlbG93VGltZWJhbmQiOmZhbHNlLCJIaWRlRGF0ZSI6ZmFsc2UsIlNoYXBlU2l6ZSI6MSwiU3BhY2luZyI6MC4wLCJQYWRkaW5nIjp7IiRpZCI6IjIxNSIsIlRvcCI6MCwiTGVmdCI6MCwiUmlnaHQiOjAsIkJvdHRvbSI6MH0sIlNoYXBlU3R5bGUiOnsiJGlkIjoiMjE2IiwiTWFyZ2luIjp7IiRyZWYiOiI2MiJ9LCJQYWRkaW5nIjp7IiRyZWYiOiI2MyJ9LCJCYWNrZ3JvdW5kIjp7IiRpZCI6IjIxNyIsIkNvbG9yIjp7IiRpZCI6IjIxOCIsIkEiOjI1NSwiUiI6MjU1LCJHIjoxOTIsIkIiOjB9fSwiSXNWaXNpYmxlIjp0cnVlLCJXaWR0aCI6MTguMCwiSGVpZ2h0IjoyMC4wLCJCb3JkZXJTdHlsZSI6eyIkaWQiOiIyMTkiLCJMaW5lQ29sb3IiOnsiJHJlZiI6IjY3In0sIkxpbmVXZWlnaHQiOjAuMCwiTGluZVR5cGUiOjAsIlBhcmVudFN0eWxlIjp7IiRyZWYiOiI2NiJ9fSwiUGFyZW50U3R5bGUiOnsiJHJlZiI6IjYxIn19LCJUaXRsZVN0eWxlIjp7IiRpZCI6IjIyMCIsIkZvbnRTZXR0aW5ncyI6eyIkaWQiOiIyMjEiLCJGb250U2l6ZSI6MTAsIkZvbnROYW1lIjoiQ2FsaWJyaSIsIklzQm9sZCI6dHJ1ZSwiSXNJdGFsaWMiOmZhbHNlLCJJc1VuZGVybGluZWQiOmZhbHNlLCJQYXJlbnRTdHlsZSI6eyIkcmVmIjoiNzAifX0sIkF1dG9TaXplIjowLCJGb3JlZ3JvdW5kIjp7IiRpZCI6IjIyMiIsIkNvbG9yIjp7IiRpZCI6IjIyMyIsIkEiOjI1NSwiUiI6MjU1LCJHIjoxNTMsIkIiOjB9fSwiTWF4V2lkdGgiOjUxLjYyNTAzODE0Njk3MjY1NiwiTWF4SGVpZ2h0IjoiSW5maW5pdHkiLCJTbWFydEZvcmVncm91bmRJc0FjdGl2ZSI6ZmFsc2UsIkhvcml6b250YWxBbGlnbm1lbnQiOjEsIlZlcnRpY2FsQWxpZ25tZW50IjowLCJTbWFydEZvcmVncm91bmQiOm51bGwsIkJhY2tncm91bmRGaWxsVHlwZSI6MCwiTWFyZ2luIjp7IiRyZWYiOiI3MyJ9LCJQYWRkaW5nIjp7IiRyZWYiOiI3NCJ9LCJCYWNrZ3JvdW5kIjp7IiRyZWYiOiI3NSJ9LCJJc1Zpc2libGUiOnRydWUsIldpZHRoIjowLjAsIkhlaWdodCI6MC4wLCJCb3JkZXJTdHlsZSI6eyIkaWQiOiIyMjQiLCJMaW5lQ29sb3IiOm51bGwsIkxpbmVXZWlnaHQiOjAuMCwiTGluZVR5cGUiOjAsIlBhcmVudFN0eWxlIjpudWxsfSwiUGFyZW50U3R5bGUiOnsiJHJlZiI6IjY5In19LCJEYXRlU3R5bGUiOnsiJGlkIjoiMjI1IiwiRm9udFNldHRpbmdzIjp7IiRpZCI6IjIyNiIsIkZvbnRTaXplIjo4LCJGb250TmFtZSI6IkNhbGlicmkiLCJJc0JvbGQiOmZhbHNlLCJJc0l0YWxpYyI6ZmFsc2UsIklzVW5kZXJsaW5lZCI6ZmFsc2UsIlBhcmVudFN0eWxlIjp7IiRyZWYiOiI3NyJ9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yZWYiOiI4MCJ9LCJQYWRkaW5nIjp7IiRyZWYiOiI4MSJ9LCJCYWNrZ3JvdW5kIjp7IiRyZWYiOiI4MiJ9LCJJc1Zpc2libGUiOmZhbHNlLCJXaWR0aCI6MC4wLCJIZWlnaHQiOjAuMCwiQm9yZGVyU3R5bGUiOnsiJGlkIjoiMjI3IiwiTGluZUNvbG9yIjpudWxsLCJMaW5lV2VpZ2h0IjowLjAsIkxpbmVUeXBlIjowLCJQYXJlbnRTdHlsZSI6bnVsbH0sIlBhcmVudFN0eWxlIjp7IiRyZWYiOiI3NiJ9fSwiRGF0ZUZvcm1hdCI6eyIkcmVmIjoiODMifSwiSXNWaXNpYmxlIjp0cnVlLCJQYXJlbnRTdHlsZSI6eyIkcmVmIjoiNTUifX0sIkluZGV4Ijo1LCJQZXJjZW50YWdlQ29tcGxldGUiOm51bGwsIlBvc2l0aW9uIjp7IlJhdGlvIjowLjEwMTEzNTMxMDQyMDI4MzU2LCJJc0N1c3RvbSI6dHJ1ZX0sIkRhdGVGb3JtYXQiOnsiJHJlZiI6IjgzIn0sIklkIjoiNmEyODNiMzYtNzM3NS00MTViLTkyYjAtZTVmYzRlMTZhMGNjIiwiSW1wb3J0SWQiOm51bGwsIlRpdGxlIjoiTWlsZXN0b25lIDUiLCJOb3RlIjpudWxsLCJIeXBlcmxpbmsiOm51bGwsIklzQ2hhbmdlZCI6ZmFsc2UsIklzTmV3Ijp0cnVlfSx7IiRpZCI6IjIyOCIsIkRhdGUiOiIyMDE5LTEyLTIwVDIzOjU5OjAwIiwiU3R5bGUiOnsiJGlkIjoiMjI5IiwiU2hhcGUiOjgsIkNvbm5lY3Rvck1hcmdpbiI6eyIkcmVmIjoiNTYifSwiQ29ubmVjdG9yU3R5bGUiOnsiJGlkIjoiMjMwIiwiTGluZUNvbG9yIjp7IiRpZCI6IjIzMSIsIiR0eXBlIjoiTkxSRS5Db21tb24uRG9tLlNvbGlkQ29sb3JCcnVzaCwgTkxSRS5Db21tb24iLCJDb2xvciI6eyIkaWQiOiIyMzIiLCJBIjoyNTUsIlIiOjk4LCJHIjoxODEsIkIiOjEyM319LCJMaW5lV2VpZ2h0IjoxLjAsIkxpbmVUeXBlIjowLCJQYXJlbnRTdHlsZSI6eyIkcmVmIjoiNTcifX0sIklzQmVsb3dUaW1lYmFuZCI6ZmFsc2UsIkhpZGVEYXRlIjpmYWxzZSwiU2hhcGVTaXplIjoxLCJTcGFjaW5nIjowLjAsIlBhZGRpbmciOnsiJGlkIjoiMjMzIiwiVG9wIjowLCJMZWZ0IjowLCJSaWdodCI6MCwiQm90dG9tIjowfSwiU2hhcGVTdHlsZSI6eyIkaWQiOiIyMzQiLCJNYXJnaW4iOnsiJHJlZiI6IjYyIn0sIlBhZGRpbmciOnsiJHJlZiI6IjYzIn0sIkJhY2tncm91bmQiOnsiJGlkIjoiMjM1IiwiQ29sb3IiOnsiJGlkIjoiMjM2IiwiQSI6MjU1LCJSIjo5OCwiRyI6MTgxLCJCIjoxMjN9fSwiSXNWaXNpYmxlIjp0cnVlLCJXaWR0aCI6MTguMCwiSGVpZ2h0IjoyMC4wLCJCb3JkZXJTdHlsZSI6eyIkaWQiOiIyMzciLCJMaW5lQ29sb3IiOnsiJHJlZiI6IjY3In0sIkxpbmVXZWlnaHQiOjAuMCwiTGluZVR5cGUiOjAsIlBhcmVudFN0eWxlIjp7IiRyZWYiOiI2NiJ9fSwiUGFyZW50U3R5bGUiOnsiJHJlZiI6IjYxIn19LCJUaXRsZVN0eWxlIjp7IiRpZCI6IjIzOCIsIkZvbnRTZXR0aW5ncyI6eyIkaWQiOiIyMzkiLCJGb250U2l6ZSI6MTAsIkZvbnROYW1lIjoiQ2FsaWJyaSIsIklzQm9sZCI6dHJ1ZSwiSXNJdGFsaWMiOmZhbHNlLCJJc1VuZGVybGluZWQiOmZhbHNlLCJQYXJlbnRTdHlsZSI6eyIkcmVmIjoiNzAifX0sIkF1dG9TaXplIjowLCJGb3JlZ3JvdW5kIjp7IiRpZCI6IjI0MCIsIkNvbG9yIjp7IiRpZCI6IjI0MSIsIkEiOjI1NSwiUiI6NzIsIkciOjE1NCwiQiI6OTd9fSwiTWF4V2lkdGgiOjUxLjYyNTAzODE0Njk3MjY1NiwiTWF4SGVpZ2h0IjoiSW5maW5pdHkiLCJTbWFydEZvcmVncm91bmRJc0FjdGl2ZSI6ZmFsc2UsIkhvcml6b250YWxBbGlnbm1lbnQiOjEsIlZlcnRpY2FsQWxpZ25tZW50IjowLCJTbWFydEZvcmVncm91bmQiOm51bGwsIkJhY2tncm91bmRGaWxsVHlwZSI6MCwiTWFyZ2luIjp7IiRyZWYiOiI3MyJ9LCJQYWRkaW5nIjp7IiRyZWYiOiI3NCJ9LCJCYWNrZ3JvdW5kIjp7IiRyZWYiOiI3NSJ9LCJJc1Zpc2libGUiOnRydWUsIldpZHRoIjowLjAsIkhlaWdodCI6MC4wLCJCb3JkZXJTdHlsZSI6eyIkaWQiOiIyNDIiLCJMaW5lQ29sb3IiOm51bGwsIkxpbmVXZWlnaHQiOjAuMCwiTGluZVR5cGUiOjAsIlBhcmVudFN0eWxlIjpudWxsfSwiUGFyZW50U3R5bGUiOnsiJHJlZiI6IjY5In19LCJEYXRlU3R5bGUiOnsiJGlkIjoiMjQzIiwiRm9udFNldHRpbmdzIjp7IiRpZCI6IjI0NCIsIkZvbnRTaXplIjo4LCJGb250TmFtZSI6IkNhbGlicmkiLCJJc0JvbGQiOmZhbHNlLCJJc0l0YWxpYyI6ZmFsc2UsIklzVW5kZXJsaW5lZCI6ZmFsc2UsIlBhcmVudFN0eWxlIjp7IiRyZWYiOiI3NyJ9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yZWYiOiI4MCJ9LCJQYWRkaW5nIjp7IiRyZWYiOiI4MSJ9LCJCYWNrZ3JvdW5kIjp7IiRyZWYiOiI4MiJ9LCJJc1Zpc2libGUiOmZhbHNlLCJXaWR0aCI6MC4wLCJIZWlnaHQiOjAuMCwiQm9yZGVyU3R5bGUiOnsiJGlkIjoiMjQ1IiwiTGluZUNvbG9yIjpudWxsLCJMaW5lV2VpZ2h0IjowLjAsIkxpbmVUeXBlIjowLCJQYXJlbnRTdHlsZSI6bnVsbH0sIlBhcmVudFN0eWxlIjp7IiRyZWYiOiI3NiJ9fSwiRGF0ZUZvcm1hdCI6eyIkcmVmIjoiODMifSwiSXNWaXNpYmxlIjp0cnVlLCJQYXJlbnRTdHlsZSI6eyIkcmVmIjoiNTUifX0sIkluZGV4Ijo2LCJQZXJjZW50YWdlQ29tcGxldGUiOm51bGwsIlBvc2l0aW9uIjp7IlJhdGlvIjowLjA1ODY5MjE5NzQ0NjQ2OTkwNCwiSXNDdXN0b20iOnRydWV9LCJEYXRlRm9ybWF0Ijp7IiRyZWYiOiI4MyJ9LCJJZCI6IjdiMDk5NjQ2LTRmZmQtNGNkMy1hM2IzLTgzYWIxYmEyMjQzOCIsIkltcG9ydElkIjpudWxsLCJUaXRsZSI6Ik1pbGVzdG9uZSA2IiwiTm90ZSI6bnVsbCwiSHlwZXJsaW5rIjpudWxsLCJJc0NoYW5nZWQiOmZhbHNlLCJJc05ldyI6dHJ1ZX0seyIkaWQiOiIyNDYiLCJEYXRlIjoiMjAyMC0wMS0zMFQyMzo1OTowMFoiLCJTdHlsZSI6eyIkaWQiOiIyNDciLCJTaGFwZSI6MTMsIkNvbm5lY3Rvck1hcmdpbiI6eyIkcmVmIjoiNTYifSwiQ29ubmVjdG9yU3R5bGUiOnsiJGlkIjoiMjQ4IiwiTGluZUNvbG9yIjp7IiRpZCI6IjI0OSIsIiR0eXBlIjoiTkxSRS5Db21tb24uRG9tLlNvbGlkQ29sb3JCcnVzaCwgTkxSRS5Db21tb24iLCJDb2xvciI6eyIkaWQiOiIyNTAiLCJBIjoyNTUsIlIiOjk4LCJHIjoxODEsIkIiOjEyM319LCJMaW5lV2VpZ2h0IjoxLjAsIkxpbmVUeXBlIjowLCJQYXJlbnRTdHlsZSI6eyIkcmVmIjoiNTcifX0sIklzQmVsb3dUaW1lYmFuZCI6ZmFsc2UsIkhpZGVEYXRlIjpmYWxzZSwiU2hhcGVTaXplIjoyLCJTcGFjaW5nIjowLjAsIlBhZGRpbmciOnsiJGlkIjoiMjUxIiwiVG9wIjowLCJMZWZ0IjowLCJSaWdodCI6MCwiQm90dG9tIjowfSwiU2hhcGVTdHlsZSI6eyIkaWQiOiIyNTIiLCJNYXJnaW4iOnsiJHJlZiI6IjYyIn0sIlBhZGRpbmciOnsiJHJlZiI6IjYzIn0sIkJhY2tncm91bmQiOnsiJGlkIjoiMjUzIiwiQ29sb3IiOnsiJGlkIjoiMjU0IiwiQSI6MjU1LCJSIjo5OCwiRyI6MTgxLCJCIjoxMjN9fSwiSXNWaXNpYmxlIjp0cnVlLCJXaWR0aCI6MjQuMCwiSGVpZ2h0IjoyNi4wLCJCb3JkZXJTdHlsZSI6eyIkaWQiOiIyNTUiLCJMaW5lQ29sb3IiOnsiJHJlZiI6IjY3In0sIkxpbmVXZWlnaHQiOjAuMCwiTGluZVR5cGUiOjAsIlBhcmVudFN0eWxlIjp7IiRyZWYiOiI2NiJ9fSwiUGFyZW50U3R5bGUiOnsiJHJlZiI6IjYxIn19LCJUaXRsZVN0eWxlIjp7IiRpZCI6IjI1NiIsIkZvbnRTZXR0aW5ncyI6eyIkaWQiOiIyNTciLCJGb250U2l6ZSI6MTAsIkZvbnROYW1lIjoiQ2FsaWJyaSIsIklzQm9sZCI6dHJ1ZSwiSXNJdGFsaWMiOmZhbHNlLCJJc1VuZGVybGluZWQiOmZhbHNlLCJQYXJlbnRTdHlsZSI6eyIkcmVmIjoiNzAifX0sIkF1dG9TaXplIjowLCJGb3JlZ3JvdW5kIjp7IiRpZCI6IjI1OCIsIkNvbG9yIjp7IiRpZCI6IjI1OSIsIkEiOjI1NSwiUiI6NzIsIkciOjE1NCwiQiI6OTd9fSwiTWF4V2lkdGgiOjUxLjYyNTAzODE0Njk3MjY1NiwiTWF4SGVpZ2h0IjoiSW5maW5pdHkiLCJTbWFydEZvcmVncm91bmRJc0FjdGl2ZSI6ZmFsc2UsIkhvcml6b250YWxBbGlnbm1lbnQiOjEsIlZlcnRpY2FsQWxpZ25tZW50IjowLCJTbWFydEZvcmVncm91bmQiOm51bGwsIkJhY2tncm91bmRGaWxsVHlwZSI6MCwiTWFyZ2luIjp7IiRyZWYiOiI3MyJ9LCJQYWRkaW5nIjp7IiRyZWYiOiI3NCJ9LCJCYWNrZ3JvdW5kIjp7IiRyZWYiOiI3NSJ9LCJJc1Zpc2libGUiOnRydWUsIldpZHRoIjowLjAsIkhlaWdodCI6MC4wLCJCb3JkZXJTdHlsZSI6eyIkaWQiOiIyNjAiLCJMaW5lQ29sb3IiOm51bGwsIkxpbmVXZWlnaHQiOjAuMCwiTGluZVR5cGUiOjAsIlBhcmVudFN0eWxlIjpudWxsfSwiUGFyZW50U3R5bGUiOnsiJHJlZiI6IjY5In19LCJEYXRlU3R5bGUiOnsiJGlkIjoiMjYxIiwiRm9udFNldHRpbmdzIjp7IiRpZCI6IjI2MiIsIkZvbnRTaXplIjoxMCwiRm9udE5hbWUiOiJDYWxpYnJpIiwiSXNCb2xkIjpmYWxzZSwiSXNJdGFsaWMiOmZhbHNlLCJJc1VuZGVybGluZWQiOmZhbHNlLCJQYXJlbnRTdHlsZSI6eyIkcmVmIjoiNzcifX0sIkF1dG9TaXplIjowLCJGb3JlZ3JvdW5kIjp7IiRpZCI6IjI2MyIsIkNvbG9yIjp7IiRpZCI6IjI2NCIsIkEiOjI1NSwiUiI6MTI3LCJHIjoxMjcsIkIiOjEyN319LCJNYXhXaWR0aCI6MjAwLjAsIk1heEhlaWdodCI6IkluZmluaXR5IiwiU21hcnRGb3JlZ3JvdW5kSXNBY3RpdmUiOmZhbHNlLCJIb3Jpem9udGFsQWxpZ25tZW50IjowLCJWZXJ0aWNhbEFsaWdubWVudCI6MCwiU21hcnRGb3JlZ3JvdW5kIjpudWxsLCJCYWNrZ3JvdW5kRmlsbFR5cGUiOjAsIk1hcmdpbiI6eyIkcmVmIjoiODAifSwiUGFkZGluZyI6eyIkcmVmIjoiODEifSwiQmFja2dyb3VuZCI6eyIkcmVmIjoiODIifSwiSXNWaXNpYmxlIjp0cnVlLCJXaWR0aCI6MC4wLCJIZWlnaHQiOjAuMCwiQm9yZGVyU3R5bGUiOnsiJGlkIjoiMjY1IiwiTGluZUNvbG9yIjpudWxsLCJMaW5lV2VpZ2h0IjowLjAsIkxpbmVUeXBlIjowLCJQYXJlbnRTdHlsZSI6bnVsbH0sIlBhcmVudFN0eWxlIjp7IiRyZWYiOiI3NiJ9fSwiRGF0ZUZvcm1hdCI6eyIkcmVmIjoiODMifSwiSXNWaXNpYmxlIjp0cnVlLCJQYXJlbnRTdHlsZSI6eyIkcmVmIjoiNTUifX0sIkluZGV4Ijo3LCJQZXJjZW50YWdlQ29tcGxldGUiOm51bGwsIlBvc2l0aW9uIjp7IlJhdGlvIjowLjA5MTc2NTIyNzE0MTIwMzcsIklzQ3VzdG9tIjp0cnVlfSwiRGF0ZUZvcm1hdCI6eyIkcmVmIjoiODMifSwiSWQiOiI3ZjU4M2RlMC04NTRhLTRjYWMtYjg5OC0zN2YzYTM3OWJiNGEiLCJJbXBvcnRJZCI6bnVsbCwiVGl0bGUiOiJNaWxlc3RvbmUgNyIsIk5vdGUiOm51bGwsIkh5cGVybGluayI6bnVsbCwiSXNDaGFuZ2VkIjpmYWxzZSwiSXNOZXciOnRydWV9XSwiVGFza3MiOlt7IiRpZCI6IjI2NiIsIkdyb3VwTmFtZSI6bnVsbCwiU3RhcnREYXRlIjoiMjAxOS0wNy0yNVQwMDowMDowMFoiLCJFbmREYXRlIjoiMjAxOS0wOC0wMVQyMzo1OTowMFoiLCJQZXJjZW50YWdlQ29tcGxldGUiOm51bGwsIlN0eWxlIjp7IiRpZCI6IjI2NyIsIlNoYXBlIjoyLCJTaGFwZVRoaWNrbmVzcyI6MSwiRHVyYXRpb25Gb3JtYXQiOjAsIkluY2x1ZGVOb25Xb3JraW5nRGF5c0luRHVyYXRpb24iOmZhbHNlLCJQZXJjZW50YWdlQ29tcGxldGVTdHlsZSI6eyIkaWQiOiIyNjgiLCJGb250U2V0dGluZ3MiOnsiJGlkIjoiMjY5IiwiRm9udFNpemUiOjEwLCJGb250TmFtZSI6IkNhbGlicmkiLCJJc0JvbGQiOmZhbHNlLCJJc0l0YWxpYyI6ZmFsc2UsIklzVW5kZXJsaW5lZCI6ZmFsc2UsIlBhcmVudFN0eWxlIjp7IiRyZWYiOiI4NiJ9fSwiQXV0b1NpemUiOjAsIkZvcmVncm91bmQiOnsiJHJlZiI6Ijg3In0sIk1heFdpZHRoIjoyMDAuMCwiTWF4SGVpZ2h0IjoiSW5maW5pdHkiLCJTbWFydEZvcmVncm91bmRJc0FjdGl2ZSI6ZmFsc2UsIkhvcml6b250YWxBbGlnbm1lbnQiOjAsIlZlcnRpY2FsQWxpZ25tZW50IjowLCJTbWFydEZvcmVncm91bmQiOm51bGwsIkJhY2tncm91bmRGaWxsVHlwZSI6MCwiTWFyZ2luIjp7IiRyZWYiOiI4OSJ9LCJQYWRkaW5nIjp7IiRyZWYiOiI5MCJ9LCJCYWNrZ3JvdW5kIjp7IiRyZWYiOiI5MSJ9LCJJc1Zpc2libGUiOnRydWUsIldpZHRoIjowLjAsIkhlaWdodCI6MC4wLCJCb3JkZXJTdHlsZSI6eyIkaWQiOiIyNzAiLCJMaW5lQ29sb3IiOm51bGwsIkxpbmVXZWlnaHQiOjAuMCwiTGluZVR5cGUiOjAsIlBhcmVudFN0eWxlIjpudWxsfSwiUGFyZW50U3R5bGUiOnsiJHJlZiI6Ijg1In19LCJEdXJhdGlvblN0eWxlIjp7IiRpZCI6IjI3MSIsIkZvbnRTZXR0aW5ncyI6eyIkaWQiOiIyNzIiLCJGb250U2l6ZSI6MTAsIkZvbnROYW1lIjoiQ2FsaWJyaSIsIklzQm9sZCI6ZmFsc2UsIklzSXRhbGljIjpmYWxzZSwiSXNVbmRlcmxpbmVkIjpmYWxzZSwiUGFyZW50U3R5bGUiOnsiJHJlZiI6IjkzIn19LCJBdXRvU2l6ZSI6MCwiRm9yZWdyb3VuZCI6eyIkaWQiOiIyNzMiLCJDb2xvciI6eyIkaWQiOiIyNzQ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yZWYiOiI5NiJ9LCJQYWRkaW5nIjp7IiRyZWYiOiI5NyJ9LCJCYWNrZ3JvdW5kIjp7IiRyZWYiOiI5OCJ9LCJJc1Zpc2libGUiOnRydWUsIldpZHRoIjowLjAsIkhlaWdodCI6MC4wLCJCb3JkZXJTdHlsZSI6eyIkaWQiOiIyNzUiLCJMaW5lQ29sb3IiOm51bGwsIkxpbmVXZWlnaHQiOjAuMCwiTGluZVR5cGUiOjAsIlBhcmVudFN0eWxlIjpudWxsfSwiUGFyZW50U3R5bGUiOnsiJHJlZiI6IjkyIn19LCJIb3Jpem9udGFsQ29ubmVjdG9yU3R5bGUiOnsiJGlkIjoiMjc2IiwiTGluZUNvbG9yIjp7IiRyZWYiOiIxMDAifSwiTGluZVdlaWdodCI6MC4wLCJMaW5lVHlwZSI6MCwiUGFyZW50U3R5bGUiOnsiJHJlZiI6Ijk5In19LCJWZXJ0aWNhbENvbm5lY3RvclN0eWxlIjp7IiRpZCI6IjI3NyIsIkxpbmVDb2xvciI6eyIkcmVmIjoiMTAzIn0sIkxpbmVXZWlnaHQiOjAuMCwiTGluZVR5cGUiOjAsIlBhcmVudFN0eWxlIjp7IiRyZWYiOiIxMDIifX0sIk1hcmdpbiI6bnVsbCwiU3RhcnREYXRlUG9zaXRpb24iOjQsIkVuZERhdGVQb3NpdGlvbiI6NCwiRGF0ZUlzVmlzaWJsZSI6dHJ1ZSwiVGl0bGVQb3NpdGlvbiI6MywiRHVyYXRpb25Qb3NpdGlvbiI6NiwiUGVyY2VudGFnZUNvbXBsZXRlZFBvc2l0aW9uIjo2LCJTcGFjaW5nIjo1LCJJc0JlbG93VGltZWJhbmQiOnRydWUsIlBlcmNlbnRhZ2VDb21wbGV0ZVNoYXBlT3BhY2l0eSI6MzUsIlNoYXBlU3R5bGUiOnsiJGlkIjoiMjc4IiwiTWFyZ2luIjp7IiRyZWYiOiIxMDYifSwiUGFkZGluZyI6eyIkcmVmIjoiMTA3In0sIkJhY2tncm91bmQiOnsiJGlkIjoiMjc5IiwiQ29sb3IiOnsiJGlkIjoiMjgwIiwiQSI6MjU1LCJSIjo4LCJHIjoxMjcsIkIiOjE5NX19LCJJc1Zpc2libGUiOnRydWUsIldpZHRoIjowLjAsIkhlaWdodCI6MTYuMCwiQm9yZGVyU3R5bGUiOnsiJGlkIjoiMjgxIiwiTGluZUNvbG9yIjp7IiRpZCI6IjI4MiIsIiR0eXBlIjoiTkxSRS5Db21tb24uRG9tLlNvbGlkQ29sb3JCcnVzaCwgTkxSRS5Db21tb24iLCJDb2xvciI6eyIkaWQiOiIyODMiLCJBIjoyNTUsIlIiOjI1NSwiRyI6MCwiQiI6MH19LCJMaW5lV2VpZ2h0IjowLjAsIkxpbmVUeXBlIjowLCJQYXJlbnRTdHlsZSI6bnVsbH0sIlBhcmVudFN0eWxlIjp7IiRyZWYiOiIxMDUifX0sIlRpdGxlU3R5bGUiOnsiJGlkIjoiMjg0IiwiRm9udFNldHRpbmdzIjp7IiRpZCI6IjI4NSIsIkZvbnRTaXplIjoxMCwiRm9udE5hbWUiOiJDYWxpYnJpIiwiSXNCb2xkIjp0cnVlLCJJc0l0YWxpYyI6ZmFsc2UsIklzVW5kZXJsaW5lZCI6ZmFsc2UsIlBhcmVudFN0eWxlIjp7IiRyZWYiOiIxMTQifX0sIkF1dG9TaXplIjowLCJGb3JlZ3JvdW5kIjp7IiRpZCI6IjI4NiIsIkNvbG9yIjp7IiRpZCI6IjI4NyIsIkEiOjI1NSwiUiI6MCwiRyI6MTEyLCJCIjoxOTJ9fSwiTWF4V2lkdGgiOjUwLjg2NzAwODIwOTIyODUxNiwiTWF4SGVpZ2h0IjoiSW5maW5pdHkiLCJTbWFydEZvcmVncm91bmRJc0FjdGl2ZSI6ZmFsc2UsIkhvcml6b250YWxBbGlnbm1lbnQiOjIsIlZlcnRpY2FsQWxpZ25tZW50IjowLCJTbWFydEZvcmVncm91bmQiOm51bGwsIkJhY2tncm91bmRGaWxsVHlwZSI6MCwiTWFyZ2luIjp7IiRyZWYiOiIxMTcifSwiUGFkZGluZyI6eyIkcmVmIjoiMTE4In0sIkJhY2tncm91bmQiOnsiJHJlZiI6IjExOSJ9LCJJc1Zpc2libGUiOnRydWUsIldpZHRoIjowLjAsIkhlaWdodCI6MC4wLCJCb3JkZXJTdHlsZSI6eyIkaWQiOiIyODgiLCJMaW5lQ29sb3IiOm51bGwsIkxpbmVXZWlnaHQiOjAuMCwiTGluZVR5cGUiOjAsIlBhcmVudFN0eWxlIjpudWxsfSwiUGFyZW50U3R5bGUiOnsiJHJlZiI6IjExMyJ9fSwiRGF0ZVN0eWxlIjp7IiRpZCI6IjI4OSIsIkZvbnRTZXR0aW5ncyI6eyIkaWQiOiIyOTAiLCJGb250U2l6ZSI6MTAsIkZvbnROYW1lIjoiQ2FsaWJyaSIsIklzQm9sZCI6ZmFsc2UsIklzSXRhbGljIjpmYWxzZSwiSXNVbmRlcmxpbmVkIjpmYWxzZSwiUGFyZW50U3R5bGUiOnsiJHJlZiI6IjEyMSJ9fSwiQXV0b1NpemUiOjAsIkZvcmVncm91bmQiOnsiJGlkIjoiMjkxIiwiQ29sb3IiOnsiJGlkIjoiMjkyIiwiQSI6MjU1LCJSIjoxMjcsIkciOjEyNywiQiI6MTI3fX0sIk1heFdpZHRoIjoyMDAuMCwiTWF4SGVpZ2h0IjoiSW5maW5pdHkiLCJTbWFydEZvcmVncm91bmRJc0FjdGl2ZSI6ZmFsc2UsIkhvcml6b250YWxBbGlnbm1lbnQiOjAsIlZlcnRpY2FsQWxpZ25tZW50IjowLCJTbWFydEZvcmVncm91bmQiOm51bGwsIkJhY2tncm91bmRGaWxsVHlwZSI6MCwiTWFyZ2luIjp7IiRyZWYiOiIxMjQifSwiUGFkZGluZyI6eyIkcmVmIjoiMTI1In0sIkJhY2tncm91bmQiOnsiJHJlZiI6IjEyNiJ9LCJJc1Zpc2libGUiOnRydWUsIldpZHRoIjowLjAsIkhlaWdodCI6MC4wLCJCb3JkZXJTdHlsZSI6eyIkaWQiOiIyOTMiLCJMaW5lQ29sb3IiOm51bGwsIkxpbmVXZWlnaHQiOjAuMCwiTGluZVR5cGUiOjAsIlBhcmVudFN0eWxlIjpudWxsfSwiUGFyZW50U3R5bGUiOnsiJHJlZiI6IjEyMCJ9fSwiRGF0ZUZvcm1hdCI6eyIkcmVmIjoiMTI3In0sIklzVmlzaWJsZSI6dHJ1ZSwiUGFyZW50U3R5bGUiOnsiJHJlZiI6Ijg0In19LCJJbmRleCI6OCwiU21hcnREdXJhdGlvbkFjdGl2YXRlZCI6ZmFsc2UsIkRhdGVGb3JtYXQiOnsiJHJlZiI6IjEyNyJ9LCJJZCI6IjdjNTE4ZmIzLTdmMjEtNDJiYi04ZTA0LTQ1OTIwZDA0MDNiNSIsIkltcG9ydElkIjpudWxsLCJUaXRsZSI6IlRhc2sgMSBIZXJlIiwiTm90ZSI6bnVsbCwiSHlwZXJsaW5rIjpudWxsLCJJc0NoYW5nZWQiOmZhbHNlLCJJc05ldyI6dHJ1ZX0seyIkaWQiOiIyOTQiLCJHcm91cE5hbWUiOm51bGwsIlN0YXJ0RGF0ZSI6IjIwMTktMDgtMTVUMDA6MDA6MDBaIiwiRW5kRGF0ZSI6IjIwMTktMDktMDdUMjM6NTk6MDBaIiwiUGVyY2VudGFnZUNvbXBsZXRlIjpudWxsLCJTdHlsZSI6eyIkaWQiOiIyOTUiLCJTaGFwZSI6MiwiU2hhcGVUaGlja25lc3MiOjEsIkR1cmF0aW9uRm9ybWF0IjowLCJJbmNsdWRlTm9uV29ya2luZ0RheXNJbkR1cmF0aW9uIjpmYWxzZSwiUGVyY2VudGFnZUNvbXBsZXRlU3R5bGUiOnsiJGlkIjoiMjk2IiwiRm9udFNldHRpbmdzIjp7IiRpZCI6IjI5NyIsIkZvbnRTaXplIjoxMCwiRm9udE5hbWUiOiJDYWxpYnJpIiwiSXNCb2xkIjpmYWxzZSwiSXNJdGFsaWMiOmZhbHNlLCJJc1VuZGVybGluZWQiOmZhbHNlLCJQYXJlbnRTdHlsZSI6eyIkcmVmIjoiODYifX0sIkF1dG9TaXplIjowLCJGb3JlZ3JvdW5kIjp7IiRyZWYiOiI4NyJ9LCJNYXhXaWR0aCI6MjAwLjAsIk1heEhlaWdodCI6IkluZmluaXR5IiwiU21hcnRGb3JlZ3JvdW5kSXNBY3RpdmUiOmZhbHNlLCJIb3Jpem9udGFsQWxpZ25tZW50IjowLCJWZXJ0aWNhbEFsaWdubWVudCI6MCwiU21hcnRGb3JlZ3JvdW5kIjpudWxsLCJCYWNrZ3JvdW5kRmlsbFR5cGUiOjAsIk1hcmdpbiI6eyIkcmVmIjoiODkifSwiUGFkZGluZyI6eyIkcmVmIjoiOTAifSwiQmFja2dyb3VuZCI6eyIkcmVmIjoiOTEifSwiSXNWaXNpYmxlIjp0cnVlLCJXaWR0aCI6MC4wLCJIZWlnaHQiOjAuMCwiQm9yZGVyU3R5bGUiOnsiJGlkIjoiMjk4IiwiTGluZUNvbG9yIjpudWxsLCJMaW5lV2VpZ2h0IjowLjAsIkxpbmVUeXBlIjowLCJQYXJlbnRTdHlsZSI6bnVsbH0sIlBhcmVudFN0eWxlIjp7IiRyZWYiOiI4NSJ9fSwiRHVyYXRpb25TdHlsZSI6eyIkaWQiOiIyOTkiLCJGb250U2V0dGluZ3MiOnsiJGlkIjoiMzAwIiwiRm9udFNpemUiOjEwLCJGb250TmFtZSI6IkNhbGlicmkiLCJJc0JvbGQiOmZhbHNlLCJJc0l0YWxpYyI6ZmFsc2UsIklzVW5kZXJsaW5lZCI6ZmFsc2UsIlBhcmVudFN0eWxlIjp7IiRyZWYiOiI5MyJ9fSwiQXV0b1NpemUiOjAsIkZvcmVncm91bmQiOnsiJGlkIjoiMzAxIiwiQ29sb3IiOnsiJGlkIjoiMzAy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cmVmIjoiOTYifSwiUGFkZGluZyI6eyIkcmVmIjoiOTcifSwiQmFja2dyb3VuZCI6eyIkcmVmIjoiOTgifSwiSXNWaXNpYmxlIjp0cnVlLCJXaWR0aCI6MC4wLCJIZWlnaHQiOjAuMCwiQm9yZGVyU3R5bGUiOnsiJGlkIjoiMzAzIiwiTGluZUNvbG9yIjpudWxsLCJMaW5lV2VpZ2h0IjowLjAsIkxpbmVUeXBlIjowLCJQYXJlbnRTdHlsZSI6bnVsbH0sIlBhcmVudFN0eWxlIjp7IiRyZWYiOiI5MiJ9fSwiSG9yaXpvbnRhbENvbm5lY3RvclN0eWxlIjp7IiRpZCI6IjMwNCIsIkxpbmVDb2xvciI6eyIkcmVmIjoiMTAwIn0sIkxpbmVXZWlnaHQiOjAuMCwiTGluZVR5cGUiOjAsIlBhcmVudFN0eWxlIjp7IiRyZWYiOiI5OSJ9fSwiVmVydGljYWxDb25uZWN0b3JTdHlsZSI6eyIkaWQiOiIzMDUiLCJMaW5lQ29sb3IiOnsiJHJlZiI6IjEwMyJ9LCJMaW5lV2VpZ2h0IjowLjAsIkxpbmVUeXBlIjowLCJQYXJlbnRTdHlsZSI6eyIkcmVmIjoiMTAyIn19LCJNYXJnaW4iOm51bGwsIlN0YXJ0RGF0ZVBvc2l0aW9uIjo0LCJFbmREYXRlUG9zaXRpb24iOjQsIkRhdGVJc1Zpc2libGUiOnRydWUsIlRpdGxlUG9zaXRpb24iOjMsIkR1cmF0aW9uUG9zaXRpb24iOjYsIlBlcmNlbnRhZ2VDb21wbGV0ZWRQb3NpdGlvbiI6NiwiU3BhY2luZyI6NSwiSXNCZWxvd1RpbWViYW5kIjp0cnVlLCJQZXJjZW50YWdlQ29tcGxldGVTaGFwZU9wYWNpdHkiOjM1LCJTaGFwZVN0eWxlIjp7IiRpZCI6IjMwNiIsIk1hcmdpbiI6eyIkcmVmIjoiMTA2In0sIlBhZGRpbmciOnsiJHJlZiI6IjEwNyJ9LCJCYWNrZ3JvdW5kIjp7IiRpZCI6IjMwNyIsIkNvbG9yIjp7IiRpZCI6IjMwOCIsIkEiOjI1NSwiUiI6MjEwLCJHIjo3MSwiQiI6Mzh9fSwiSXNWaXNpYmxlIjp0cnVlLCJXaWR0aCI6MC4wLCJIZWlnaHQiOjE2LjAsIkJvcmRlclN0eWxlIjp7IiRpZCI6IjMwOSIsIkxpbmVDb2xvciI6eyIkaWQiOiIzMTAiLCIkdHlwZSI6Ik5MUkUuQ29tbW9uLkRvbS5Tb2xpZENvbG9yQnJ1c2gsIE5MUkUuQ29tbW9uIiwiQ29sb3IiOnsiJGlkIjoiMzExIiwiQSI6MjU1LCJSIjoyNTUsIkciOjAsIkIiOjB9fSwiTGluZVdlaWdodCI6MC4wLCJMaW5lVHlwZSI6MCwiUGFyZW50U3R5bGUiOm51bGx9LCJQYXJlbnRTdHlsZSI6eyIkcmVmIjoiMTA1In19LCJUaXRsZVN0eWxlIjp7IiRpZCI6IjMxMiIsIkZvbnRTZXR0aW5ncyI6eyIkaWQiOiIzMTMiLCJGb250U2l6ZSI6MTAsIkZvbnROYW1lIjoiQ2FsaWJyaSIsIklzQm9sZCI6dHJ1ZSwiSXNJdGFsaWMiOmZhbHNlLCJJc1VuZGVybGluZWQiOmZhbHNlLCJQYXJlbnRTdHlsZSI6eyIkcmVmIjoiMTE0In19LCJBdXRvU2l6ZSI6MCwiRm9yZWdyb3VuZCI6eyIkaWQiOiIzMTQiLCJDb2xvciI6eyIkaWQiOiIzMTUiLCJBIjoyNTUsIlIiOjIxMCwiRyI6NzEsIkIiOjM4fX0sIk1heFdpZHRoIjo1MS40OTgwMzE2MTYyMTA5MzgsIk1heEhlaWdodCI6IkluZmluaXR5IiwiU21hcnRGb3JlZ3JvdW5kSXNBY3RpdmUiOmZhbHNlLCJIb3Jpem9udGFsQWxpZ25tZW50IjoyLCJWZXJ0aWNhbEFsaWdubWVudCI6MCwiU21hcnRGb3JlZ3JvdW5kIjpudWxsLCJCYWNrZ3JvdW5kRmlsbFR5cGUiOjAsIk1hcmdpbiI6eyIkcmVmIjoiMTE3In0sIlBhZGRpbmciOnsiJHJlZiI6IjExOCJ9LCJCYWNrZ3JvdW5kIjp7IiRyZWYiOiIxMTkifSwiSXNWaXNpYmxlIjp0cnVlLCJXaWR0aCI6MC4wLCJIZWlnaHQiOjAuMCwiQm9yZGVyU3R5bGUiOnsiJGlkIjoiMzE2IiwiTGluZUNvbG9yIjpudWxsLCJMaW5lV2VpZ2h0IjowLjAsIkxpbmVUeXBlIjowLCJQYXJlbnRTdHlsZSI6bnVsbH0sIlBhcmVudFN0eWxlIjp7IiRyZWYiOiIxMTMifX0sIkRhdGVTdHlsZSI6eyIkaWQiOiIzMTciLCJGb250U2V0dGluZ3MiOnsiJGlkIjoiMzE4IiwiRm9udFNpemUiOjEwLCJGb250TmFtZSI6IkNhbGlicmkiLCJJc0JvbGQiOmZhbHNlLCJJc0l0YWxpYyI6ZmFsc2UsIklzVW5kZXJsaW5lZCI6ZmFsc2UsIlBhcmVudFN0eWxlIjp7IiRyZWYiOiIxMjEifX0sIkF1dG9TaXplIjowLCJGb3JlZ3JvdW5kIjp7IiRpZCI6IjMxOSIsIkNvbG9yIjp7IiRpZCI6IjMyMCIsIkEiOjI1NSwiUiI6MTI3LCJHIjoxMjcsIkIiOjEyN319LCJNYXhXaWR0aCI6MjAwLjAsIk1heEhlaWdodCI6IkluZmluaXR5IiwiU21hcnRGb3JlZ3JvdW5kSXNBY3RpdmUiOmZhbHNlLCJIb3Jpem9udGFsQWxpZ25tZW50IjowLCJWZXJ0aWNhbEFsaWdubWVudCI6MCwiU21hcnRGb3JlZ3JvdW5kIjpudWxsLCJCYWNrZ3JvdW5kRmlsbFR5cGUiOjAsIk1hcmdpbiI6eyIkcmVmIjoiMTI0In0sIlBhZGRpbmciOnsiJHJlZiI6IjEyNSJ9LCJCYWNrZ3JvdW5kIjp7IiRyZWYiOiIxMjYifSwiSXNWaXNpYmxlIjp0cnVlLCJXaWR0aCI6MC4wLCJIZWlnaHQiOjAuMCwiQm9yZGVyU3R5bGUiOnsiJGlkIjoiMzIxIiwiTGluZUNvbG9yIjpudWxsLCJMaW5lV2VpZ2h0IjowLjAsIkxpbmVUeXBlIjowLCJQYXJlbnRTdHlsZSI6bnVsbH0sIlBhcmVudFN0eWxlIjp7IiRyZWYiOiIxMjAifX0sIkRhdGVGb3JtYXQiOnsiJHJlZiI6IjEyNyJ9LCJJc1Zpc2libGUiOnRydWUsIlBhcmVudFN0eWxlIjp7IiRyZWYiOiI4NCJ9fSwiSW5kZXgiOjksIlNtYXJ0RHVyYXRpb25BY3RpdmF0ZWQiOmZhbHNlLCJEYXRlRm9ybWF0Ijp7IiRyZWYiOiIxMjcifSwiSWQiOiJiZTNhZTM4Zi02MGIzLTQwMmQtOGExMy1mMWU5MWVlYzQxZjUiLCJJbXBvcnRJZCI6bnVsbCwiVGl0bGUiOiJUYXNrIDIgSGVyZSIsIk5vdGUiOm51bGwsIkh5cGVybGluayI6bnVsbCwiSXNDaGFuZ2VkIjpmYWxzZSwiSXNOZXciOnRydWV9LHsiJGlkIjoiMzIyIiwiR3JvdXBOYW1lIjpudWxsLCJTdGFydERhdGUiOiIyMDE5LTA4LTE1VDAwOjAwOjAwWiIsIkVuZERhdGUiOiIyMDE5LTA5LTE3VDIzOjU5OjAwWiIsIlBlcmNlbnRhZ2VDb21wbGV0ZSI6bnVsbCwiU3R5bGUiOnsiJGlkIjoiMzIzIiwiU2hhcGUiOjIsIlNoYXBlVGhpY2tuZXNzIjoxLCJEdXJhdGlvbkZvcm1hdCI6MCwiSW5jbHVkZU5vbldvcmtpbmdEYXlzSW5EdXJhdGlvbiI6ZmFsc2UsIlBlcmNlbnRhZ2VDb21wbGV0ZVN0eWxlIjp7IiRpZCI6IjMyNCIsIkZvbnRTZXR0aW5ncyI6eyIkaWQiOiIzMjUiLCJGb250U2l6ZSI6MTAsIkZvbnROYW1lIjoiQ2FsaWJyaSIsIklzQm9sZCI6ZmFsc2UsIklzSXRhbGljIjpmYWxzZSwiSXNVbmRlcmxpbmVkIjpmYWxzZSwiUGFyZW50U3R5bGUiOnsiJHJlZiI6Ijg2In19LCJBdXRvU2l6ZSI6MCwiRm9yZWdyb3VuZCI6eyIkcmVmIjoiODcifSwiTWF4V2lkdGgiOjIwMC4wLCJNYXhIZWlnaHQiOiJJbmZpbml0eSIsIlNtYXJ0Rm9yZWdyb3VuZElzQWN0aXZlIjpmYWxzZSwiSG9yaXpvbnRhbEFsaWdubWVudCI6MCwiVmVydGljYWxBbGlnbm1lbnQiOjAsIlNtYXJ0Rm9yZWdyb3VuZCI6bnVsbCwiQmFja2dyb3VuZEZpbGxUeXBlIjowLCJNYXJnaW4iOnsiJHJlZiI6Ijg5In0sIlBhZGRpbmciOnsiJHJlZiI6IjkwIn0sIkJhY2tncm91bmQiOnsiJHJlZiI6IjkxIn0sIklzVmlzaWJsZSI6dHJ1ZSwiV2lkdGgiOjAuMCwiSGVpZ2h0IjowLjAsIkJvcmRlclN0eWxlIjp7IiRpZCI6IjMyNiIsIkxpbmVDb2xvciI6bnVsbCwiTGluZVdlaWdodCI6MC4wLCJMaW5lVHlwZSI6MCwiUGFyZW50U3R5bGUiOm51bGx9LCJQYXJlbnRTdHlsZSI6eyIkcmVmIjoiODUifX0sIkR1cmF0aW9uU3R5bGUiOnsiJGlkIjoiMzI3IiwiRm9udFNldHRpbmdzIjp7IiRpZCI6IjMyOCIsIkZvbnRTaXplIjoxMCwiRm9udE5hbWUiOiJDYWxpYnJpIiwiSXNCb2xkIjpmYWxzZSwiSXNJdGFsaWMiOmZhbHNlLCJJc1VuZGVybGluZWQiOmZhbHNlLCJQYXJlbnRTdHlsZSI6eyIkcmVmIjoiOTMifX0sIkF1dG9TaXplIjowLCJGb3JlZ3JvdW5kIjp7IiRpZCI6IjMyOSIsIkNvbG9yIjp7IiRpZCI6IjMzMCIsIkEiOjI1NSwiUiI6MTkyLCJHIjo4MCwiQiI6Nzd9fSwiTWF4V2lkdGgiOjIwMC4wLCJNYXhIZWlnaHQiOiJJbmZpbml0eSIsIlNtYXJ0Rm9yZWdyb3VuZElzQWN0aXZlIjpmYWxzZSwiSG9yaXpvbnRhbEFsaWdubWVudCI6MCwiVmVydGljYWxBbGlnbm1lbnQiOjAsIlNtYXJ0Rm9yZWdyb3VuZCI6bnVsbCwiQmFja2dyb3VuZEZpbGxUeXBlIjowLCJNYXJnaW4iOnsiJHJlZiI6Ijk2In0sIlBhZGRpbmciOnsiJHJlZiI6Ijk3In0sIkJhY2tncm91bmQiOnsiJHJlZiI6Ijk4In0sIklzVmlzaWJsZSI6dHJ1ZSwiV2lkdGgiOjAuMCwiSGVpZ2h0IjowLjAsIkJvcmRlclN0eWxlIjp7IiRpZCI6IjMzMSIsIkxpbmVDb2xvciI6bnVsbCwiTGluZVdlaWdodCI6MC4wLCJMaW5lVHlwZSI6MCwiUGFyZW50U3R5bGUiOm51bGx9LCJQYXJlbnRTdHlsZSI6eyIkcmVmIjoiOTIifX0sIkhvcml6b250YWxDb25uZWN0b3JTdHlsZSI6eyIkaWQiOiIzMzIiLCJMaW5lQ29sb3IiOnsiJHJlZiI6IjEwMCJ9LCJMaW5lV2VpZ2h0IjowLjAsIkxpbmVUeXBlIjowLCJQYXJlbnRTdHlsZSI6eyIkcmVmIjoiOTkifX0sIlZlcnRpY2FsQ29ubmVjdG9yU3R5bGUiOnsiJGlkIjoiMzMzIiwiTGluZUNvbG9yIjp7IiRyZWYiOiIxMDMifSwiTGluZVdlaWdodCI6MC4wLCJMaW5lVHlwZSI6MCwiUGFyZW50U3R5bGUiOnsiJHJlZiI6IjEwMiJ9fSwiTWFyZ2luIjpudWxsLCJTdGFydERhdGVQb3NpdGlvbiI6NCwiRW5kRGF0ZVBvc2l0aW9uIjo0LCJEYXRlSXNWaXNpYmxlIjp0cnVlLCJUaXRsZVBvc2l0aW9uIjozLCJEdXJhdGlvblBvc2l0aW9uIjo2LCJQZXJjZW50YWdlQ29tcGxldGVkUG9zaXRpb24iOjYsIlNwYWNpbmciOjUsIklzQmVsb3dUaW1lYmFuZCI6dHJ1ZSwiUGVyY2VudGFnZUNvbXBsZXRlU2hhcGVPcGFjaXR5IjozNSwiU2hhcGVTdHlsZSI6eyIkaWQiOiIzMzQiLCJNYXJnaW4iOnsiJHJlZiI6IjEwNiJ9LCJQYWRkaW5nIjp7IiRyZWYiOiIxMDcifSwiQmFja2dyb3VuZCI6eyIkaWQiOiIzMzUiLCJDb2xvciI6eyIkaWQiOiIzMzYiLCJBIjoyNTUsIlIiOjIxMCwiRyI6NzEsIkIiOjM4fX0sIklzVmlzaWJsZSI6dHJ1ZSwiV2lkdGgiOjAuMCwiSGVpZ2h0IjoxNi4wLCJCb3JkZXJTdHlsZSI6eyIkaWQiOiIzMzciLCJMaW5lQ29sb3IiOnsiJGlkIjoiMzM4IiwiJHR5cGUiOiJOTFJFLkNvbW1vbi5Eb20uU29saWRDb2xvckJydXNoLCBOTFJFLkNvbW1vbiIsIkNvbG9yIjp7IiRpZCI6IjMzOSIsIkEiOjI1NSwiUiI6MjU1LCJHIjowLCJCIjowfX0sIkxpbmVXZWlnaHQiOjAuMCwiTGluZVR5cGUiOjAsIlBhcmVudFN0eWxlIjpudWxsfSwiUGFyZW50U3R5bGUiOnsiJHJlZiI6IjEwNSJ9fSwiVGl0bGVTdHlsZSI6eyIkaWQiOiIzNDAiLCJGb250U2V0dGluZ3MiOnsiJGlkIjoiMzQxIiwiRm9udFNpemUiOjEwLCJGb250TmFtZSI6IkNhbGlicmkiLCJJc0JvbGQiOnRydWUsIklzSXRhbGljIjpmYWxzZSwiSXNVbmRlcmxpbmVkIjpmYWxzZSwiUGFyZW50U3R5bGUiOnsiJHJlZiI6IjExNCJ9fSwiQXV0b1NpemUiOjAsIkZvcmVncm91bmQiOnsiJGlkIjoiMzQyIiwiQ29sb3IiOnsiJGlkIjoiMzQzIiwiQSI6MjU1LCJSIjoyMTAsIkciOjcxLCJCIjozOH19LCJNYXhXaWR0aCI6NTAuODY3MDA4MjA5MjI4NTE2LCJNYXhIZWlnaHQiOiJJbmZpbml0eSIsIlNtYXJ0Rm9yZWdyb3VuZElzQWN0aXZlIjpmYWxzZSwiSG9yaXpvbnRhbEFsaWdubWVudCI6MiwiVmVydGljYWxBbGlnbm1lbnQiOjAsIlNtYXJ0Rm9yZWdyb3VuZCI6bnVsbCwiQmFja2dyb3VuZEZpbGxUeXBlIjowLCJNYXJnaW4iOnsiJHJlZiI6IjExNyJ9LCJQYWRkaW5nIjp7IiRyZWYiOiIxMTgifSwiQmFja2dyb3VuZCI6eyIkcmVmIjoiMTE5In0sIklzVmlzaWJsZSI6dHJ1ZSwiV2lkdGgiOjAuMCwiSGVpZ2h0IjowLjAsIkJvcmRlclN0eWxlIjp7IiRpZCI6IjM0NCIsIkxpbmVDb2xvciI6bnVsbCwiTGluZVdlaWdodCI6MC4wLCJMaW5lVHlwZSI6MCwiUGFyZW50U3R5bGUiOm51bGx9LCJQYXJlbnRTdHlsZSI6eyIkcmVmIjoiMTEzIn19LCJEYXRlU3R5bGUiOnsiJGlkIjoiMzQ1IiwiRm9udFNldHRpbmdzIjp7IiRpZCI6IjM0NiIsIkZvbnRTaXplIjoxMCwiRm9udE5hbWUiOiJDYWxpYnJpIiwiSXNCb2xkIjpmYWxzZSwiSXNJdGFsaWMiOmZhbHNlLCJJc1VuZGVybGluZWQiOmZhbHNlLCJQYXJlbnRTdHlsZSI6eyIkcmVmIjoiMTIxIn19LCJBdXRvU2l6ZSI6MCwiRm9yZWdyb3VuZCI6eyIkaWQiOiIzNDciLCJDb2xvciI6eyIkaWQiOiIzNDgiLCJBIjoyNTUsIlIiOjEyNywiRyI6MTI3LCJCIjoxMjd9fSwiTWF4V2lkdGgiOjIwMC4wLCJNYXhIZWlnaHQiOiJJbmZpbml0eSIsIlNtYXJ0Rm9yZWdyb3VuZElzQWN0aXZlIjpmYWxzZSwiSG9yaXpvbnRhbEFsaWdubWVudCI6MCwiVmVydGljYWxBbGlnbm1lbnQiOjAsIlNtYXJ0Rm9yZWdyb3VuZCI6bnVsbCwiQmFja2dyb3VuZEZpbGxUeXBlIjowLCJNYXJnaW4iOnsiJHJlZiI6IjEyNCJ9LCJQYWRkaW5nIjp7IiRyZWYiOiIxMjUifSwiQmFja2dyb3VuZCI6eyIkcmVmIjoiMTI2In0sIklzVmlzaWJsZSI6dHJ1ZSwiV2lkdGgiOjAuMCwiSGVpZ2h0IjowLjAsIkJvcmRlclN0eWxlIjp7IiRpZCI6IjM0OSIsIkxpbmVDb2xvciI6bnVsbCwiTGluZVdlaWdodCI6MC4wLCJMaW5lVHlwZSI6MCwiUGFyZW50U3R5bGUiOm51bGx9LCJQYXJlbnRTdHlsZSI6eyIkcmVmIjoiMTIwIn19LCJEYXRlRm9ybWF0Ijp7IiRyZWYiOiIxMjcifSwiSXNWaXNpYmxlIjp0cnVlLCJQYXJlbnRTdHlsZSI6eyIkcmVmIjoiODQifX0sIkluZGV4IjoxMCwiU21hcnREdXJhdGlvbkFjdGl2YXRlZCI6ZmFsc2UsIkRhdGVGb3JtYXQiOnsiJHJlZiI6IjEyNyJ9LCJJZCI6IjlhYTE4M2Q2LTVkZjItNGIwYy04ZmVjLWQwYTAwMjQ3MTU4MyIsIkltcG9ydElkIjpudWxsLCJUaXRsZSI6IlRhc2sgMyBIZXJlIiwiTm90ZSI6bnVsbCwiSHlwZXJsaW5rIjpudWxsLCJJc0NoYW5nZWQiOmZhbHNlLCJJc05ldyI6dHJ1ZX0seyIkaWQiOiIzNTAiLCJHcm91cE5hbWUiOm51bGwsIlN0YXJ0RGF0ZSI6IjIwMTktMDktMDhUMDA6MDA6MDBaIiwiRW5kRGF0ZSI6IjIwMTktMDktMzBUMjM6NTk6MDBaIiwiUGVyY2VudGFnZUNvbXBsZXRlIjpudWxsLCJTdHlsZSI6eyIkaWQiOiIzNTEiLCJTaGFwZSI6MiwiU2hhcGVUaGlja25lc3MiOjEsIkR1cmF0aW9uRm9ybWF0IjowLCJJbmNsdWRlTm9uV29ya2luZ0RheXNJbkR1cmF0aW9uIjpmYWxzZSwiUGVyY2VudGFnZUNvbXBsZXRlU3R5bGUiOnsiJGlkIjoiMzUyIiwiRm9udFNldHRpbmdzIjp7IiRpZCI6IjM1MyIsIkZvbnRTaXplIjoxMCwiRm9udE5hbWUiOiJDYWxpYnJpIiwiSXNCb2xkIjpmYWxzZSwiSXNJdGFsaWMiOmZhbHNlLCJJc1VuZGVybGluZWQiOmZhbHNlLCJQYXJlbnRTdHlsZSI6eyIkcmVmIjoiODYifX0sIkF1dG9TaXplIjowLCJGb3JlZ3JvdW5kIjp7IiRyZWYiOiI4NyJ9LCJNYXhXaWR0aCI6MjAwLjAsIk1heEhlaWdodCI6IkluZmluaXR5IiwiU21hcnRGb3JlZ3JvdW5kSXNBY3RpdmUiOmZhbHNlLCJIb3Jpem9udGFsQWxpZ25tZW50IjowLCJWZXJ0aWNhbEFsaWdubWVudCI6MCwiU21hcnRGb3JlZ3JvdW5kIjpudWxsLCJCYWNrZ3JvdW5kRmlsbFR5cGUiOjAsIk1hcmdpbiI6eyIkcmVmIjoiODkifSwiUGFkZGluZyI6eyIkcmVmIjoiOTAifSwiQmFja2dyb3VuZCI6eyIkcmVmIjoiOTEifSwiSXNWaXNpYmxlIjp0cnVlLCJXaWR0aCI6MC4wLCJIZWlnaHQiOjAuMCwiQm9yZGVyU3R5bGUiOnsiJGlkIjoiMzU0IiwiTGluZUNvbG9yIjpudWxsLCJMaW5lV2VpZ2h0IjowLjAsIkxpbmVUeXBlIjowLCJQYXJlbnRTdHlsZSI6bnVsbH0sIlBhcmVudFN0eWxlIjp7IiRyZWYiOiI4NSJ9fSwiRHVyYXRpb25TdHlsZSI6eyIkaWQiOiIzNTUiLCJGb250U2V0dGluZ3MiOnsiJGlkIjoiMzU2IiwiRm9udFNpemUiOjEwLCJGb250TmFtZSI6IkNhbGlicmkiLCJJc0JvbGQiOmZhbHNlLCJJc0l0YWxpYyI6ZmFsc2UsIklzVW5kZXJsaW5lZCI6ZmFsc2UsIlBhcmVudFN0eWxlIjp7IiRyZWYiOiI5MyJ9fSwiQXV0b1NpemUiOjAsIkZvcmVncm91bmQiOnsiJGlkIjoiMzU3IiwiQ29sb3IiOnsiJGlkIjoiMzU4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cmVmIjoiOTYifSwiUGFkZGluZyI6eyIkcmVmIjoiOTcifSwiQmFja2dyb3VuZCI6eyIkcmVmIjoiOTgifSwiSXNWaXNpYmxlIjp0cnVlLCJXaWR0aCI6MC4wLCJIZWlnaHQiOjAuMCwiQm9yZGVyU3R5bGUiOnsiJGlkIjoiMzU5IiwiTGluZUNvbG9yIjpudWxsLCJMaW5lV2VpZ2h0IjowLjAsIkxpbmVUeXBlIjowLCJQYXJlbnRTdHlsZSI6bnVsbH0sIlBhcmVudFN0eWxlIjp7IiRyZWYiOiI5MiJ9fSwiSG9yaXpvbnRhbENvbm5lY3RvclN0eWxlIjp7IiRpZCI6IjM2MCIsIkxpbmVDb2xvciI6eyIkcmVmIjoiMTAwIn0sIkxpbmVXZWlnaHQiOjAuMCwiTGluZVR5cGUiOjAsIlBhcmVudFN0eWxlIjp7IiRyZWYiOiI5OSJ9fSwiVmVydGljYWxDb25uZWN0b3JTdHlsZSI6eyIkaWQiOiIzNjEiLCJMaW5lQ29sb3IiOnsiJHJlZiI6IjEwMyJ9LCJMaW5lV2VpZ2h0IjowLjAsIkxpbmVUeXBlIjowLCJQYXJlbnRTdHlsZSI6eyIkcmVmIjoiMTAyIn19LCJNYXJnaW4iOm51bGwsIlN0YXJ0RGF0ZVBvc2l0aW9uIjo0LCJFbmREYXRlUG9zaXRpb24iOjQsIkRhdGVJc1Zpc2libGUiOnRydWUsIlRpdGxlUG9zaXRpb24iOjMsIkR1cmF0aW9uUG9zaXRpb24iOjYsIlBlcmNlbnRhZ2VDb21wbGV0ZWRQb3NpdGlvbiI6NiwiU3BhY2luZyI6NSwiSXNCZWxvd1RpbWViYW5kIjp0cnVlLCJQZXJjZW50YWdlQ29tcGxldGVTaGFwZU9wYWNpdHkiOjM1LCJTaGFwZVN0eWxlIjp7IiRpZCI6IjM2MiIsIk1hcmdpbiI6eyIkcmVmIjoiMTA2In0sIlBhZGRpbmciOnsiJHJlZiI6IjEwNyJ9LCJCYWNrZ3JvdW5kIjp7IiRpZCI6IjM2MyIsIkNvbG9yIjp7IiRpZCI6IjM2NCIsIkEiOjI1NSwiUiI6OTgsIkciOjE4MSwiQiI6MTIzfX0sIklzVmlzaWJsZSI6dHJ1ZSwiV2lkdGgiOjAuMCwiSGVpZ2h0IjoxNi4wLCJCb3JkZXJTdHlsZSI6eyIkaWQiOiIzNjUiLCJMaW5lQ29sb3IiOnsiJGlkIjoiMzY2IiwiJHR5cGUiOiJOTFJFLkNvbW1vbi5Eb20uU29saWRDb2xvckJydXNoLCBOTFJFLkNvbW1vbiIsIkNvbG9yIjp7IiRpZCI6IjM2NyIsIkEiOjI1NSwiUiI6MjU1LCJHIjowLCJCIjowfX0sIkxpbmVXZWlnaHQiOjAuMCwiTGluZVR5cGUiOjAsIlBhcmVudFN0eWxlIjpudWxsfSwiUGFyZW50U3R5bGUiOnsiJHJlZiI6IjEwNSJ9fSwiVGl0bGVTdHlsZSI6eyIkaWQiOiIzNjgiLCJGb250U2V0dGluZ3MiOnsiJGlkIjoiMzY5IiwiRm9udFNpemUiOjEwLCJGb250TmFtZSI6IkNhbGlicmkiLCJJc0JvbGQiOnRydWUsIklzSXRhbGljIjpmYWxzZSwiSXNVbmRlcmxpbmVkIjpmYWxzZSwiUGFyZW50U3R5bGUiOnsiJHJlZiI6IjExNCJ9fSwiQXV0b1NpemUiOjAsIkZvcmVncm91bmQiOnsiJGlkIjoiMzcwIiwiQ29sb3IiOnsiJGlkIjoiMzcxIiwiQSI6MjU1LCJSIjo3MiwiRyI6MTU0LCJCIjo5N319LCJNYXhXaWR0aCI6NTEuNDk4MDMxNjE2MjEwOTM4LCJNYXhIZWlnaHQiOiJJbmZpbml0eSIsIlNtYXJ0Rm9yZWdyb3VuZElzQWN0aXZlIjpmYWxzZSwiSG9yaXpvbnRhbEFsaWdubWVudCI6MiwiVmVydGljYWxBbGlnbm1lbnQiOjAsIlNtYXJ0Rm9yZWdyb3VuZCI6bnVsbCwiQmFja2dyb3VuZEZpbGxUeXBlIjowLCJNYXJnaW4iOnsiJHJlZiI6IjExNyJ9LCJQYWRkaW5nIjp7IiRyZWYiOiIxMTgifSwiQmFja2dyb3VuZCI6eyIkcmVmIjoiMTE5In0sIklzVmlzaWJsZSI6dHJ1ZSwiV2lkdGgiOjAuMCwiSGVpZ2h0IjowLjAsIkJvcmRlclN0eWxlIjp7IiRpZCI6IjM3MiIsIkxpbmVDb2xvciI6bnVsbCwiTGluZVdlaWdodCI6MC4wLCJMaW5lVHlwZSI6MCwiUGFyZW50U3R5bGUiOm51bGx9LCJQYXJlbnRTdHlsZSI6eyIkcmVmIjoiMTEzIn19LCJEYXRlU3R5bGUiOnsiJGlkIjoiMzczIiwiRm9udFNldHRpbmdzIjp7IiRpZCI6IjM3NCIsIkZvbnRTaXplIjoxMCwiRm9udE5hbWUiOiJDYWxpYnJpIiwiSXNCb2xkIjpmYWxzZSwiSXNJdGFsaWMiOmZhbHNlLCJJc1VuZGVybGluZWQiOmZhbHNlLCJQYXJlbnRTdHlsZSI6eyIkcmVmIjoiMTIxIn19LCJBdXRvU2l6ZSI6MCwiRm9yZWdyb3VuZCI6eyIkaWQiOiIzNzUiLCJDb2xvciI6eyIkaWQiOiIzNzYiLCJBIjoyNTUsIlIiOjEyNywiRyI6MTI3LCJCIjoxMjd9fSwiTWF4V2lkdGgiOjIwMC4wLCJNYXhIZWlnaHQiOiJJbmZpbml0eSIsIlNtYXJ0Rm9yZWdyb3VuZElzQWN0aXZlIjpmYWxzZSwiSG9yaXpvbnRhbEFsaWdubWVudCI6MCwiVmVydGljYWxBbGlnbm1lbnQiOjAsIlNtYXJ0Rm9yZWdyb3VuZCI6bnVsbCwiQmFja2dyb3VuZEZpbGxUeXBlIjowLCJNYXJnaW4iOnsiJHJlZiI6IjEyNCJ9LCJQYWRkaW5nIjp7IiRyZWYiOiIxMjUifSwiQmFja2dyb3VuZCI6eyIkcmVmIjoiMTI2In0sIklzVmlzaWJsZSI6dHJ1ZSwiV2lkdGgiOjAuMCwiSGVpZ2h0IjowLjAsIkJvcmRlclN0eWxlIjp7IiRpZCI6IjM3NyIsIkxpbmVDb2xvciI6bnVsbCwiTGluZVdlaWdodCI6MC4wLCJMaW5lVHlwZSI6MCwiUGFyZW50U3R5bGUiOm51bGx9LCJQYXJlbnRTdHlsZSI6eyIkcmVmIjoiMTIwIn19LCJEYXRlRm9ybWF0Ijp7IiRyZWYiOiIxMjcifSwiSXNWaXNpYmxlIjp0cnVlLCJQYXJlbnRTdHlsZSI6eyIkcmVmIjoiODQifX0sIkluZGV4IjoxMSwiU21hcnREdXJhdGlvbkFjdGl2YXRlZCI6ZmFsc2UsIkRhdGVGb3JtYXQiOnsiJHJlZiI6IjEyNyJ9LCJJZCI6IjA2YTZhMjAwLTIxZWEtNGFjZC1hYzIwLWI0MWY3YjM3YjBkZCIsIkltcG9ydElkIjpudWxsLCJUaXRsZSI6IlRhc2sgNCBIZXJlIiwiTm90ZSI6bnVsbCwiSHlwZXJsaW5rIjpudWxsLCJJc0NoYW5nZWQiOmZhbHNlLCJJc05ldyI6dHJ1ZX0seyIkaWQiOiIzNzgiLCJHcm91cE5hbWUiOm51bGwsIlN0YXJ0RGF0ZSI6IjIwMTktMTAtMDRUMDA6MDA6MDBaIiwiRW5kRGF0ZSI6IjIwMTktMTEtMDdUMjM6NTk6MDBaIiwiUGVyY2VudGFnZUNvbXBsZXRlIjpudWxsLCJTdHlsZSI6eyIkaWQiOiIzNzkiLCJTaGFwZSI6MiwiU2hhcGVUaGlja25lc3MiOjEsIkR1cmF0aW9uRm9ybWF0IjowLCJJbmNsdWRlTm9uV29ya2luZ0RheXNJbkR1cmF0aW9uIjpmYWxzZSwiUGVyY2VudGFnZUNvbXBsZXRlU3R5bGUiOnsiJGlkIjoiMzgwIiwiRm9udFNldHRpbmdzIjp7IiRpZCI6IjM4MSIsIkZvbnRTaXplIjoxMCwiRm9udE5hbWUiOiJDYWxpYnJpIiwiSXNCb2xkIjpmYWxzZSwiSXNJdGFsaWMiOmZhbHNlLCJJc1VuZGVybGluZWQiOmZhbHNlLCJQYXJlbnRTdHlsZSI6eyIkcmVmIjoiODYifX0sIkF1dG9TaXplIjowLCJGb3JlZ3JvdW5kIjp7IiRyZWYiOiI4NyJ9LCJNYXhXaWR0aCI6MjAwLjAsIk1heEhlaWdodCI6IkluZmluaXR5IiwiU21hcnRGb3JlZ3JvdW5kSXNBY3RpdmUiOmZhbHNlLCJIb3Jpem9udGFsQWxpZ25tZW50IjowLCJWZXJ0aWNhbEFsaWdubWVudCI6MCwiU21hcnRGb3JlZ3JvdW5kIjpudWxsLCJCYWNrZ3JvdW5kRmlsbFR5cGUiOjAsIk1hcmdpbiI6eyIkcmVmIjoiODkifSwiUGFkZGluZyI6eyIkcmVmIjoiOTAifSwiQmFja2dyb3VuZCI6eyIkcmVmIjoiOTEifSwiSXNWaXNpYmxlIjp0cnVlLCJXaWR0aCI6MC4wLCJIZWlnaHQiOjAuMCwiQm9yZGVyU3R5bGUiOnsiJGlkIjoiMzgyIiwiTGluZUNvbG9yIjpudWxsLCJMaW5lV2VpZ2h0IjowLjAsIkxpbmVUeXBlIjowLCJQYXJlbnRTdHlsZSI6bnVsbH0sIlBhcmVudFN0eWxlIjp7IiRyZWYiOiI4NSJ9fSwiRHVyYXRpb25TdHlsZSI6eyIkaWQiOiIzODMiLCJGb250U2V0dGluZ3MiOnsiJGlkIjoiMzg0IiwiRm9udFNpemUiOjEwLCJGb250TmFtZSI6IkNhbGlicmkiLCJJc0JvbGQiOmZhbHNlLCJJc0l0YWxpYyI6ZmFsc2UsIklzVW5kZXJsaW5lZCI6ZmFsc2UsIlBhcmVudFN0eWxlIjp7IiRyZWYiOiI5MyJ9fSwiQXV0b1NpemUiOjAsIkZvcmVncm91bmQiOnsiJGlkIjoiMzg1IiwiQ29sb3IiOnsiJGlkIjoiMzg2IiwiQSI6MjU1LCJSIjoxOTIsIkciOjgwLCJCIjo3N319LCJNYXhXaWR0aCI6MjAwLjAsIk1heEhlaWdodCI6IkluZmluaXR5IiwiU21hcnRGb3JlZ3JvdW5kSXNBY3RpdmUiOmZhbHNlLCJIb3Jpem9udGFsQWxpZ25tZW50IjowLCJWZXJ0aWNhbEFsaWdubWVudCI6MCwiU21hcnRGb3JlZ3JvdW5kIjpudWxsLCJCYWNrZ3JvdW5kRmlsbFR5cGUiOjAsIk1hcmdpbiI6eyIkcmVmIjoiOTYifSwiUGFkZGluZyI6eyIkcmVmIjoiOTcifSwiQmFja2dyb3VuZCI6eyIkcmVmIjoiOTgifSwiSXNWaXNpYmxlIjp0cnVlLCJXaWR0aCI6MC4wLCJIZWlnaHQiOjAuMCwiQm9yZGVyU3R5bGUiOnsiJGlkIjoiMzg3IiwiTGluZUNvbG9yIjpudWxsLCJMaW5lV2VpZ2h0IjowLjAsIkxpbmVUeXBlIjowLCJQYXJlbnRTdHlsZSI6bnVsbH0sIlBhcmVudFN0eWxlIjp7IiRyZWYiOiI5MiJ9fSwiSG9yaXpvbnRhbENvbm5lY3RvclN0eWxlIjp7IiRpZCI6IjM4OCIsIkxpbmVDb2xvciI6eyIkcmVmIjoiMTAwIn0sIkxpbmVXZWlnaHQiOjAuMCwiTGluZVR5cGUiOjAsIlBhcmVudFN0eWxlIjp7IiRyZWYiOiI5OSJ9fSwiVmVydGljYWxDb25uZWN0b3JTdHlsZSI6eyIkaWQiOiIzODkiLCJMaW5lQ29sb3IiOnsiJHJlZiI6IjEwMyJ9LCJMaW5lV2VpZ2h0IjowLjAsIkxpbmVUeXBlIjowLCJQYXJlbnRTdHlsZSI6eyIkcmVmIjoiMTAyIn19LCJNYXJnaW4iOm51bGwsIlN0YXJ0RGF0ZVBvc2l0aW9uIjo0LCJFbmREYXRlUG9zaXRpb24iOjQsIkRhdGVJc1Zpc2libGUiOnRydWUsIlRpdGxlUG9zaXRpb24iOjMsIkR1cmF0aW9uUG9zaXRpb24iOjYsIlBlcmNlbnRhZ2VDb21wbGV0ZWRQb3NpdGlvbiI6NiwiU3BhY2luZyI6NSwiSXNCZWxvd1RpbWViYW5kIjp0cnVlLCJQZXJjZW50YWdlQ29tcGxldGVTaGFwZU9wYWNpdHkiOjM1LCJTaGFwZVN0eWxlIjp7IiRpZCI6IjM5MCIsIk1hcmdpbiI6eyIkcmVmIjoiMTA2In0sIlBhZGRpbmciOnsiJHJlZiI6IjEwNyJ9LCJCYWNrZ3JvdW5kIjp7IiRpZCI6IjM5MSIsIkNvbG9yIjp7IiRpZCI6IjM5MiIsIkEiOjI1NSwiUiI6OTgsIkciOjE4MSwiQiI6MTIzfX0sIklzVmlzaWJsZSI6dHJ1ZSwiV2lkdGgiOjAuMCwiSGVpZ2h0IjoxNi4wLCJCb3JkZXJTdHlsZSI6eyIkaWQiOiIzOTMiLCJMaW5lQ29sb3IiOnsiJGlkIjoiMzk0IiwiJHR5cGUiOiJOTFJFLkNvbW1vbi5Eb20uU29saWRDb2xvckJydXNoLCBOTFJFLkNvbW1vbiIsIkNvbG9yIjp7IiRpZCI6IjM5NSIsIkEiOjI1NSwiUiI6MjU1LCJHIjowLCJCIjowfX0sIkxpbmVXZWlnaHQiOjAuMCwiTGluZVR5cGUiOjAsIlBhcmVudFN0eWxlIjpudWxsfSwiUGFyZW50U3R5bGUiOnsiJHJlZiI6IjEwNSJ9fSwiVGl0bGVTdHlsZSI6eyIkaWQiOiIzOTYiLCJGb250U2V0dGluZ3MiOnsiJGlkIjoiMzk3IiwiRm9udFNpemUiOjEwLCJGb250TmFtZSI6IkNhbGlicmkiLCJJc0JvbGQiOnRydWUsIklzSXRhbGljIjpmYWxzZSwiSXNVbmRlcmxpbmVkIjpmYWxzZSwiUGFyZW50U3R5bGUiOnsiJHJlZiI6IjExNCJ9fSwiQXV0b1NpemUiOjAsIkZvcmVncm91bmQiOnsiJGlkIjoiMzk4IiwiQ29sb3IiOnsiJGlkIjoiMzk5IiwiQSI6MjU1LCJSIjo3MiwiRyI6MTU0LCJCIjo5N319LCJNYXhXaWR0aCI6NTEuMTE5NDQ5NjE1NDc4NTE2LCJNYXhIZWlnaHQiOiJJbmZpbml0eSIsIlNtYXJ0Rm9yZWdyb3VuZElzQWN0aXZlIjpmYWxzZSwiSG9yaXpvbnRhbEFsaWdubWVudCI6MiwiVmVydGljYWxBbGlnbm1lbnQiOjAsIlNtYXJ0Rm9yZWdyb3VuZCI6bnVsbCwiQmFja2dyb3VuZEZpbGxUeXBlIjowLCJNYXJnaW4iOnsiJHJlZiI6IjExNyJ9LCJQYWRkaW5nIjp7IiRyZWYiOiIxMTgifSwiQmFja2dyb3VuZCI6eyIkcmVmIjoiMTE5In0sIklzVmlzaWJsZSI6dHJ1ZSwiV2lkdGgiOjAuMCwiSGVpZ2h0IjowLjAsIkJvcmRlclN0eWxlIjp7IiRpZCI6IjQwMCIsIkxpbmVDb2xvciI6bnVsbCwiTGluZVdlaWdodCI6MC4wLCJMaW5lVHlwZSI6MCwiUGFyZW50U3R5bGUiOm51bGx9LCJQYXJlbnRTdHlsZSI6eyIkcmVmIjoiMTEzIn19LCJEYXRlU3R5bGUiOnsiJGlkIjoiNDAxIiwiRm9udFNldHRpbmdzIjp7IiRpZCI6IjQwMiIsIkZvbnRTaXplIjoxMCwiRm9udE5hbWUiOiJDYWxpYnJpIiwiSXNCb2xkIjpmYWxzZSwiSXNJdGFsaWMiOmZhbHNlLCJJc1VuZGVybGluZWQiOmZhbHNlLCJQYXJlbnRTdHlsZSI6eyIkcmVmIjoiMTIxIn19LCJBdXRvU2l6ZSI6MCwiRm9yZWdyb3VuZCI6eyIkaWQiOiI0MDMiLCJDb2xvciI6eyIkaWQiOiI0MDQiLCJBIjoyNTUsIlIiOjEyNywiRyI6MTI3LCJCIjoxMjd9fSwiTWF4V2lkdGgiOjIwMC4wLCJNYXhIZWlnaHQiOiJJbmZpbml0eSIsIlNtYXJ0Rm9yZWdyb3VuZElzQWN0aXZlIjpmYWxzZSwiSG9yaXpvbnRhbEFsaWdubWVudCI6MCwiVmVydGljYWxBbGlnbm1lbnQiOjAsIlNtYXJ0Rm9yZWdyb3VuZCI6bnVsbCwiQmFja2dyb3VuZEZpbGxUeXBlIjowLCJNYXJnaW4iOnsiJHJlZiI6IjEyNCJ9LCJQYWRkaW5nIjp7IiRyZWYiOiIxMjUifSwiQmFja2dyb3VuZCI6eyIkcmVmIjoiMTI2In0sIklzVmlzaWJsZSI6dHJ1ZSwiV2lkdGgiOjAuMCwiSGVpZ2h0IjowLjAsIkJvcmRlclN0eWxlIjp7IiRpZCI6IjQwNSIsIkxpbmVDb2xvciI6bnVsbCwiTGluZVdlaWdodCI6MC4wLCJMaW5lVHlwZSI6MCwiUGFyZW50U3R5bGUiOm51bGx9LCJQYXJlbnRTdHlsZSI6eyIkcmVmIjoiMTIwIn19LCJEYXRlRm9ybWF0Ijp7IiRyZWYiOiIxMjcifSwiSXNWaXNpYmxlIjp0cnVlLCJQYXJlbnRTdHlsZSI6eyIkcmVmIjoiODQifX0sIkluZGV4IjoxMiwiU21hcnREdXJhdGlvbkFjdGl2YXRlZCI6ZmFsc2UsIkRhdGVGb3JtYXQiOnsiJHJlZiI6IjEyNyJ9LCJJZCI6ImU2ZjVjOTE4LWJkZDYtNDlhMS1hYzkxLTljZjIyNDY4YTIzYiIsIkltcG9ydElkIjpudWxsLCJUaXRsZSI6IlRhc2sgNSBIZXJlIiwiTm90ZSI6bnVsbCwiSHlwZXJsaW5rIjpudWxsLCJJc0NoYW5nZWQiOmZhbHNlLCJJc05ldyI6dHJ1ZX1dLCJNc1Byb2plY3RJdGVtc1RyZWUiOnsiJGlkIjoiNDA2IiwiUm9vdCI6eyJJbXBvcnRJZCI6bnVsbCwiSXNJbXBvcnRlZCI6ZmFsc2UsIkNoaWxkcmVuIjpbXX19LCJNZXRhZGF0YSI6eyIkaWQiOiI0MDciLCJSZWNlbnRDb2xvcnNDb2xsZWN0aW9uIjoiW10ifSwiU2V0dGluZ3MiOnsiJGlkIjoiNDA4IiwiSW1wYU9wdGlvbnMiOm51bGw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nRydWUsIlNtYXJ0VGltZWxpbmVUYXNrUGVyY2VudGFnZUZpdCI6ZmFsc2V9LCJJc05ldyI6dHJ1ZSwiSW1wb3J0VHlwZSI6MCwiRmlsZVBhdGgiOm51bGwsIlRpbWVDb25maWd1cmF0aW9uIjp7IiRpZCI6IjQwOSIsIlVzZVRpbWUiOmZhbHNlLCJXb3JrRGF5U3RhcnQiOiIwMDowMDowMCIsIldvcmtEYXlFbmQiOiIyMzo1OTowMCJ9LCJMYXN0VXNlZFRlbXBsYXRlSWQiOiJjMTFmNmY0OS03ZGI4LTQ1ZmQtYmEzMi1iZmNhZWE0OTJmMzki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1616</TotalTime>
  <Words>2475</Words>
  <Application>Microsoft Office PowerPoint</Application>
  <PresentationFormat>Widescreen</PresentationFormat>
  <Paragraphs>300</Paragraphs>
  <Slides>24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Times New Roman</vt:lpstr>
      <vt:lpstr>Trebuchet MS</vt:lpstr>
      <vt:lpstr>Wingdings</vt:lpstr>
      <vt:lpstr>Wingdings 3</vt:lpstr>
      <vt:lpstr>Facet</vt:lpstr>
      <vt:lpstr>Dissertation Timeline:  The Final Semester</vt:lpstr>
      <vt:lpstr>Contacts at The Graduate School</vt:lpstr>
      <vt:lpstr>Contacts at the CWE</vt:lpstr>
      <vt:lpstr>PowerPoint Presentation</vt:lpstr>
      <vt:lpstr>PowerPoint Presentation</vt:lpstr>
      <vt:lpstr>Dissertation Defense and Submission Deadlines:   Academic Year 2020-2021</vt:lpstr>
      <vt:lpstr>Are you ready to defend?  1. When is the document ready?</vt:lpstr>
      <vt:lpstr>Are you ready to defend?  2. How do you get the defense date approved?</vt:lpstr>
      <vt:lpstr>Formatting of the dissertation (1)</vt:lpstr>
      <vt:lpstr>Formatting of the dissertation (2)</vt:lpstr>
      <vt:lpstr>Before the defense: To Do</vt:lpstr>
      <vt:lpstr>Preparing for the defense</vt:lpstr>
      <vt:lpstr>At the Defense</vt:lpstr>
      <vt:lpstr>After the Defense</vt:lpstr>
      <vt:lpstr>After the Defense: To Do</vt:lpstr>
      <vt:lpstr>Contacts at the CWE</vt:lpstr>
      <vt:lpstr>CWE Digital Dashboard</vt:lpstr>
      <vt:lpstr>Potential life-saving tips!</vt:lpstr>
      <vt:lpstr>The final submission</vt:lpstr>
      <vt:lpstr>And the final steps are:</vt:lpstr>
      <vt:lpstr>PowerPoint Presentation</vt:lpstr>
      <vt:lpstr>Important contacts at TGS!</vt:lpstr>
      <vt:lpstr>Helpful Links for Doctoral Students</vt:lpstr>
      <vt:lpstr>PowerPoint Presentation</vt:lpstr>
    </vt:vector>
  </TitlesOfParts>
  <Company>Montclair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Timeline: The Final Semester</dc:title>
  <dc:creator>Nelly Carolina Lejter</dc:creator>
  <cp:lastModifiedBy>Caren Ferrante</cp:lastModifiedBy>
  <cp:revision>84</cp:revision>
  <cp:lastPrinted>2020-02-11T19:03:06Z</cp:lastPrinted>
  <dcterms:created xsi:type="dcterms:W3CDTF">2020-02-04T17:46:39Z</dcterms:created>
  <dcterms:modified xsi:type="dcterms:W3CDTF">2021-01-27T21:09:26Z</dcterms:modified>
</cp:coreProperties>
</file>