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5"/>
  </p:notesMasterIdLst>
  <p:sldIdLst>
    <p:sldId id="256" r:id="rId2"/>
    <p:sldId id="271" r:id="rId3"/>
    <p:sldId id="265" r:id="rId4"/>
    <p:sldId id="270" r:id="rId5"/>
    <p:sldId id="258" r:id="rId6"/>
    <p:sldId id="262" r:id="rId7"/>
    <p:sldId id="257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/>
    <p:restoredTop sz="74255"/>
  </p:normalViewPr>
  <p:slideViewPr>
    <p:cSldViewPr snapToGrid="0" snapToObjects="1">
      <p:cViewPr>
        <p:scale>
          <a:sx n="86" d="100"/>
          <a:sy n="86" d="100"/>
        </p:scale>
        <p:origin x="1608" y="360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476D-8F24-DB4F-A603-8E91281CB2D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CB740-6D0D-FD4F-9967-FB8B9DB4C0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7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 </a:t>
            </a:r>
            <a:r>
              <a:rPr lang="en-US" baseline="0" dirty="0" smtClean="0"/>
              <a:t>size of the circle represents the number of deaths.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red lines represent the deportation routes </a:t>
            </a:r>
            <a:r>
              <a:rPr lang="mr-IN" baseline="0" dirty="0" smtClean="0"/>
              <a:t>–</a:t>
            </a:r>
            <a:r>
              <a:rPr lang="en-US" baseline="0" dirty="0" smtClean="0"/>
              <a:t> Turkish troops forced Armenians into the desert without food or water, to die of starvation.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3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was 10 years old durin</a:t>
            </a:r>
            <a:r>
              <a:rPr lang="en-US" baseline="0" dirty="0" smtClean="0"/>
              <a:t>g the Armenian Genocide.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9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Is</a:t>
            </a:r>
            <a:r>
              <a:rPr lang="en-US" sz="1200" baseline="0" dirty="0" smtClean="0"/>
              <a:t> it a cheerful, joyful painting? Or is it a depressed, miserable painting? </a:t>
            </a:r>
          </a:p>
          <a:p>
            <a:r>
              <a:rPr lang="en-US" sz="1200" dirty="0" smtClean="0"/>
              <a:t>The theme of the painting is loss. </a:t>
            </a:r>
          </a:p>
          <a:p>
            <a:r>
              <a:rPr lang="en-US" sz="1200" dirty="0" smtClean="0"/>
              <a:t>She has a mask-like face, no facial expression. </a:t>
            </a:r>
          </a:p>
          <a:p>
            <a:r>
              <a:rPr lang="en-US" sz="1200" dirty="0" smtClean="0"/>
              <a:t>She looks like a statue. </a:t>
            </a:r>
          </a:p>
          <a:p>
            <a:r>
              <a:rPr lang="en-US" sz="1200" dirty="0" smtClean="0"/>
              <a:t>Gorky paints her body flat like. </a:t>
            </a:r>
          </a:p>
          <a:p>
            <a:r>
              <a:rPr lang="en-US" sz="1200" dirty="0" smtClean="0"/>
              <a:t>She has an image of dead person.</a:t>
            </a:r>
          </a:p>
          <a:p>
            <a:r>
              <a:rPr lang="en-US" sz="1200" dirty="0" smtClean="0"/>
              <a:t>Her dress is ghost white. </a:t>
            </a:r>
          </a:p>
          <a:p>
            <a:r>
              <a:rPr lang="en-US" sz="1200" dirty="0" smtClean="0"/>
              <a:t>There is a distance between Gorky and his mother. </a:t>
            </a:r>
          </a:p>
          <a:p>
            <a:r>
              <a:rPr lang="en-US" sz="1200" dirty="0" smtClean="0"/>
              <a:t>Gorky has a sign of life. His face is sad. </a:t>
            </a:r>
          </a:p>
          <a:p>
            <a:r>
              <a:rPr lang="en-US" sz="1200" dirty="0" smtClean="0"/>
              <a:t>His body posture is in three dimension.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7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The theme of the painting is loss. </a:t>
            </a:r>
          </a:p>
          <a:p>
            <a:r>
              <a:rPr lang="en-US" sz="1200" dirty="0" smtClean="0"/>
              <a:t>She has a mask-like face, no facial expression. </a:t>
            </a:r>
          </a:p>
          <a:p>
            <a:r>
              <a:rPr lang="en-US" sz="1200" dirty="0" smtClean="0"/>
              <a:t>She looks like a statue. </a:t>
            </a:r>
          </a:p>
          <a:p>
            <a:r>
              <a:rPr lang="en-US" sz="1200" dirty="0" smtClean="0"/>
              <a:t>Gorky paints her body flat like. </a:t>
            </a:r>
          </a:p>
          <a:p>
            <a:r>
              <a:rPr lang="en-US" sz="1200" dirty="0" smtClean="0"/>
              <a:t>She has an image of dead person.</a:t>
            </a:r>
          </a:p>
          <a:p>
            <a:r>
              <a:rPr lang="en-US" sz="1200" dirty="0" smtClean="0"/>
              <a:t>Her dress is ghost white. </a:t>
            </a:r>
          </a:p>
          <a:p>
            <a:r>
              <a:rPr lang="en-US" sz="1200" dirty="0" smtClean="0"/>
              <a:t>There is a distance between Gorky and his mother. </a:t>
            </a:r>
          </a:p>
          <a:p>
            <a:r>
              <a:rPr lang="en-US" sz="1200" dirty="0" smtClean="0"/>
              <a:t>Gorky has a sign of life. His face is sad. </a:t>
            </a:r>
          </a:p>
          <a:p>
            <a:r>
              <a:rPr lang="en-US" sz="1200" dirty="0" smtClean="0"/>
              <a:t>His body posture is in three dimension.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7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watched in the first video that the United States does not use the word genocide when talking about the Armenian Genocide..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B740-6D0D-FD4F-9967-FB8B9DB4C0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47C5ADC-4367-0349-8A6D-955039BCC129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D3F4877-6E1E-C540-9858-86035A29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2.png"/><Relationship Id="rId6" Type="http://schemas.openxmlformats.org/officeDocument/2006/relationships/hyperlink" Target="https://www.youtube.com/watch?v=VRmU5Lr2ao8&amp;index=8&amp;t=0s&amp;list=LLMSHp7wsR_7dk_4Z7VTdnww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Xq9FgRQcJXQ&amp;index=28&amp;list=LLMSHp7wsR_7dk_4Z7VTdnww&amp;t=0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s://www.youtube.com/watch?v=BSchiqWIB6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2.wdp"/><Relationship Id="rId5" Type="http://schemas.openxmlformats.org/officeDocument/2006/relationships/image" Target="../media/image2.png"/><Relationship Id="rId6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jp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2D3DCD-4716-40AA-90C0-6F2F9F116C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5002" b="7713"/>
          <a:stretch/>
        </p:blipFill>
        <p:spPr>
          <a:xfrm>
            <a:off x="1170256" y="-9832"/>
            <a:ext cx="9183425" cy="51656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37BACED-9574-4AAE-9D04-5100308350B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A08BC01-A289-44B6-9133-2814052F97D2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A9CD65F9-B9FF-4981-AB43-F25748584E6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782EC907-6C80-4890-9ECB-3019DBC4DF7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67534" y="25930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825" y="4612084"/>
            <a:ext cx="9085940" cy="1472224"/>
          </a:xfrm>
        </p:spPr>
        <p:txBody>
          <a:bodyPr anchor="b">
            <a:normAutofit/>
          </a:bodyPr>
          <a:lstStyle/>
          <a:p>
            <a:r>
              <a:rPr lang="en-US" sz="8000" dirty="0"/>
              <a:t>The Armenian Genocide </a:t>
            </a:r>
          </a:p>
        </p:txBody>
      </p:sp>
    </p:spTree>
    <p:extLst>
      <p:ext uri="{BB962C8B-B14F-4D97-AF65-F5344CB8AC3E}">
        <p14:creationId xmlns:p14="http://schemas.microsoft.com/office/powerpoint/2010/main" val="199919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C8D586-1ECD-4981-BED2-97336112C0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890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F001A23-2767-4A31-BD30-56112DE9527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6BD30CE-7C6B-4C5B-8206-2A912062D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FA45EC6-AD58-4CAF-846D-46D82B614D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9" y="98265"/>
            <a:ext cx="5299586" cy="1337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/>
              <a:t>Arshile Gorky- </a:t>
            </a:r>
            <a:r>
              <a:rPr lang="en-US" sz="4000" i="1" dirty="0"/>
              <a:t>The Artist and His Mother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91C4150-FB7A-4826-AC88-728AB7D92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533873"/>
            <a:ext cx="5589432" cy="5324125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r>
              <a:rPr lang="en-US" sz="2800" dirty="0" smtClean="0">
                <a:hlinkClick r:id="rId6"/>
              </a:rPr>
              <a:t>https://www.youtube.com/watch?v=VRmU5Lr2ao8&amp;index=8&amp;t=0s&amp;list=LLMSHp7wsR_7dk_4Z7VTdnww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Compare and contrast the photo to the video.</a:t>
            </a:r>
          </a:p>
          <a:p>
            <a:endParaRPr lang="en-US" sz="2800" dirty="0"/>
          </a:p>
          <a:p>
            <a:r>
              <a:rPr lang="en-US" sz="2800" dirty="0"/>
              <a:t>W</a:t>
            </a:r>
            <a:r>
              <a:rPr lang="en-US" sz="2800" dirty="0" smtClean="0"/>
              <a:t>hat does this artwork show us about the Armenian Genocide?</a:t>
            </a:r>
          </a:p>
        </p:txBody>
      </p:sp>
    </p:spTree>
    <p:extLst>
      <p:ext uri="{BB962C8B-B14F-4D97-AF65-F5344CB8AC3E}">
        <p14:creationId xmlns:p14="http://schemas.microsoft.com/office/powerpoint/2010/main" val="152530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380" y="512064"/>
            <a:ext cx="10543632" cy="1609344"/>
          </a:xfrm>
        </p:spPr>
        <p:txBody>
          <a:bodyPr/>
          <a:lstStyle/>
          <a:p>
            <a:r>
              <a:rPr lang="en-US" smtClean="0"/>
              <a:t>Armenian Genocide </a:t>
            </a:r>
            <a:r>
              <a:rPr lang="en-US" dirty="0" smtClean="0"/>
              <a:t>Survivor Testimony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smtClean="0">
              <a:hlinkClick r:id="rId2"/>
            </a:endParaRPr>
          </a:p>
          <a:p>
            <a:r>
              <a:rPr lang="en-US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://www.youtube.com/watch?v=Xq9FgRQcJXQ&amp;index=28&amp;list=LLMSHp7wsR_7dk_4Z7VTdnww&amp;t=0s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Do you think </a:t>
            </a:r>
            <a:r>
              <a:rPr lang="en-US" sz="4000" dirty="0" smtClean="0"/>
              <a:t>the United States </a:t>
            </a:r>
            <a:r>
              <a:rPr lang="en-US" sz="4000" dirty="0"/>
              <a:t>should </a:t>
            </a:r>
            <a:r>
              <a:rPr lang="en-US" sz="4000" dirty="0" smtClean="0"/>
              <a:t>use the word Genocide when talking about the </a:t>
            </a:r>
            <a:r>
              <a:rPr lang="en-US" sz="4000" dirty="0"/>
              <a:t>Armenian Genocide? 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Why</a:t>
            </a:r>
            <a:r>
              <a:rPr lang="en-US" sz="4000" dirty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3-5 thing you learned the Armenian Genocide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4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Genocide 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acts committed with intent to destroy, in whole or in part, a national, ethnical, racial or religious </a:t>
            </a:r>
            <a:r>
              <a:rPr lang="en-US" sz="2800" dirty="0" smtClean="0"/>
              <a:t>group.</a:t>
            </a:r>
          </a:p>
          <a:p>
            <a:r>
              <a:rPr lang="en-US" sz="2800" dirty="0" smtClean="0"/>
              <a:t>killing </a:t>
            </a:r>
            <a:r>
              <a:rPr lang="en-US" sz="2800" dirty="0"/>
              <a:t>members of the </a:t>
            </a:r>
            <a:r>
              <a:rPr lang="en-US" sz="2800" dirty="0" smtClean="0"/>
              <a:t>group.</a:t>
            </a:r>
          </a:p>
          <a:p>
            <a:r>
              <a:rPr lang="en-US" sz="2800" dirty="0" smtClean="0"/>
              <a:t>causing </a:t>
            </a:r>
            <a:r>
              <a:rPr lang="en-US" sz="2800" dirty="0"/>
              <a:t>serious </a:t>
            </a:r>
            <a:r>
              <a:rPr lang="en-US" sz="2800" dirty="0" smtClean="0"/>
              <a:t>physical </a:t>
            </a:r>
            <a:r>
              <a:rPr lang="en-US" sz="2800" dirty="0"/>
              <a:t>or mental </a:t>
            </a:r>
            <a:r>
              <a:rPr lang="en-US" sz="2800" dirty="0" smtClean="0"/>
              <a:t>harm. </a:t>
            </a:r>
          </a:p>
          <a:p>
            <a:r>
              <a:rPr lang="en-US" sz="2800" dirty="0" smtClean="0"/>
              <a:t>forcibly </a:t>
            </a:r>
            <a:r>
              <a:rPr lang="en-US" sz="2800" dirty="0"/>
              <a:t>transferring children of the group to another </a:t>
            </a:r>
            <a:r>
              <a:rPr lang="en-US" sz="2800" dirty="0" smtClean="0"/>
              <a:t>group.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71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CCF043BA-0C52-4068-BCF5-2B2D89BA9D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0" r="11222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789ACCC8-A635-400E-B9C0-AD9CA57109C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BC21CEB-233C-4B50-8CCA-829AD0428FA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F3DF2D74-CD63-49A8-A93B-9DA2F59511D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66531" y="2797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4146" y="512064"/>
            <a:ext cx="4308389" cy="1609344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dirty="0"/>
              <a:t>What was the Armenian genocide?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3610" y="2121408"/>
            <a:ext cx="4099123" cy="405079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systematic annihilation of 1.5 </a:t>
            </a:r>
            <a:r>
              <a:rPr lang="en-US" sz="2800" dirty="0" smtClean="0"/>
              <a:t>million </a:t>
            </a:r>
            <a:r>
              <a:rPr lang="en-US" sz="2800" dirty="0"/>
              <a:t>Ottoman Armenians during World War I </a:t>
            </a:r>
            <a:r>
              <a:rPr lang="en-US" sz="2800" dirty="0" smtClean="0"/>
              <a:t>(1915) </a:t>
            </a:r>
            <a:r>
              <a:rPr lang="en-US" sz="2800" dirty="0"/>
              <a:t>by the Young Turks.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300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706" y="2655189"/>
            <a:ext cx="4773168" cy="2983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Why did the Armenian Genocide happened?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7744368" cy="4050792"/>
          </a:xfrm>
        </p:spPr>
        <p:txBody>
          <a:bodyPr>
            <a:normAutofit/>
          </a:bodyPr>
          <a:lstStyle/>
          <a:p>
            <a:endParaRPr lang="en-US" dirty="0" smtClean="0">
              <a:hlinkClick r:id="rId4"/>
            </a:endParaRPr>
          </a:p>
          <a:p>
            <a:endParaRPr lang="en-US" dirty="0">
              <a:hlinkClick r:id="rId4"/>
            </a:endParaRPr>
          </a:p>
          <a:p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://www.youtube.com/watch?v=BSchiqWIB6g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8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548" y="267810"/>
            <a:ext cx="10548699" cy="74459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Who was responsible for the Armenian genocide?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138" y="1457890"/>
            <a:ext cx="10058400" cy="4613856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2018388"/>
            <a:ext cx="2458748" cy="3684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8552" y="5845521"/>
            <a:ext cx="153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Talaat</a:t>
            </a:r>
            <a:r>
              <a:rPr lang="en-US" dirty="0" smtClean="0"/>
              <a:t> Pasha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66" y="2018388"/>
            <a:ext cx="2413036" cy="3684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14254" y="5887080"/>
            <a:ext cx="253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Enver</a:t>
            </a:r>
            <a:r>
              <a:rPr lang="en-US" dirty="0" smtClean="0"/>
              <a:t> Pasha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00" y="2018387"/>
            <a:ext cx="3502514" cy="3684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74614" y="5857626"/>
            <a:ext cx="191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Djemal</a:t>
            </a:r>
            <a:r>
              <a:rPr lang="en-US" dirty="0" smtClean="0"/>
              <a:t> Pasha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57" y="2018387"/>
            <a:ext cx="2570252" cy="368402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73580" y="5835792"/>
            <a:ext cx="2542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Behaeddin</a:t>
            </a:r>
            <a:r>
              <a:rPr lang="en-US" dirty="0" smtClean="0"/>
              <a:t> </a:t>
            </a:r>
            <a:r>
              <a:rPr lang="en-US" dirty="0" err="1" smtClean="0"/>
              <a:t>Shakir</a:t>
            </a:r>
            <a:r>
              <a:rPr lang="en-US" dirty="0" smtClean="0"/>
              <a:t> </a:t>
            </a:r>
            <a:r>
              <a:rPr lang="en-US" dirty="0" err="1" smtClean="0"/>
              <a:t>Bey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05156" y="1197075"/>
            <a:ext cx="63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Main Leaders of the Young Turks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710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2797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Three phases of Armenian genocide: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20" y="1764407"/>
            <a:ext cx="10896428" cy="4803818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Phase one </a:t>
            </a:r>
            <a:r>
              <a:rPr lang="mr-IN" sz="3200" dirty="0" smtClean="0"/>
              <a:t>–</a:t>
            </a:r>
            <a:r>
              <a:rPr lang="en-US" sz="3200" dirty="0" smtClean="0"/>
              <a:t> Draft 60,000 Armenian men into the Ottoman Army. </a:t>
            </a:r>
            <a:endParaRPr lang="en-US" sz="3200" u="sng" dirty="0"/>
          </a:p>
          <a:p>
            <a:r>
              <a:rPr lang="en-US" sz="3200" u="sng" dirty="0" smtClean="0"/>
              <a:t>Phase two </a:t>
            </a:r>
            <a:r>
              <a:rPr lang="en-US" sz="3200" dirty="0" smtClean="0"/>
              <a:t>- </a:t>
            </a:r>
            <a:r>
              <a:rPr lang="en-US" sz="3200" dirty="0"/>
              <a:t>started on April 24, 1915 with the arrest of </a:t>
            </a:r>
            <a:r>
              <a:rPr lang="en-US" sz="3200" dirty="0" smtClean="0"/>
              <a:t>Armenian intellectuals and elites.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Phase three</a:t>
            </a:r>
            <a:r>
              <a:rPr lang="en-US" sz="3200" dirty="0" smtClean="0"/>
              <a:t> </a:t>
            </a:r>
            <a:r>
              <a:rPr lang="mr-IN" sz="3200" dirty="0" smtClean="0"/>
              <a:t>–</a:t>
            </a:r>
            <a:r>
              <a:rPr lang="en-US" sz="3200" dirty="0" smtClean="0"/>
              <a:t> exile of </a:t>
            </a:r>
            <a:r>
              <a:rPr lang="en-US" sz="3200" dirty="0"/>
              <a:t>women, children, elderly people to the desert </a:t>
            </a:r>
            <a:r>
              <a:rPr lang="en-US" sz="3200" dirty="0" smtClean="0"/>
              <a:t>of Syria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27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30" y="0"/>
            <a:ext cx="10058400" cy="1096522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dirty="0" smtClean="0"/>
              <a:t>The Armenian </a:t>
            </a:r>
            <a:r>
              <a:rPr lang="en-US" sz="4400" smtClean="0"/>
              <a:t>Genocide deportation map</a:t>
            </a:r>
            <a:endParaRPr lang="en-US" sz="44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38" y="914401"/>
            <a:ext cx="9973666" cy="5943600"/>
          </a:xfrm>
        </p:spPr>
      </p:pic>
    </p:spTree>
    <p:extLst>
      <p:ext uri="{BB962C8B-B14F-4D97-AF65-F5344CB8AC3E}">
        <p14:creationId xmlns:p14="http://schemas.microsoft.com/office/powerpoint/2010/main" val="8677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964958D-AF5D-4863-B5FB-83F6B8CB12A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1002ACD-3B0C-4885-8754-8A00E926FE4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F0313CD-4196-4456-A70D-5EE2B995BA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0DE0B32-9EE8-4975-AD48-3855B0A82A3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776" y="105907"/>
            <a:ext cx="7007243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 smtClean="0"/>
              <a:t>Arshile Gorky </a:t>
            </a:r>
            <a:r>
              <a:rPr lang="mr-IN" sz="4400" dirty="0" smtClean="0"/>
              <a:t>–</a:t>
            </a:r>
            <a:r>
              <a:rPr lang="en-US" sz="4400" dirty="0" smtClean="0"/>
              <a:t> Artist </a:t>
            </a:r>
            <a:endParaRPr lang="en-US" sz="44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378A074-BC52-4760-A23A-3DD82E42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1337481"/>
            <a:ext cx="6730276" cy="5349399"/>
          </a:xfrm>
        </p:spPr>
        <p:txBody>
          <a:bodyPr>
            <a:no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orn as </a:t>
            </a:r>
            <a:r>
              <a:rPr lang="en-US" sz="2800" dirty="0" err="1" smtClean="0"/>
              <a:t>Vosdanig</a:t>
            </a:r>
            <a:r>
              <a:rPr lang="en-US" sz="2800" dirty="0" smtClean="0"/>
              <a:t> </a:t>
            </a:r>
            <a:r>
              <a:rPr lang="en-US" sz="2800" dirty="0" err="1" smtClean="0"/>
              <a:t>Adoian</a:t>
            </a:r>
            <a:r>
              <a:rPr lang="en-US" sz="2800" dirty="0" smtClean="0"/>
              <a:t> in 1905. </a:t>
            </a:r>
          </a:p>
          <a:p>
            <a:r>
              <a:rPr lang="en-US" sz="2800" dirty="0" smtClean="0"/>
              <a:t>A victim of the Armenian Genocide. </a:t>
            </a:r>
          </a:p>
          <a:p>
            <a:r>
              <a:rPr lang="en-US" sz="2800" dirty="0" smtClean="0"/>
              <a:t>Moved to New York and changed his name.</a:t>
            </a:r>
          </a:p>
          <a:p>
            <a:r>
              <a:rPr lang="en-US" sz="2800" dirty="0"/>
              <a:t>R</a:t>
            </a:r>
            <a:r>
              <a:rPr lang="en-US" sz="2800" dirty="0" smtClean="0"/>
              <a:t>emembers his mother, </a:t>
            </a:r>
            <a:r>
              <a:rPr lang="en-US" sz="2800" dirty="0" err="1"/>
              <a:t>Sushan</a:t>
            </a:r>
            <a:r>
              <a:rPr lang="en-US" sz="2800" dirty="0"/>
              <a:t> der </a:t>
            </a:r>
            <a:r>
              <a:rPr lang="en-US" sz="2800" dirty="0" err="1" smtClean="0"/>
              <a:t>Marderosian</a:t>
            </a:r>
            <a:r>
              <a:rPr lang="en-US" sz="2800" dirty="0" smtClean="0"/>
              <a:t>, dying in his arms. </a:t>
            </a:r>
          </a:p>
          <a:p>
            <a:r>
              <a:rPr lang="en-US" sz="2800" dirty="0" smtClean="0"/>
              <a:t>His most famous painting is </a:t>
            </a:r>
            <a:r>
              <a:rPr lang="en-US" sz="2800" i="1" dirty="0" smtClean="0"/>
              <a:t>The Artist and His Mother </a:t>
            </a:r>
            <a:r>
              <a:rPr lang="en-US" sz="2800" dirty="0" smtClean="0"/>
              <a:t>which is based on a photograph Gorky and his mother took in 1912.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86289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9C8D586-1ECD-4981-BED2-97336112C0A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890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F001A23-2767-4A31-BD30-56112DE9527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C6BD30CE-7C6B-4C5B-8206-2A912062D6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FA45EC6-AD58-4CAF-846D-46D82B614DD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9" y="98265"/>
            <a:ext cx="5299586" cy="1337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 smtClean="0"/>
              <a:t>Arshile Gorky- </a:t>
            </a:r>
            <a:r>
              <a:rPr lang="en-US" sz="4000" i="1" dirty="0"/>
              <a:t>The Artist and His Mother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A91C4150-FB7A-4826-AC88-728AB7D92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1533873"/>
            <a:ext cx="5589432" cy="5324125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2800" dirty="0" smtClean="0"/>
              <a:t>On a piece of paper: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Write down 5+ things that you </a:t>
            </a:r>
            <a:r>
              <a:rPr lang="en-US" sz="2800" u="sng" dirty="0" smtClean="0"/>
              <a:t>notice</a:t>
            </a:r>
            <a:r>
              <a:rPr lang="en-US" sz="2800" dirty="0" smtClean="0"/>
              <a:t> about this painting. What do you see?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(Colors, shapes, things, distance, perspective, details</a:t>
            </a:r>
            <a:r>
              <a:rPr lang="mr-IN" sz="2800" dirty="0" smtClean="0"/>
              <a:t>…</a:t>
            </a:r>
            <a:r>
              <a:rPr lang="en-US" sz="2800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14216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18161</TotalTime>
  <Words>591</Words>
  <Application>Microsoft Macintosh PowerPoint</Application>
  <PresentationFormat>Widescreen</PresentationFormat>
  <Paragraphs>89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The Armenian Genocide </vt:lpstr>
      <vt:lpstr>Genocide is:</vt:lpstr>
      <vt:lpstr>What was the Armenian genocide?</vt:lpstr>
      <vt:lpstr>Why did the Armenian Genocide happened? </vt:lpstr>
      <vt:lpstr>  Who was responsible for the Armenian genocide? </vt:lpstr>
      <vt:lpstr>The Three phases of Armenian genocide: </vt:lpstr>
      <vt:lpstr>     The Armenian Genocide deportation map</vt:lpstr>
      <vt:lpstr>Arshile Gorky – Artist </vt:lpstr>
      <vt:lpstr>Arshile Gorky- The Artist and His Mother </vt:lpstr>
      <vt:lpstr>Arshile Gorky- The Artist and His Mother </vt:lpstr>
      <vt:lpstr>Armenian Genocide Survivor Testimony </vt:lpstr>
      <vt:lpstr>PowerPoint Presentation</vt:lpstr>
      <vt:lpstr>List 3-5 thing you learned the Armenian Genocide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Meghry  Tutunjian</dc:creator>
  <cp:lastModifiedBy>Meghry  Tutunjian</cp:lastModifiedBy>
  <cp:revision>86</cp:revision>
  <dcterms:created xsi:type="dcterms:W3CDTF">2018-03-22T20:35:16Z</dcterms:created>
  <dcterms:modified xsi:type="dcterms:W3CDTF">2018-05-14T14:12:01Z</dcterms:modified>
</cp:coreProperties>
</file>