
<file path=[Content_Types].xml><?xml version="1.0" encoding="utf-8"?>
<Types xmlns="http://schemas.openxmlformats.org/package/2006/content-types">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8.xml"/>
  <Override ContentType="application/vnd.openxmlformats-officedocument.presentationml.notesSlide+xml" PartName="/ppt/notesSlides/notesSlide7.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5.xml"/>
  <Override ContentType="application/vnd.openxmlformats-officedocument.presentationml.slide+xml" PartName="/ppt/slides/slide8.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autoCompressPictures="0" embedTrueTypeFonts="1" strictFirstAndLastChars="0" saveSubsetFonts="1">
  <p:sldMasterIdLst>
    <p:sldMasterId id="2147483659" r:id="rId3"/>
  </p:sldMasterIdLst>
  <p:notesMasterIdLst>
    <p:notesMasterId r:id="rId4"/>
  </p:notesMasterIdLst>
  <p:sldIdLst>
    <p:sldId id="256" r:id="rId5"/>
    <p:sldId id="257" r:id="rId6"/>
    <p:sldId id="258" r:id="rId7"/>
    <p:sldId id="259" r:id="rId8"/>
    <p:sldId id="260" r:id="rId9"/>
    <p:sldId id="261" r:id="rId10"/>
    <p:sldId id="262" r:id="rId11"/>
    <p:sldId id="263" r:id="rId12"/>
  </p:sldIdLst>
  <p:sldSz cy="5143500" cx="9144000"/>
  <p:notesSz cx="6858000" cy="9144000"/>
  <p:embeddedFontLst>
    <p:embeddedFont>
      <p:font typeface="Droid Sans"/>
      <p:regular r:id="rId13"/>
      <p:bold r:id="rId14"/>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file>

<file path=ppt/_rels/presentation.xml.rels><?xml version="1.0" encoding="UTF-8" standalone="yes"?><Relationships xmlns="http://schemas.openxmlformats.org/package/2006/relationships"><Relationship Id="rId11" Type="http://schemas.openxmlformats.org/officeDocument/2006/relationships/slide" Target="slides/slide7.xml"/><Relationship Id="rId10" Type="http://schemas.openxmlformats.org/officeDocument/2006/relationships/slide" Target="slides/slide6.xml"/><Relationship Id="rId13" Type="http://schemas.openxmlformats.org/officeDocument/2006/relationships/font" Target="fonts/DroidSans-regular.fntdata"/><Relationship Id="rId12" Type="http://schemas.openxmlformats.org/officeDocument/2006/relationships/slide" Target="slides/slide8.xml"/><Relationship Id="rId1" Type="http://schemas.openxmlformats.org/officeDocument/2006/relationships/theme" Target="theme/theme1.xml"/><Relationship Id="rId2" Type="http://schemas.openxmlformats.org/officeDocument/2006/relationships/presProps" Target="presProps.xml"/><Relationship Id="rId3" Type="http://schemas.openxmlformats.org/officeDocument/2006/relationships/slideMaster" Target="slideMasters/slideMaster1.xml"/><Relationship Id="rId4" Type="http://schemas.openxmlformats.org/officeDocument/2006/relationships/notesMaster" Target="notesMasters/notesMaster1.xml"/><Relationship Id="rId9" Type="http://schemas.openxmlformats.org/officeDocument/2006/relationships/slide" Target="slides/slide5.xml"/><Relationship Id="rId14" Type="http://schemas.openxmlformats.org/officeDocument/2006/relationships/font" Target="fonts/DroidSans-bold.fntdata"/><Relationship Id="rId5" Type="http://schemas.openxmlformats.org/officeDocument/2006/relationships/slide" Target="slides/slide1.xml"/><Relationship Id="rId6" Type="http://schemas.openxmlformats.org/officeDocument/2006/relationships/slide" Target="slides/slide2.xml"/><Relationship Id="rId7" Type="http://schemas.openxmlformats.org/officeDocument/2006/relationships/slide" Target="slides/slide3.xml"/><Relationship Id="rId8" Type="http://schemas.openxmlformats.org/officeDocument/2006/relationships/slide" Target="slides/slide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 name="Shape 2"/>
        <p:cNvGrpSpPr/>
        <p:nvPr/>
      </p:nvGrpSpPr>
      <p:grpSpPr>
        <a:xfrm>
          <a:off x="0" y="0"/>
          <a:ext cx="0" cy="0"/>
          <a:chOff x="0" y="0"/>
          <a:chExt cx="0" cy="0"/>
        </a:xfrm>
      </p:grpSpPr>
      <p:sp>
        <p:nvSpPr>
          <p:cNvPr id="3" name="Shape 3"/>
          <p:cNvSpPr/>
          <p:nvPr>
            <p:ph idx="2" type="sldImg"/>
          </p:nvPr>
        </p:nvSpPr>
        <p:spPr>
          <a:xfrm>
            <a:off x="381300" y="685800"/>
            <a:ext cx="6096075"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med" w="med" type="none"/>
            <a:tailEnd len="med" w="med" type="none"/>
          </a:ln>
        </p:spPr>
      </p:sp>
      <p:sp>
        <p:nvSpPr>
          <p:cNvPr id="4" name="Shape 4"/>
          <p:cNvSpPr txBox="1"/>
          <p:nvPr>
            <p:ph idx="1" type="body"/>
          </p:nvPr>
        </p:nvSpPr>
        <p:spPr>
          <a:xfrm>
            <a:off x="685800" y="4343400"/>
            <a:ext cx="5486400" cy="4114800"/>
          </a:xfrm>
          <a:prstGeom prst="rect">
            <a:avLst/>
          </a:prstGeom>
          <a:noFill/>
          <a:ln>
            <a:noFill/>
          </a:ln>
        </p:spPr>
        <p:txBody>
          <a:bodyPr anchorCtr="0" anchor="t" bIns="91425" lIns="91425" rIns="91425" tIns="91425"/>
          <a:lstStyle>
            <a:lvl1pPr lvl="0">
              <a:spcBef>
                <a:spcPts val="0"/>
              </a:spcBef>
              <a:defRPr sz="1100"/>
            </a:lvl1pPr>
            <a:lvl2pPr lvl="1">
              <a:spcBef>
                <a:spcPts val="0"/>
              </a:spcBef>
              <a:defRPr sz="1100"/>
            </a:lvl2pPr>
            <a:lvl3pPr lvl="2">
              <a:spcBef>
                <a:spcPts val="0"/>
              </a:spcBef>
              <a:defRPr sz="1100"/>
            </a:lvl3pPr>
            <a:lvl4pPr lvl="3">
              <a:spcBef>
                <a:spcPts val="0"/>
              </a:spcBef>
              <a:defRPr sz="1100"/>
            </a:lvl4pPr>
            <a:lvl5pPr lvl="4">
              <a:spcBef>
                <a:spcPts val="0"/>
              </a:spcBef>
              <a:defRPr sz="1100"/>
            </a:lvl5pPr>
            <a:lvl6pPr lvl="5">
              <a:spcBef>
                <a:spcPts val="0"/>
              </a:spcBef>
              <a:defRPr sz="1100"/>
            </a:lvl6pPr>
            <a:lvl7pPr lvl="6">
              <a:spcBef>
                <a:spcPts val="0"/>
              </a:spcBef>
              <a:defRPr sz="1100"/>
            </a:lvl7pPr>
            <a:lvl8pPr lvl="7">
              <a:spcBef>
                <a:spcPts val="0"/>
              </a:spcBef>
              <a:defRPr sz="1100"/>
            </a:lvl8pPr>
            <a:lvl9pPr lvl="8">
              <a:spcBef>
                <a:spcPts val="0"/>
              </a:spcBef>
              <a:defRPr sz="1100"/>
            </a:lvl9pPr>
          </a:lstStyle>
          <a:p/>
        </p:txBody>
      </p:sp>
    </p:spTree>
  </p:cSld>
  <p:clrMap accent1="accent1" accent2="accent2" accent3="accent3" accent4="accent4" accent5="accent5" accent6="accent6" bg1="lt1" bg2="dk2" tx1="dk1" tx2="lt2" folHlink="folHlink" hlink="hlink"/>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50" name="Shape 50"/>
        <p:cNvGrpSpPr/>
        <p:nvPr/>
      </p:nvGrpSpPr>
      <p:grpSpPr>
        <a:xfrm>
          <a:off x="0" y="0"/>
          <a:ext cx="0" cy="0"/>
          <a:chOff x="0" y="0"/>
          <a:chExt cx="0" cy="0"/>
        </a:xfrm>
      </p:grpSpPr>
      <p:sp>
        <p:nvSpPr>
          <p:cNvPr id="51" name="Shape 51"/>
          <p:cNvSpPr/>
          <p:nvPr>
            <p:ph idx="2" type="sldImg"/>
          </p:nvPr>
        </p:nvSpPr>
        <p:spPr>
          <a:xfrm>
            <a:off x="381300" y="685800"/>
            <a:ext cx="6096075" cy="3429000"/>
          </a:xfrm>
          <a:custGeom>
            <a:pathLst>
              <a:path extrusionOk="0" h="120000" w="120000">
                <a:moveTo>
                  <a:pt x="0" y="0"/>
                </a:moveTo>
                <a:lnTo>
                  <a:pt x="120000" y="0"/>
                </a:lnTo>
                <a:lnTo>
                  <a:pt x="120000" y="120000"/>
                </a:lnTo>
                <a:lnTo>
                  <a:pt x="0" y="120000"/>
                </a:lnTo>
                <a:close/>
              </a:path>
            </a:pathLst>
          </a:custGeom>
        </p:spPr>
      </p:sp>
      <p:sp>
        <p:nvSpPr>
          <p:cNvPr id="52" name="Shape 52"/>
          <p:cNvSpPr txBox="1"/>
          <p:nvPr>
            <p:ph idx="1" type="body"/>
          </p:nvPr>
        </p:nvSpPr>
        <p:spPr>
          <a:xfrm>
            <a:off x="685800" y="4343400"/>
            <a:ext cx="5486400" cy="4114800"/>
          </a:xfrm>
          <a:prstGeom prst="rect">
            <a:avLst/>
          </a:prstGeom>
        </p:spPr>
        <p:txBody>
          <a:bodyPr anchorCtr="0" anchor="t" bIns="91425" lIns="91425" rIns="91425" tIns="91425">
            <a:noAutofit/>
          </a:bodyPr>
          <a:lstStyle/>
          <a:p>
            <a:pPr lvl="0">
              <a:spcBef>
                <a:spcPts val="0"/>
              </a:spcBef>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55" name="Shape 55"/>
        <p:cNvGrpSpPr/>
        <p:nvPr/>
      </p:nvGrpSpPr>
      <p:grpSpPr>
        <a:xfrm>
          <a:off x="0" y="0"/>
          <a:ext cx="0" cy="0"/>
          <a:chOff x="0" y="0"/>
          <a:chExt cx="0" cy="0"/>
        </a:xfrm>
      </p:grpSpPr>
      <p:sp>
        <p:nvSpPr>
          <p:cNvPr id="56" name="Shape 56"/>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57" name="Shape 57"/>
          <p:cNvSpPr txBox="1"/>
          <p:nvPr>
            <p:ph idx="1" type="body"/>
          </p:nvPr>
        </p:nvSpPr>
        <p:spPr>
          <a:xfrm>
            <a:off x="685800" y="4343400"/>
            <a:ext cx="5486400" cy="4114800"/>
          </a:xfrm>
          <a:prstGeom prst="rect">
            <a:avLst/>
          </a:prstGeom>
        </p:spPr>
        <p:txBody>
          <a:bodyPr anchorCtr="0" anchor="t" bIns="91425" lIns="91425" rIns="91425" tIns="91425">
            <a:noAutofit/>
          </a:bodyPr>
          <a:lstStyle/>
          <a:p>
            <a:pPr lvl="0">
              <a:spcBef>
                <a:spcPts val="0"/>
              </a:spcBef>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61" name="Shape 61"/>
        <p:cNvGrpSpPr/>
        <p:nvPr/>
      </p:nvGrpSpPr>
      <p:grpSpPr>
        <a:xfrm>
          <a:off x="0" y="0"/>
          <a:ext cx="0" cy="0"/>
          <a:chOff x="0" y="0"/>
          <a:chExt cx="0" cy="0"/>
        </a:xfrm>
      </p:grpSpPr>
      <p:sp>
        <p:nvSpPr>
          <p:cNvPr id="62" name="Shape 62"/>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63" name="Shape 63"/>
          <p:cNvSpPr txBox="1"/>
          <p:nvPr>
            <p:ph idx="1" type="body"/>
          </p:nvPr>
        </p:nvSpPr>
        <p:spPr>
          <a:xfrm>
            <a:off x="685800" y="4343400"/>
            <a:ext cx="5486400" cy="4114800"/>
          </a:xfrm>
          <a:prstGeom prst="rect">
            <a:avLst/>
          </a:prstGeom>
        </p:spPr>
        <p:txBody>
          <a:bodyPr anchorCtr="0" anchor="t" bIns="91425" lIns="91425" rIns="91425" tIns="91425">
            <a:noAutofit/>
          </a:bodyPr>
          <a:lstStyle/>
          <a:p>
            <a:pPr lvl="0">
              <a:spcBef>
                <a:spcPts val="0"/>
              </a:spcBef>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67" name="Shape 67"/>
        <p:cNvGrpSpPr/>
        <p:nvPr/>
      </p:nvGrpSpPr>
      <p:grpSpPr>
        <a:xfrm>
          <a:off x="0" y="0"/>
          <a:ext cx="0" cy="0"/>
          <a:chOff x="0" y="0"/>
          <a:chExt cx="0" cy="0"/>
        </a:xfrm>
      </p:grpSpPr>
      <p:sp>
        <p:nvSpPr>
          <p:cNvPr id="68" name="Shape 68"/>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69" name="Shape 69"/>
          <p:cNvSpPr txBox="1"/>
          <p:nvPr>
            <p:ph idx="1" type="body"/>
          </p:nvPr>
        </p:nvSpPr>
        <p:spPr>
          <a:xfrm>
            <a:off x="685800" y="4343400"/>
            <a:ext cx="5486400" cy="4114800"/>
          </a:xfrm>
          <a:prstGeom prst="rect">
            <a:avLst/>
          </a:prstGeom>
        </p:spPr>
        <p:txBody>
          <a:bodyPr anchorCtr="0" anchor="t" bIns="91425" lIns="91425" rIns="91425" tIns="91425">
            <a:noAutofit/>
          </a:bodyPr>
          <a:lstStyle/>
          <a:p>
            <a:pPr lvl="0">
              <a:spcBef>
                <a:spcPts val="0"/>
              </a:spcBef>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73" name="Shape 73"/>
        <p:cNvGrpSpPr/>
        <p:nvPr/>
      </p:nvGrpSpPr>
      <p:grpSpPr>
        <a:xfrm>
          <a:off x="0" y="0"/>
          <a:ext cx="0" cy="0"/>
          <a:chOff x="0" y="0"/>
          <a:chExt cx="0" cy="0"/>
        </a:xfrm>
      </p:grpSpPr>
      <p:sp>
        <p:nvSpPr>
          <p:cNvPr id="74" name="Shape 74"/>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75" name="Shape 75"/>
          <p:cNvSpPr txBox="1"/>
          <p:nvPr>
            <p:ph idx="1" type="body"/>
          </p:nvPr>
        </p:nvSpPr>
        <p:spPr>
          <a:xfrm>
            <a:off x="685800" y="4343400"/>
            <a:ext cx="5486400" cy="4114800"/>
          </a:xfrm>
          <a:prstGeom prst="rect">
            <a:avLst/>
          </a:prstGeom>
        </p:spPr>
        <p:txBody>
          <a:bodyPr anchorCtr="0" anchor="t" bIns="91425" lIns="91425" rIns="91425" tIns="91425">
            <a:noAutofit/>
          </a:bodyPr>
          <a:lstStyle/>
          <a:p>
            <a:pPr lvl="0">
              <a:spcBef>
                <a:spcPts val="0"/>
              </a:spcBef>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79" name="Shape 79"/>
        <p:cNvGrpSpPr/>
        <p:nvPr/>
      </p:nvGrpSpPr>
      <p:grpSpPr>
        <a:xfrm>
          <a:off x="0" y="0"/>
          <a:ext cx="0" cy="0"/>
          <a:chOff x="0" y="0"/>
          <a:chExt cx="0" cy="0"/>
        </a:xfrm>
      </p:grpSpPr>
      <p:sp>
        <p:nvSpPr>
          <p:cNvPr id="80" name="Shape 80"/>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81" name="Shape 81"/>
          <p:cNvSpPr txBox="1"/>
          <p:nvPr>
            <p:ph idx="1" type="body"/>
          </p:nvPr>
        </p:nvSpPr>
        <p:spPr>
          <a:xfrm>
            <a:off x="685800" y="4343400"/>
            <a:ext cx="5486400" cy="4114800"/>
          </a:xfrm>
          <a:prstGeom prst="rect">
            <a:avLst/>
          </a:prstGeom>
        </p:spPr>
        <p:txBody>
          <a:bodyPr anchorCtr="0" anchor="t" bIns="91425" lIns="91425" rIns="91425" tIns="91425">
            <a:noAutofit/>
          </a:bodyPr>
          <a:lstStyle/>
          <a:p>
            <a:pPr lvl="0">
              <a:spcBef>
                <a:spcPts val="0"/>
              </a:spcBef>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85" name="Shape 85"/>
        <p:cNvGrpSpPr/>
        <p:nvPr/>
      </p:nvGrpSpPr>
      <p:grpSpPr>
        <a:xfrm>
          <a:off x="0" y="0"/>
          <a:ext cx="0" cy="0"/>
          <a:chOff x="0" y="0"/>
          <a:chExt cx="0" cy="0"/>
        </a:xfrm>
      </p:grpSpPr>
      <p:sp>
        <p:nvSpPr>
          <p:cNvPr id="86" name="Shape 86"/>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87" name="Shape 87"/>
          <p:cNvSpPr txBox="1"/>
          <p:nvPr>
            <p:ph idx="1" type="body"/>
          </p:nvPr>
        </p:nvSpPr>
        <p:spPr>
          <a:xfrm>
            <a:off x="685800" y="4343400"/>
            <a:ext cx="5486400" cy="4114800"/>
          </a:xfrm>
          <a:prstGeom prst="rect">
            <a:avLst/>
          </a:prstGeom>
        </p:spPr>
        <p:txBody>
          <a:bodyPr anchorCtr="0" anchor="t" bIns="91425" lIns="91425" rIns="91425" tIns="91425">
            <a:noAutofit/>
          </a:bodyPr>
          <a:lstStyle/>
          <a:p>
            <a:pPr lvl="0">
              <a:spcBef>
                <a:spcPts val="0"/>
              </a:spcBef>
              <a:buNone/>
            </a:pPr>
            <a:r>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91" name="Shape 91"/>
        <p:cNvGrpSpPr/>
        <p:nvPr/>
      </p:nvGrpSpPr>
      <p:grpSpPr>
        <a:xfrm>
          <a:off x="0" y="0"/>
          <a:ext cx="0" cy="0"/>
          <a:chOff x="0" y="0"/>
          <a:chExt cx="0" cy="0"/>
        </a:xfrm>
      </p:grpSpPr>
      <p:sp>
        <p:nvSpPr>
          <p:cNvPr id="92" name="Shape 92"/>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93" name="Shape 93"/>
          <p:cNvSpPr txBox="1"/>
          <p:nvPr>
            <p:ph idx="1" type="body"/>
          </p:nvPr>
        </p:nvSpPr>
        <p:spPr>
          <a:xfrm>
            <a:off x="685800" y="4343400"/>
            <a:ext cx="5486400" cy="4114800"/>
          </a:xfrm>
          <a:prstGeom prst="rect">
            <a:avLst/>
          </a:prstGeom>
        </p:spPr>
        <p:txBody>
          <a:bodyPr anchorCtr="0" anchor="t" bIns="91425" lIns="91425" rIns="91425" tIns="91425">
            <a:noAutofit/>
          </a:bodyPr>
          <a:lstStyle/>
          <a:p>
            <a:pPr lvl="0">
              <a:spcBef>
                <a:spcPts val="0"/>
              </a:spcBef>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itle">
  <p:cSld name="Title slide">
    <p:spTree>
      <p:nvGrpSpPr>
        <p:cNvPr id="9" name="Shape 9"/>
        <p:cNvGrpSpPr/>
        <p:nvPr/>
      </p:nvGrpSpPr>
      <p:grpSpPr>
        <a:xfrm>
          <a:off x="0" y="0"/>
          <a:ext cx="0" cy="0"/>
          <a:chOff x="0" y="0"/>
          <a:chExt cx="0" cy="0"/>
        </a:xfrm>
      </p:grpSpPr>
      <p:sp>
        <p:nvSpPr>
          <p:cNvPr id="10" name="Shape 10"/>
          <p:cNvSpPr txBox="1"/>
          <p:nvPr>
            <p:ph type="ctrTitle"/>
          </p:nvPr>
        </p:nvSpPr>
        <p:spPr>
          <a:xfrm>
            <a:off x="311708" y="744575"/>
            <a:ext cx="8520600" cy="2052600"/>
          </a:xfrm>
          <a:prstGeom prst="rect">
            <a:avLst/>
          </a:prstGeom>
        </p:spPr>
        <p:txBody>
          <a:bodyPr anchorCtr="0" anchor="b" bIns="91425" lIns="91425" rIns="91425" tIns="91425"/>
          <a:lstStyle>
            <a:lvl1pPr lvl="0" algn="ctr">
              <a:spcBef>
                <a:spcPts val="0"/>
              </a:spcBef>
              <a:buSzPct val="100000"/>
              <a:defRPr sz="5200"/>
            </a:lvl1pPr>
            <a:lvl2pPr lvl="1" algn="ctr">
              <a:spcBef>
                <a:spcPts val="0"/>
              </a:spcBef>
              <a:buSzPct val="100000"/>
              <a:defRPr sz="5200"/>
            </a:lvl2pPr>
            <a:lvl3pPr lvl="2" algn="ctr">
              <a:spcBef>
                <a:spcPts val="0"/>
              </a:spcBef>
              <a:buSzPct val="100000"/>
              <a:defRPr sz="5200"/>
            </a:lvl3pPr>
            <a:lvl4pPr lvl="3" algn="ctr">
              <a:spcBef>
                <a:spcPts val="0"/>
              </a:spcBef>
              <a:buSzPct val="100000"/>
              <a:defRPr sz="5200"/>
            </a:lvl4pPr>
            <a:lvl5pPr lvl="4" algn="ctr">
              <a:spcBef>
                <a:spcPts val="0"/>
              </a:spcBef>
              <a:buSzPct val="100000"/>
              <a:defRPr sz="5200"/>
            </a:lvl5pPr>
            <a:lvl6pPr lvl="5" algn="ctr">
              <a:spcBef>
                <a:spcPts val="0"/>
              </a:spcBef>
              <a:buSzPct val="100000"/>
              <a:defRPr sz="5200"/>
            </a:lvl6pPr>
            <a:lvl7pPr lvl="6" algn="ctr">
              <a:spcBef>
                <a:spcPts val="0"/>
              </a:spcBef>
              <a:buSzPct val="100000"/>
              <a:defRPr sz="5200"/>
            </a:lvl7pPr>
            <a:lvl8pPr lvl="7" algn="ctr">
              <a:spcBef>
                <a:spcPts val="0"/>
              </a:spcBef>
              <a:buSzPct val="100000"/>
              <a:defRPr sz="5200"/>
            </a:lvl8pPr>
            <a:lvl9pPr lvl="8" algn="ctr">
              <a:spcBef>
                <a:spcPts val="0"/>
              </a:spcBef>
              <a:buSzPct val="100000"/>
              <a:defRPr sz="5200"/>
            </a:lvl9pPr>
          </a:lstStyle>
          <a:p/>
        </p:txBody>
      </p:sp>
      <p:sp>
        <p:nvSpPr>
          <p:cNvPr id="11" name="Shape 11"/>
          <p:cNvSpPr txBox="1"/>
          <p:nvPr>
            <p:ph idx="1" type="subTitle"/>
          </p:nvPr>
        </p:nvSpPr>
        <p:spPr>
          <a:xfrm>
            <a:off x="311700" y="2834125"/>
            <a:ext cx="8520600" cy="792600"/>
          </a:xfrm>
          <a:prstGeom prst="rect">
            <a:avLst/>
          </a:prstGeom>
        </p:spPr>
        <p:txBody>
          <a:bodyPr anchorCtr="0" anchor="t" bIns="91425" lIns="91425" rIns="91425" tIns="91425"/>
          <a:lstStyle>
            <a:lvl1pPr lvl="0" algn="ctr">
              <a:lnSpc>
                <a:spcPct val="100000"/>
              </a:lnSpc>
              <a:spcBef>
                <a:spcPts val="0"/>
              </a:spcBef>
              <a:spcAft>
                <a:spcPts val="0"/>
              </a:spcAft>
              <a:buSzPct val="100000"/>
              <a:buNone/>
              <a:defRPr sz="2800"/>
            </a:lvl1pPr>
            <a:lvl2pPr lvl="1" algn="ctr">
              <a:lnSpc>
                <a:spcPct val="100000"/>
              </a:lnSpc>
              <a:spcBef>
                <a:spcPts val="0"/>
              </a:spcBef>
              <a:spcAft>
                <a:spcPts val="0"/>
              </a:spcAft>
              <a:buSzPct val="100000"/>
              <a:buNone/>
              <a:defRPr sz="2800"/>
            </a:lvl2pPr>
            <a:lvl3pPr lvl="2" algn="ctr">
              <a:lnSpc>
                <a:spcPct val="100000"/>
              </a:lnSpc>
              <a:spcBef>
                <a:spcPts val="0"/>
              </a:spcBef>
              <a:spcAft>
                <a:spcPts val="0"/>
              </a:spcAft>
              <a:buSzPct val="100000"/>
              <a:buNone/>
              <a:defRPr sz="2800"/>
            </a:lvl3pPr>
            <a:lvl4pPr lvl="3" algn="ctr">
              <a:lnSpc>
                <a:spcPct val="100000"/>
              </a:lnSpc>
              <a:spcBef>
                <a:spcPts val="0"/>
              </a:spcBef>
              <a:spcAft>
                <a:spcPts val="0"/>
              </a:spcAft>
              <a:buSzPct val="100000"/>
              <a:buNone/>
              <a:defRPr sz="2800"/>
            </a:lvl4pPr>
            <a:lvl5pPr lvl="4" algn="ctr">
              <a:lnSpc>
                <a:spcPct val="100000"/>
              </a:lnSpc>
              <a:spcBef>
                <a:spcPts val="0"/>
              </a:spcBef>
              <a:spcAft>
                <a:spcPts val="0"/>
              </a:spcAft>
              <a:buSzPct val="100000"/>
              <a:buNone/>
              <a:defRPr sz="2800"/>
            </a:lvl5pPr>
            <a:lvl6pPr lvl="5" algn="ctr">
              <a:lnSpc>
                <a:spcPct val="100000"/>
              </a:lnSpc>
              <a:spcBef>
                <a:spcPts val="0"/>
              </a:spcBef>
              <a:spcAft>
                <a:spcPts val="0"/>
              </a:spcAft>
              <a:buSzPct val="100000"/>
              <a:buNone/>
              <a:defRPr sz="2800"/>
            </a:lvl6pPr>
            <a:lvl7pPr lvl="6" algn="ctr">
              <a:lnSpc>
                <a:spcPct val="100000"/>
              </a:lnSpc>
              <a:spcBef>
                <a:spcPts val="0"/>
              </a:spcBef>
              <a:spcAft>
                <a:spcPts val="0"/>
              </a:spcAft>
              <a:buSzPct val="100000"/>
              <a:buNone/>
              <a:defRPr sz="2800"/>
            </a:lvl7pPr>
            <a:lvl8pPr lvl="7" algn="ctr">
              <a:lnSpc>
                <a:spcPct val="100000"/>
              </a:lnSpc>
              <a:spcBef>
                <a:spcPts val="0"/>
              </a:spcBef>
              <a:spcAft>
                <a:spcPts val="0"/>
              </a:spcAft>
              <a:buSzPct val="100000"/>
              <a:buNone/>
              <a:defRPr sz="2800"/>
            </a:lvl8pPr>
            <a:lvl9pPr lvl="8" algn="ctr">
              <a:lnSpc>
                <a:spcPct val="100000"/>
              </a:lnSpc>
              <a:spcBef>
                <a:spcPts val="0"/>
              </a:spcBef>
              <a:spcAft>
                <a:spcPts val="0"/>
              </a:spcAft>
              <a:buSzPct val="100000"/>
              <a:buNone/>
              <a:defRPr sz="2800"/>
            </a:lvl9pPr>
          </a:lstStyle>
          <a:p/>
        </p:txBody>
      </p:sp>
      <p:sp>
        <p:nvSpPr>
          <p:cNvPr id="12" name="Shape 12"/>
          <p:cNvSpPr txBox="1"/>
          <p:nvPr>
            <p:ph idx="12" type="sldNum"/>
          </p:nvPr>
        </p:nvSpPr>
        <p:spPr>
          <a:xfrm>
            <a:off x="8472457" y="4663216"/>
            <a:ext cx="548700" cy="393600"/>
          </a:xfrm>
          <a:prstGeom prst="rect">
            <a:avLst/>
          </a:prstGeom>
        </p:spPr>
        <p:txBody>
          <a:bodyPr anchorCtr="0" anchor="ctr" bIns="91425" lIns="91425" rIns="91425" tIns="91425">
            <a:noAutofit/>
          </a:bodyPr>
          <a:lstStyle/>
          <a:p>
            <a:pPr lvl="0">
              <a:spcBef>
                <a:spcPts val="0"/>
              </a:spcBef>
              <a:buNone/>
            </a:pPr>
            <a:fld id="{00000000-1234-1234-1234-123412341234}" type="slidenum">
              <a:rPr lang="en"/>
              <a:t>‹#›</a:t>
            </a:fld>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name="Big number">
    <p:spTree>
      <p:nvGrpSpPr>
        <p:cNvPr id="44" name="Shape 44"/>
        <p:cNvGrpSpPr/>
        <p:nvPr/>
      </p:nvGrpSpPr>
      <p:grpSpPr>
        <a:xfrm>
          <a:off x="0" y="0"/>
          <a:ext cx="0" cy="0"/>
          <a:chOff x="0" y="0"/>
          <a:chExt cx="0" cy="0"/>
        </a:xfrm>
      </p:grpSpPr>
      <p:sp>
        <p:nvSpPr>
          <p:cNvPr id="45" name="Shape 45"/>
          <p:cNvSpPr txBox="1"/>
          <p:nvPr>
            <p:ph type="title"/>
          </p:nvPr>
        </p:nvSpPr>
        <p:spPr>
          <a:xfrm>
            <a:off x="311700" y="1106125"/>
            <a:ext cx="8520600" cy="1963500"/>
          </a:xfrm>
          <a:prstGeom prst="rect">
            <a:avLst/>
          </a:prstGeom>
        </p:spPr>
        <p:txBody>
          <a:bodyPr anchorCtr="0" anchor="b" bIns="91425" lIns="91425" rIns="91425" tIns="91425"/>
          <a:lstStyle>
            <a:lvl1pPr lvl="0" algn="ctr">
              <a:spcBef>
                <a:spcPts val="0"/>
              </a:spcBef>
              <a:buSzPct val="100000"/>
              <a:defRPr sz="12000"/>
            </a:lvl1pPr>
            <a:lvl2pPr lvl="1" algn="ctr">
              <a:spcBef>
                <a:spcPts val="0"/>
              </a:spcBef>
              <a:buSzPct val="100000"/>
              <a:defRPr sz="12000"/>
            </a:lvl2pPr>
            <a:lvl3pPr lvl="2" algn="ctr">
              <a:spcBef>
                <a:spcPts val="0"/>
              </a:spcBef>
              <a:buSzPct val="100000"/>
              <a:defRPr sz="12000"/>
            </a:lvl3pPr>
            <a:lvl4pPr lvl="3" algn="ctr">
              <a:spcBef>
                <a:spcPts val="0"/>
              </a:spcBef>
              <a:buSzPct val="100000"/>
              <a:defRPr sz="12000"/>
            </a:lvl4pPr>
            <a:lvl5pPr lvl="4" algn="ctr">
              <a:spcBef>
                <a:spcPts val="0"/>
              </a:spcBef>
              <a:buSzPct val="100000"/>
              <a:defRPr sz="12000"/>
            </a:lvl5pPr>
            <a:lvl6pPr lvl="5" algn="ctr">
              <a:spcBef>
                <a:spcPts val="0"/>
              </a:spcBef>
              <a:buSzPct val="100000"/>
              <a:defRPr sz="12000"/>
            </a:lvl6pPr>
            <a:lvl7pPr lvl="6" algn="ctr">
              <a:spcBef>
                <a:spcPts val="0"/>
              </a:spcBef>
              <a:buSzPct val="100000"/>
              <a:defRPr sz="12000"/>
            </a:lvl7pPr>
            <a:lvl8pPr lvl="7" algn="ctr">
              <a:spcBef>
                <a:spcPts val="0"/>
              </a:spcBef>
              <a:buSzPct val="100000"/>
              <a:defRPr sz="12000"/>
            </a:lvl8pPr>
            <a:lvl9pPr lvl="8" algn="ctr">
              <a:spcBef>
                <a:spcPts val="0"/>
              </a:spcBef>
              <a:buSzPct val="100000"/>
              <a:defRPr sz="12000"/>
            </a:lvl9pPr>
          </a:lstStyle>
          <a:p/>
        </p:txBody>
      </p:sp>
      <p:sp>
        <p:nvSpPr>
          <p:cNvPr id="46" name="Shape 46"/>
          <p:cNvSpPr txBox="1"/>
          <p:nvPr>
            <p:ph idx="1" type="body"/>
          </p:nvPr>
        </p:nvSpPr>
        <p:spPr>
          <a:xfrm>
            <a:off x="311700" y="3152225"/>
            <a:ext cx="8520600" cy="1300800"/>
          </a:xfrm>
          <a:prstGeom prst="rect">
            <a:avLst/>
          </a:prstGeom>
        </p:spPr>
        <p:txBody>
          <a:bodyPr anchorCtr="0" anchor="t" bIns="91425" lIns="91425" rIns="91425" tIns="91425"/>
          <a:lstStyle>
            <a:lvl1pPr lvl="0" algn="ctr">
              <a:spcBef>
                <a:spcPts val="0"/>
              </a:spcBef>
              <a:defRPr/>
            </a:lvl1pPr>
            <a:lvl2pPr lvl="1" algn="ctr">
              <a:spcBef>
                <a:spcPts val="0"/>
              </a:spcBef>
              <a:defRPr/>
            </a:lvl2pPr>
            <a:lvl3pPr lvl="2" algn="ctr">
              <a:spcBef>
                <a:spcPts val="0"/>
              </a:spcBef>
              <a:defRPr/>
            </a:lvl3pPr>
            <a:lvl4pPr lvl="3" algn="ctr">
              <a:spcBef>
                <a:spcPts val="0"/>
              </a:spcBef>
              <a:defRPr/>
            </a:lvl4pPr>
            <a:lvl5pPr lvl="4" algn="ctr">
              <a:spcBef>
                <a:spcPts val="0"/>
              </a:spcBef>
              <a:defRPr/>
            </a:lvl5pPr>
            <a:lvl6pPr lvl="5" algn="ctr">
              <a:spcBef>
                <a:spcPts val="0"/>
              </a:spcBef>
              <a:defRPr/>
            </a:lvl6pPr>
            <a:lvl7pPr lvl="6" algn="ctr">
              <a:spcBef>
                <a:spcPts val="0"/>
              </a:spcBef>
              <a:defRPr/>
            </a:lvl7pPr>
            <a:lvl8pPr lvl="7" algn="ctr">
              <a:spcBef>
                <a:spcPts val="0"/>
              </a:spcBef>
              <a:defRPr/>
            </a:lvl8pPr>
            <a:lvl9pPr lvl="8" algn="ctr">
              <a:spcBef>
                <a:spcPts val="0"/>
              </a:spcBef>
              <a:defRPr/>
            </a:lvl9pPr>
          </a:lstStyle>
          <a:p/>
        </p:txBody>
      </p:sp>
      <p:sp>
        <p:nvSpPr>
          <p:cNvPr id="47" name="Shape 47"/>
          <p:cNvSpPr txBox="1"/>
          <p:nvPr>
            <p:ph idx="12" type="sldNum"/>
          </p:nvPr>
        </p:nvSpPr>
        <p:spPr>
          <a:xfrm>
            <a:off x="8472457" y="4663216"/>
            <a:ext cx="548700" cy="393600"/>
          </a:xfrm>
          <a:prstGeom prst="rect">
            <a:avLst/>
          </a:prstGeom>
        </p:spPr>
        <p:txBody>
          <a:bodyPr anchorCtr="0" anchor="ctr" bIns="91425" lIns="91425" rIns="91425" tIns="91425">
            <a:noAutofit/>
          </a:bodyPr>
          <a:lstStyle/>
          <a:p>
            <a:pPr lvl="0">
              <a:spcBef>
                <a:spcPts val="0"/>
              </a:spcBef>
              <a:buNone/>
            </a:pPr>
            <a:fld id="{00000000-1234-1234-1234-123412341234}" type="slidenum">
              <a:rPr lang="en"/>
              <a:t>‹#›</a:t>
            </a:fld>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blank">
  <p:cSld name="Blank">
    <p:spTree>
      <p:nvGrpSpPr>
        <p:cNvPr id="48" name="Shape 48"/>
        <p:cNvGrpSpPr/>
        <p:nvPr/>
      </p:nvGrpSpPr>
      <p:grpSpPr>
        <a:xfrm>
          <a:off x="0" y="0"/>
          <a:ext cx="0" cy="0"/>
          <a:chOff x="0" y="0"/>
          <a:chExt cx="0" cy="0"/>
        </a:xfrm>
      </p:grpSpPr>
      <p:sp>
        <p:nvSpPr>
          <p:cNvPr id="49" name="Shape 49"/>
          <p:cNvSpPr txBox="1"/>
          <p:nvPr>
            <p:ph idx="12" type="sldNum"/>
          </p:nvPr>
        </p:nvSpPr>
        <p:spPr>
          <a:xfrm>
            <a:off x="8472457" y="4663216"/>
            <a:ext cx="548700" cy="393600"/>
          </a:xfrm>
          <a:prstGeom prst="rect">
            <a:avLst/>
          </a:prstGeom>
        </p:spPr>
        <p:txBody>
          <a:bodyPr anchorCtr="0" anchor="ctr" bIns="91425" lIns="91425" rIns="91425" tIns="91425">
            <a:noAutofit/>
          </a:bodyPr>
          <a:lstStyle/>
          <a:p>
            <a:pPr lvl="0">
              <a:spcBef>
                <a:spcPts val="0"/>
              </a:spcBef>
              <a:buNone/>
            </a:pPr>
            <a:fld id="{00000000-1234-1234-1234-123412341234}" type="slidenum">
              <a:rPr lang="en"/>
              <a:t>‹#›</a:t>
            </a:fld>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secHead">
  <p:cSld name="Section header">
    <p:spTree>
      <p:nvGrpSpPr>
        <p:cNvPr id="13" name="Shape 13"/>
        <p:cNvGrpSpPr/>
        <p:nvPr/>
      </p:nvGrpSpPr>
      <p:grpSpPr>
        <a:xfrm>
          <a:off x="0" y="0"/>
          <a:ext cx="0" cy="0"/>
          <a:chOff x="0" y="0"/>
          <a:chExt cx="0" cy="0"/>
        </a:xfrm>
      </p:grpSpPr>
      <p:sp>
        <p:nvSpPr>
          <p:cNvPr id="14" name="Shape 14"/>
          <p:cNvSpPr txBox="1"/>
          <p:nvPr>
            <p:ph type="title"/>
          </p:nvPr>
        </p:nvSpPr>
        <p:spPr>
          <a:xfrm>
            <a:off x="311700" y="2150850"/>
            <a:ext cx="8520600" cy="841800"/>
          </a:xfrm>
          <a:prstGeom prst="rect">
            <a:avLst/>
          </a:prstGeom>
        </p:spPr>
        <p:txBody>
          <a:bodyPr anchorCtr="0" anchor="ctr" bIns="91425" lIns="91425" rIns="91425" tIns="91425"/>
          <a:lstStyle>
            <a:lvl1pPr lvl="0" algn="ctr">
              <a:spcBef>
                <a:spcPts val="0"/>
              </a:spcBef>
              <a:buSzPct val="100000"/>
              <a:defRPr sz="3600"/>
            </a:lvl1pPr>
            <a:lvl2pPr lvl="1" algn="ctr">
              <a:spcBef>
                <a:spcPts val="0"/>
              </a:spcBef>
              <a:buSzPct val="100000"/>
              <a:defRPr sz="3600"/>
            </a:lvl2pPr>
            <a:lvl3pPr lvl="2" algn="ctr">
              <a:spcBef>
                <a:spcPts val="0"/>
              </a:spcBef>
              <a:buSzPct val="100000"/>
              <a:defRPr sz="3600"/>
            </a:lvl3pPr>
            <a:lvl4pPr lvl="3" algn="ctr">
              <a:spcBef>
                <a:spcPts val="0"/>
              </a:spcBef>
              <a:buSzPct val="100000"/>
              <a:defRPr sz="3600"/>
            </a:lvl4pPr>
            <a:lvl5pPr lvl="4" algn="ctr">
              <a:spcBef>
                <a:spcPts val="0"/>
              </a:spcBef>
              <a:buSzPct val="100000"/>
              <a:defRPr sz="3600"/>
            </a:lvl5pPr>
            <a:lvl6pPr lvl="5" algn="ctr">
              <a:spcBef>
                <a:spcPts val="0"/>
              </a:spcBef>
              <a:buSzPct val="100000"/>
              <a:defRPr sz="3600"/>
            </a:lvl6pPr>
            <a:lvl7pPr lvl="6" algn="ctr">
              <a:spcBef>
                <a:spcPts val="0"/>
              </a:spcBef>
              <a:buSzPct val="100000"/>
              <a:defRPr sz="3600"/>
            </a:lvl7pPr>
            <a:lvl8pPr lvl="7" algn="ctr">
              <a:spcBef>
                <a:spcPts val="0"/>
              </a:spcBef>
              <a:buSzPct val="100000"/>
              <a:defRPr sz="3600"/>
            </a:lvl8pPr>
            <a:lvl9pPr lvl="8" algn="ctr">
              <a:spcBef>
                <a:spcPts val="0"/>
              </a:spcBef>
              <a:buSzPct val="100000"/>
              <a:defRPr sz="3600"/>
            </a:lvl9pPr>
          </a:lstStyle>
          <a:p/>
        </p:txBody>
      </p:sp>
      <p:sp>
        <p:nvSpPr>
          <p:cNvPr id="15" name="Shape 15"/>
          <p:cNvSpPr txBox="1"/>
          <p:nvPr>
            <p:ph idx="12" type="sldNum"/>
          </p:nvPr>
        </p:nvSpPr>
        <p:spPr>
          <a:xfrm>
            <a:off x="8472457" y="4663216"/>
            <a:ext cx="548700" cy="393600"/>
          </a:xfrm>
          <a:prstGeom prst="rect">
            <a:avLst/>
          </a:prstGeom>
        </p:spPr>
        <p:txBody>
          <a:bodyPr anchorCtr="0" anchor="ctr" bIns="91425" lIns="91425" rIns="91425" tIns="91425">
            <a:noAutofit/>
          </a:bodyPr>
          <a:lstStyle/>
          <a:p>
            <a:pPr lvl="0">
              <a:spcBef>
                <a:spcPts val="0"/>
              </a:spcBef>
              <a:buNone/>
            </a:pPr>
            <a:fld id="{00000000-1234-1234-1234-123412341234}" type="slidenum">
              <a:rPr lang="en"/>
              <a:t>‹#›</a:t>
            </a:fld>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x">
  <p:cSld name="Title and body">
    <p:spTree>
      <p:nvGrpSpPr>
        <p:cNvPr id="16" name="Shape 16"/>
        <p:cNvGrpSpPr/>
        <p:nvPr/>
      </p:nvGrpSpPr>
      <p:grpSpPr>
        <a:xfrm>
          <a:off x="0" y="0"/>
          <a:ext cx="0" cy="0"/>
          <a:chOff x="0" y="0"/>
          <a:chExt cx="0" cy="0"/>
        </a:xfrm>
      </p:grpSpPr>
      <p:sp>
        <p:nvSpPr>
          <p:cNvPr id="17" name="Shape 17"/>
          <p:cNvSpPr txBox="1"/>
          <p:nvPr>
            <p:ph type="title"/>
          </p:nvPr>
        </p:nvSpPr>
        <p:spPr>
          <a:xfrm>
            <a:off x="311700" y="445025"/>
            <a:ext cx="8520600" cy="572700"/>
          </a:xfrm>
          <a:prstGeom prst="rect">
            <a:avLst/>
          </a:prstGeom>
        </p:spPr>
        <p:txBody>
          <a:bodyPr anchorCtr="0" anchor="t" bIns="91425" lIns="91425" rIns="91425" tIns="91425"/>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p:txBody>
      </p:sp>
      <p:sp>
        <p:nvSpPr>
          <p:cNvPr id="18" name="Shape 18"/>
          <p:cNvSpPr txBox="1"/>
          <p:nvPr>
            <p:ph idx="1" type="body"/>
          </p:nvPr>
        </p:nvSpPr>
        <p:spPr>
          <a:xfrm>
            <a:off x="311700" y="1152475"/>
            <a:ext cx="8520600" cy="3416400"/>
          </a:xfrm>
          <a:prstGeom prst="rect">
            <a:avLst/>
          </a:prstGeom>
        </p:spPr>
        <p:txBody>
          <a:bodyPr anchorCtr="0" anchor="t" bIns="91425" lIns="91425" rIns="91425" tIns="91425"/>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p:txBody>
      </p:sp>
      <p:sp>
        <p:nvSpPr>
          <p:cNvPr id="19" name="Shape 19"/>
          <p:cNvSpPr txBox="1"/>
          <p:nvPr>
            <p:ph idx="12" type="sldNum"/>
          </p:nvPr>
        </p:nvSpPr>
        <p:spPr>
          <a:xfrm>
            <a:off x="8472457" y="4663216"/>
            <a:ext cx="548700" cy="393600"/>
          </a:xfrm>
          <a:prstGeom prst="rect">
            <a:avLst/>
          </a:prstGeom>
        </p:spPr>
        <p:txBody>
          <a:bodyPr anchorCtr="0" anchor="ctr" bIns="91425" lIns="91425" rIns="91425" tIns="91425">
            <a:noAutofit/>
          </a:bodyPr>
          <a:lstStyle/>
          <a:p>
            <a:pPr lvl="0">
              <a:spcBef>
                <a:spcPts val="0"/>
              </a:spcBef>
              <a:buNone/>
            </a:pPr>
            <a:fld id="{00000000-1234-1234-1234-123412341234}" type="slidenum">
              <a:rPr lang="en"/>
              <a:t>‹#›</a:t>
            </a:fld>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woColTx">
  <p:cSld name="Title and two columns">
    <p:spTree>
      <p:nvGrpSpPr>
        <p:cNvPr id="20" name="Shape 20"/>
        <p:cNvGrpSpPr/>
        <p:nvPr/>
      </p:nvGrpSpPr>
      <p:grpSpPr>
        <a:xfrm>
          <a:off x="0" y="0"/>
          <a:ext cx="0" cy="0"/>
          <a:chOff x="0" y="0"/>
          <a:chExt cx="0" cy="0"/>
        </a:xfrm>
      </p:grpSpPr>
      <p:sp>
        <p:nvSpPr>
          <p:cNvPr id="21" name="Shape 21"/>
          <p:cNvSpPr txBox="1"/>
          <p:nvPr>
            <p:ph type="title"/>
          </p:nvPr>
        </p:nvSpPr>
        <p:spPr>
          <a:xfrm>
            <a:off x="311700" y="445025"/>
            <a:ext cx="8520600" cy="572700"/>
          </a:xfrm>
          <a:prstGeom prst="rect">
            <a:avLst/>
          </a:prstGeom>
        </p:spPr>
        <p:txBody>
          <a:bodyPr anchorCtr="0" anchor="t" bIns="91425" lIns="91425" rIns="91425" tIns="91425"/>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p:txBody>
      </p:sp>
      <p:sp>
        <p:nvSpPr>
          <p:cNvPr id="22" name="Shape 22"/>
          <p:cNvSpPr txBox="1"/>
          <p:nvPr>
            <p:ph idx="1" type="body"/>
          </p:nvPr>
        </p:nvSpPr>
        <p:spPr>
          <a:xfrm>
            <a:off x="311700" y="1152475"/>
            <a:ext cx="3999900" cy="3416400"/>
          </a:xfrm>
          <a:prstGeom prst="rect">
            <a:avLst/>
          </a:prstGeom>
        </p:spPr>
        <p:txBody>
          <a:bodyPr anchorCtr="0" anchor="t" bIns="91425" lIns="91425" rIns="91425" tIns="91425"/>
          <a:lstStyle>
            <a:lvl1pPr lvl="0">
              <a:spcBef>
                <a:spcPts val="0"/>
              </a:spcBef>
              <a:buSzPct val="100000"/>
              <a:defRPr sz="1400"/>
            </a:lvl1pPr>
            <a:lvl2pPr lvl="1">
              <a:spcBef>
                <a:spcPts val="0"/>
              </a:spcBef>
              <a:buSzPct val="100000"/>
              <a:defRPr sz="1200"/>
            </a:lvl2pPr>
            <a:lvl3pPr lvl="2">
              <a:spcBef>
                <a:spcPts val="0"/>
              </a:spcBef>
              <a:buSzPct val="100000"/>
              <a:defRPr sz="1200"/>
            </a:lvl3pPr>
            <a:lvl4pPr lvl="3">
              <a:spcBef>
                <a:spcPts val="0"/>
              </a:spcBef>
              <a:buSzPct val="100000"/>
              <a:defRPr sz="1200"/>
            </a:lvl4pPr>
            <a:lvl5pPr lvl="4">
              <a:spcBef>
                <a:spcPts val="0"/>
              </a:spcBef>
              <a:buSzPct val="100000"/>
              <a:defRPr sz="1200"/>
            </a:lvl5pPr>
            <a:lvl6pPr lvl="5">
              <a:spcBef>
                <a:spcPts val="0"/>
              </a:spcBef>
              <a:buSzPct val="100000"/>
              <a:defRPr sz="1200"/>
            </a:lvl6pPr>
            <a:lvl7pPr lvl="6">
              <a:spcBef>
                <a:spcPts val="0"/>
              </a:spcBef>
              <a:buSzPct val="100000"/>
              <a:defRPr sz="1200"/>
            </a:lvl7pPr>
            <a:lvl8pPr lvl="7">
              <a:spcBef>
                <a:spcPts val="0"/>
              </a:spcBef>
              <a:buSzPct val="100000"/>
              <a:defRPr sz="1200"/>
            </a:lvl8pPr>
            <a:lvl9pPr lvl="8">
              <a:spcBef>
                <a:spcPts val="0"/>
              </a:spcBef>
              <a:buSzPct val="100000"/>
              <a:defRPr sz="1200"/>
            </a:lvl9pPr>
          </a:lstStyle>
          <a:p/>
        </p:txBody>
      </p:sp>
      <p:sp>
        <p:nvSpPr>
          <p:cNvPr id="23" name="Shape 23"/>
          <p:cNvSpPr txBox="1"/>
          <p:nvPr>
            <p:ph idx="2" type="body"/>
          </p:nvPr>
        </p:nvSpPr>
        <p:spPr>
          <a:xfrm>
            <a:off x="4832400" y="1152475"/>
            <a:ext cx="3999900" cy="3416400"/>
          </a:xfrm>
          <a:prstGeom prst="rect">
            <a:avLst/>
          </a:prstGeom>
        </p:spPr>
        <p:txBody>
          <a:bodyPr anchorCtr="0" anchor="t" bIns="91425" lIns="91425" rIns="91425" tIns="91425"/>
          <a:lstStyle>
            <a:lvl1pPr lvl="0">
              <a:spcBef>
                <a:spcPts val="0"/>
              </a:spcBef>
              <a:buSzPct val="100000"/>
              <a:defRPr sz="1400"/>
            </a:lvl1pPr>
            <a:lvl2pPr lvl="1">
              <a:spcBef>
                <a:spcPts val="0"/>
              </a:spcBef>
              <a:buSzPct val="100000"/>
              <a:defRPr sz="1200"/>
            </a:lvl2pPr>
            <a:lvl3pPr lvl="2">
              <a:spcBef>
                <a:spcPts val="0"/>
              </a:spcBef>
              <a:buSzPct val="100000"/>
              <a:defRPr sz="1200"/>
            </a:lvl3pPr>
            <a:lvl4pPr lvl="3">
              <a:spcBef>
                <a:spcPts val="0"/>
              </a:spcBef>
              <a:buSzPct val="100000"/>
              <a:defRPr sz="1200"/>
            </a:lvl4pPr>
            <a:lvl5pPr lvl="4">
              <a:spcBef>
                <a:spcPts val="0"/>
              </a:spcBef>
              <a:buSzPct val="100000"/>
              <a:defRPr sz="1200"/>
            </a:lvl5pPr>
            <a:lvl6pPr lvl="5">
              <a:spcBef>
                <a:spcPts val="0"/>
              </a:spcBef>
              <a:buSzPct val="100000"/>
              <a:defRPr sz="1200"/>
            </a:lvl6pPr>
            <a:lvl7pPr lvl="6">
              <a:spcBef>
                <a:spcPts val="0"/>
              </a:spcBef>
              <a:buSzPct val="100000"/>
              <a:defRPr sz="1200"/>
            </a:lvl7pPr>
            <a:lvl8pPr lvl="7">
              <a:spcBef>
                <a:spcPts val="0"/>
              </a:spcBef>
              <a:buSzPct val="100000"/>
              <a:defRPr sz="1200"/>
            </a:lvl8pPr>
            <a:lvl9pPr lvl="8">
              <a:spcBef>
                <a:spcPts val="0"/>
              </a:spcBef>
              <a:buSzPct val="100000"/>
              <a:defRPr sz="1200"/>
            </a:lvl9pPr>
          </a:lstStyle>
          <a:p/>
        </p:txBody>
      </p:sp>
      <p:sp>
        <p:nvSpPr>
          <p:cNvPr id="24" name="Shape 24"/>
          <p:cNvSpPr txBox="1"/>
          <p:nvPr>
            <p:ph idx="12" type="sldNum"/>
          </p:nvPr>
        </p:nvSpPr>
        <p:spPr>
          <a:xfrm>
            <a:off x="8472457" y="4663216"/>
            <a:ext cx="548700" cy="393600"/>
          </a:xfrm>
          <a:prstGeom prst="rect">
            <a:avLst/>
          </a:prstGeom>
        </p:spPr>
        <p:txBody>
          <a:bodyPr anchorCtr="0" anchor="ctr" bIns="91425" lIns="91425" rIns="91425" tIns="91425">
            <a:noAutofit/>
          </a:bodyPr>
          <a:lstStyle/>
          <a:p>
            <a:pPr lvl="0">
              <a:spcBef>
                <a:spcPts val="0"/>
              </a:spcBef>
              <a:buNone/>
            </a:pPr>
            <a:fld id="{00000000-1234-1234-1234-123412341234}" type="slidenum">
              <a:rPr lang="en"/>
              <a:t>‹#›</a:t>
            </a:fld>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itleOnly">
  <p:cSld name="Title only">
    <p:spTree>
      <p:nvGrpSpPr>
        <p:cNvPr id="25" name="Shape 25"/>
        <p:cNvGrpSpPr/>
        <p:nvPr/>
      </p:nvGrpSpPr>
      <p:grpSpPr>
        <a:xfrm>
          <a:off x="0" y="0"/>
          <a:ext cx="0" cy="0"/>
          <a:chOff x="0" y="0"/>
          <a:chExt cx="0" cy="0"/>
        </a:xfrm>
      </p:grpSpPr>
      <p:sp>
        <p:nvSpPr>
          <p:cNvPr id="26" name="Shape 26"/>
          <p:cNvSpPr txBox="1"/>
          <p:nvPr>
            <p:ph type="title"/>
          </p:nvPr>
        </p:nvSpPr>
        <p:spPr>
          <a:xfrm>
            <a:off x="311700" y="445025"/>
            <a:ext cx="8520600" cy="572700"/>
          </a:xfrm>
          <a:prstGeom prst="rect">
            <a:avLst/>
          </a:prstGeom>
        </p:spPr>
        <p:txBody>
          <a:bodyPr anchorCtr="0" anchor="t" bIns="91425" lIns="91425" rIns="91425" tIns="91425"/>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p:txBody>
      </p:sp>
      <p:sp>
        <p:nvSpPr>
          <p:cNvPr id="27" name="Shape 27"/>
          <p:cNvSpPr txBox="1"/>
          <p:nvPr>
            <p:ph idx="12" type="sldNum"/>
          </p:nvPr>
        </p:nvSpPr>
        <p:spPr>
          <a:xfrm>
            <a:off x="8472457" y="4663216"/>
            <a:ext cx="548700" cy="393600"/>
          </a:xfrm>
          <a:prstGeom prst="rect">
            <a:avLst/>
          </a:prstGeom>
        </p:spPr>
        <p:txBody>
          <a:bodyPr anchorCtr="0" anchor="ctr" bIns="91425" lIns="91425" rIns="91425" tIns="91425">
            <a:noAutofit/>
          </a:bodyPr>
          <a:lstStyle/>
          <a:p>
            <a:pPr lvl="0">
              <a:spcBef>
                <a:spcPts val="0"/>
              </a:spcBef>
              <a:buNone/>
            </a:pPr>
            <a:fld id="{00000000-1234-1234-1234-123412341234}" type="slidenum">
              <a:rPr lang="en"/>
              <a:t>‹#›</a:t>
            </a:fld>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name="One column text">
    <p:spTree>
      <p:nvGrpSpPr>
        <p:cNvPr id="28" name="Shape 28"/>
        <p:cNvGrpSpPr/>
        <p:nvPr/>
      </p:nvGrpSpPr>
      <p:grpSpPr>
        <a:xfrm>
          <a:off x="0" y="0"/>
          <a:ext cx="0" cy="0"/>
          <a:chOff x="0" y="0"/>
          <a:chExt cx="0" cy="0"/>
        </a:xfrm>
      </p:grpSpPr>
      <p:sp>
        <p:nvSpPr>
          <p:cNvPr id="29" name="Shape 29"/>
          <p:cNvSpPr txBox="1"/>
          <p:nvPr>
            <p:ph type="title"/>
          </p:nvPr>
        </p:nvSpPr>
        <p:spPr>
          <a:xfrm>
            <a:off x="311700" y="555600"/>
            <a:ext cx="2808000" cy="755700"/>
          </a:xfrm>
          <a:prstGeom prst="rect">
            <a:avLst/>
          </a:prstGeom>
        </p:spPr>
        <p:txBody>
          <a:bodyPr anchorCtr="0" anchor="b" bIns="91425" lIns="91425" rIns="91425" tIns="91425"/>
          <a:lstStyle>
            <a:lvl1pPr lvl="0">
              <a:spcBef>
                <a:spcPts val="0"/>
              </a:spcBef>
              <a:buSzPct val="100000"/>
              <a:defRPr sz="2400"/>
            </a:lvl1pPr>
            <a:lvl2pPr lvl="1">
              <a:spcBef>
                <a:spcPts val="0"/>
              </a:spcBef>
              <a:buSzPct val="100000"/>
              <a:defRPr sz="2400"/>
            </a:lvl2pPr>
            <a:lvl3pPr lvl="2">
              <a:spcBef>
                <a:spcPts val="0"/>
              </a:spcBef>
              <a:buSzPct val="100000"/>
              <a:defRPr sz="2400"/>
            </a:lvl3pPr>
            <a:lvl4pPr lvl="3">
              <a:spcBef>
                <a:spcPts val="0"/>
              </a:spcBef>
              <a:buSzPct val="100000"/>
              <a:defRPr sz="2400"/>
            </a:lvl4pPr>
            <a:lvl5pPr lvl="4">
              <a:spcBef>
                <a:spcPts val="0"/>
              </a:spcBef>
              <a:buSzPct val="100000"/>
              <a:defRPr sz="2400"/>
            </a:lvl5pPr>
            <a:lvl6pPr lvl="5">
              <a:spcBef>
                <a:spcPts val="0"/>
              </a:spcBef>
              <a:buSzPct val="100000"/>
              <a:defRPr sz="2400"/>
            </a:lvl6pPr>
            <a:lvl7pPr lvl="6">
              <a:spcBef>
                <a:spcPts val="0"/>
              </a:spcBef>
              <a:buSzPct val="100000"/>
              <a:defRPr sz="2400"/>
            </a:lvl7pPr>
            <a:lvl8pPr lvl="7">
              <a:spcBef>
                <a:spcPts val="0"/>
              </a:spcBef>
              <a:buSzPct val="100000"/>
              <a:defRPr sz="2400"/>
            </a:lvl8pPr>
            <a:lvl9pPr lvl="8">
              <a:spcBef>
                <a:spcPts val="0"/>
              </a:spcBef>
              <a:buSzPct val="100000"/>
              <a:defRPr sz="2400"/>
            </a:lvl9pPr>
          </a:lstStyle>
          <a:p/>
        </p:txBody>
      </p:sp>
      <p:sp>
        <p:nvSpPr>
          <p:cNvPr id="30" name="Shape 30"/>
          <p:cNvSpPr txBox="1"/>
          <p:nvPr>
            <p:ph idx="1" type="body"/>
          </p:nvPr>
        </p:nvSpPr>
        <p:spPr>
          <a:xfrm>
            <a:off x="311700" y="1389600"/>
            <a:ext cx="2808000" cy="3179400"/>
          </a:xfrm>
          <a:prstGeom prst="rect">
            <a:avLst/>
          </a:prstGeom>
        </p:spPr>
        <p:txBody>
          <a:bodyPr anchorCtr="0" anchor="t" bIns="91425" lIns="91425" rIns="91425" tIns="91425"/>
          <a:lstStyle>
            <a:lvl1pPr lvl="0">
              <a:spcBef>
                <a:spcPts val="0"/>
              </a:spcBef>
              <a:buSzPct val="100000"/>
              <a:defRPr sz="1200"/>
            </a:lvl1pPr>
            <a:lvl2pPr lvl="1">
              <a:spcBef>
                <a:spcPts val="0"/>
              </a:spcBef>
              <a:buSzPct val="100000"/>
              <a:defRPr sz="1200"/>
            </a:lvl2pPr>
            <a:lvl3pPr lvl="2">
              <a:spcBef>
                <a:spcPts val="0"/>
              </a:spcBef>
              <a:buSzPct val="100000"/>
              <a:defRPr sz="1200"/>
            </a:lvl3pPr>
            <a:lvl4pPr lvl="3">
              <a:spcBef>
                <a:spcPts val="0"/>
              </a:spcBef>
              <a:buSzPct val="100000"/>
              <a:defRPr sz="1200"/>
            </a:lvl4pPr>
            <a:lvl5pPr lvl="4">
              <a:spcBef>
                <a:spcPts val="0"/>
              </a:spcBef>
              <a:buSzPct val="100000"/>
              <a:defRPr sz="1200"/>
            </a:lvl5pPr>
            <a:lvl6pPr lvl="5">
              <a:spcBef>
                <a:spcPts val="0"/>
              </a:spcBef>
              <a:buSzPct val="100000"/>
              <a:defRPr sz="1200"/>
            </a:lvl6pPr>
            <a:lvl7pPr lvl="6">
              <a:spcBef>
                <a:spcPts val="0"/>
              </a:spcBef>
              <a:buSzPct val="100000"/>
              <a:defRPr sz="1200"/>
            </a:lvl7pPr>
            <a:lvl8pPr lvl="7">
              <a:spcBef>
                <a:spcPts val="0"/>
              </a:spcBef>
              <a:buSzPct val="100000"/>
              <a:defRPr sz="1200"/>
            </a:lvl8pPr>
            <a:lvl9pPr lvl="8">
              <a:spcBef>
                <a:spcPts val="0"/>
              </a:spcBef>
              <a:buSzPct val="100000"/>
              <a:defRPr sz="1200"/>
            </a:lvl9pPr>
          </a:lstStyle>
          <a:p/>
        </p:txBody>
      </p:sp>
      <p:sp>
        <p:nvSpPr>
          <p:cNvPr id="31" name="Shape 31"/>
          <p:cNvSpPr txBox="1"/>
          <p:nvPr>
            <p:ph idx="12" type="sldNum"/>
          </p:nvPr>
        </p:nvSpPr>
        <p:spPr>
          <a:xfrm>
            <a:off x="8472457" y="4663216"/>
            <a:ext cx="548700" cy="393600"/>
          </a:xfrm>
          <a:prstGeom prst="rect">
            <a:avLst/>
          </a:prstGeom>
        </p:spPr>
        <p:txBody>
          <a:bodyPr anchorCtr="0" anchor="ctr" bIns="91425" lIns="91425" rIns="91425" tIns="91425">
            <a:noAutofit/>
          </a:bodyPr>
          <a:lstStyle/>
          <a:p>
            <a:pPr lvl="0">
              <a:spcBef>
                <a:spcPts val="0"/>
              </a:spcBef>
              <a:buNone/>
            </a:pPr>
            <a:fld id="{00000000-1234-1234-1234-123412341234}" type="slidenum">
              <a:rPr lang="en"/>
              <a:t>‹#›</a:t>
            </a:fld>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name="Main point">
    <p:spTree>
      <p:nvGrpSpPr>
        <p:cNvPr id="32" name="Shape 32"/>
        <p:cNvGrpSpPr/>
        <p:nvPr/>
      </p:nvGrpSpPr>
      <p:grpSpPr>
        <a:xfrm>
          <a:off x="0" y="0"/>
          <a:ext cx="0" cy="0"/>
          <a:chOff x="0" y="0"/>
          <a:chExt cx="0" cy="0"/>
        </a:xfrm>
      </p:grpSpPr>
      <p:sp>
        <p:nvSpPr>
          <p:cNvPr id="33" name="Shape 33"/>
          <p:cNvSpPr txBox="1"/>
          <p:nvPr>
            <p:ph type="title"/>
          </p:nvPr>
        </p:nvSpPr>
        <p:spPr>
          <a:xfrm>
            <a:off x="490250" y="450150"/>
            <a:ext cx="6367800" cy="4090800"/>
          </a:xfrm>
          <a:prstGeom prst="rect">
            <a:avLst/>
          </a:prstGeom>
        </p:spPr>
        <p:txBody>
          <a:bodyPr anchorCtr="0" anchor="ctr" bIns="91425" lIns="91425" rIns="91425" tIns="91425"/>
          <a:lstStyle>
            <a:lvl1pPr lvl="0">
              <a:spcBef>
                <a:spcPts val="0"/>
              </a:spcBef>
              <a:buSzPct val="100000"/>
              <a:defRPr sz="4800"/>
            </a:lvl1pPr>
            <a:lvl2pPr lvl="1">
              <a:spcBef>
                <a:spcPts val="0"/>
              </a:spcBef>
              <a:buSzPct val="100000"/>
              <a:defRPr sz="4800"/>
            </a:lvl2pPr>
            <a:lvl3pPr lvl="2">
              <a:spcBef>
                <a:spcPts val="0"/>
              </a:spcBef>
              <a:buSzPct val="100000"/>
              <a:defRPr sz="4800"/>
            </a:lvl3pPr>
            <a:lvl4pPr lvl="3">
              <a:spcBef>
                <a:spcPts val="0"/>
              </a:spcBef>
              <a:buSzPct val="100000"/>
              <a:defRPr sz="4800"/>
            </a:lvl4pPr>
            <a:lvl5pPr lvl="4">
              <a:spcBef>
                <a:spcPts val="0"/>
              </a:spcBef>
              <a:buSzPct val="100000"/>
              <a:defRPr sz="4800"/>
            </a:lvl5pPr>
            <a:lvl6pPr lvl="5">
              <a:spcBef>
                <a:spcPts val="0"/>
              </a:spcBef>
              <a:buSzPct val="100000"/>
              <a:defRPr sz="4800"/>
            </a:lvl6pPr>
            <a:lvl7pPr lvl="6">
              <a:spcBef>
                <a:spcPts val="0"/>
              </a:spcBef>
              <a:buSzPct val="100000"/>
              <a:defRPr sz="4800"/>
            </a:lvl7pPr>
            <a:lvl8pPr lvl="7">
              <a:spcBef>
                <a:spcPts val="0"/>
              </a:spcBef>
              <a:buSzPct val="100000"/>
              <a:defRPr sz="4800"/>
            </a:lvl8pPr>
            <a:lvl9pPr lvl="8">
              <a:spcBef>
                <a:spcPts val="0"/>
              </a:spcBef>
              <a:buSzPct val="100000"/>
              <a:defRPr sz="4800"/>
            </a:lvl9pPr>
          </a:lstStyle>
          <a:p/>
        </p:txBody>
      </p:sp>
      <p:sp>
        <p:nvSpPr>
          <p:cNvPr id="34" name="Shape 34"/>
          <p:cNvSpPr txBox="1"/>
          <p:nvPr>
            <p:ph idx="12" type="sldNum"/>
          </p:nvPr>
        </p:nvSpPr>
        <p:spPr>
          <a:xfrm>
            <a:off x="8472457" y="4663216"/>
            <a:ext cx="548700" cy="393600"/>
          </a:xfrm>
          <a:prstGeom prst="rect">
            <a:avLst/>
          </a:prstGeom>
        </p:spPr>
        <p:txBody>
          <a:bodyPr anchorCtr="0" anchor="ctr" bIns="91425" lIns="91425" rIns="91425" tIns="91425">
            <a:noAutofit/>
          </a:bodyPr>
          <a:lstStyle/>
          <a:p>
            <a:pPr lvl="0">
              <a:spcBef>
                <a:spcPts val="0"/>
              </a:spcBef>
              <a:buNone/>
            </a:pPr>
            <a:fld id="{00000000-1234-1234-1234-123412341234}" type="slidenum">
              <a:rPr lang="en"/>
              <a:t>‹#›</a:t>
            </a:fld>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name="Section title and description">
    <p:spTree>
      <p:nvGrpSpPr>
        <p:cNvPr id="35" name="Shape 35"/>
        <p:cNvGrpSpPr/>
        <p:nvPr/>
      </p:nvGrpSpPr>
      <p:grpSpPr>
        <a:xfrm>
          <a:off x="0" y="0"/>
          <a:ext cx="0" cy="0"/>
          <a:chOff x="0" y="0"/>
          <a:chExt cx="0" cy="0"/>
        </a:xfrm>
      </p:grpSpPr>
      <p:sp>
        <p:nvSpPr>
          <p:cNvPr id="36" name="Shape 36"/>
          <p:cNvSpPr/>
          <p:nvPr/>
        </p:nvSpPr>
        <p:spPr>
          <a:xfrm>
            <a:off x="4572000" y="-125"/>
            <a:ext cx="4572000" cy="5143500"/>
          </a:xfrm>
          <a:prstGeom prst="rect">
            <a:avLst/>
          </a:prstGeom>
          <a:solidFill>
            <a:schemeClr val="lt2"/>
          </a:solidFill>
          <a:ln>
            <a:noFill/>
          </a:ln>
        </p:spPr>
        <p:txBody>
          <a:bodyPr anchorCtr="0" anchor="ctr" bIns="91425" lIns="91425" rIns="91425" tIns="91425">
            <a:noAutofit/>
          </a:bodyPr>
          <a:lstStyle/>
          <a:p>
            <a:pPr lvl="0">
              <a:spcBef>
                <a:spcPts val="0"/>
              </a:spcBef>
              <a:buNone/>
            </a:pPr>
            <a:r>
              <a:t/>
            </a:r>
            <a:endParaRPr/>
          </a:p>
        </p:txBody>
      </p:sp>
      <p:sp>
        <p:nvSpPr>
          <p:cNvPr id="37" name="Shape 37"/>
          <p:cNvSpPr txBox="1"/>
          <p:nvPr>
            <p:ph type="title"/>
          </p:nvPr>
        </p:nvSpPr>
        <p:spPr>
          <a:xfrm>
            <a:off x="265500" y="1233175"/>
            <a:ext cx="4045200" cy="1482300"/>
          </a:xfrm>
          <a:prstGeom prst="rect">
            <a:avLst/>
          </a:prstGeom>
        </p:spPr>
        <p:txBody>
          <a:bodyPr anchorCtr="0" anchor="b" bIns="91425" lIns="91425" rIns="91425" tIns="91425"/>
          <a:lstStyle>
            <a:lvl1pPr lvl="0" algn="ctr">
              <a:spcBef>
                <a:spcPts val="0"/>
              </a:spcBef>
              <a:buSzPct val="100000"/>
              <a:defRPr sz="4200"/>
            </a:lvl1pPr>
            <a:lvl2pPr lvl="1" algn="ctr">
              <a:spcBef>
                <a:spcPts val="0"/>
              </a:spcBef>
              <a:buSzPct val="100000"/>
              <a:defRPr sz="4200"/>
            </a:lvl2pPr>
            <a:lvl3pPr lvl="2" algn="ctr">
              <a:spcBef>
                <a:spcPts val="0"/>
              </a:spcBef>
              <a:buSzPct val="100000"/>
              <a:defRPr sz="4200"/>
            </a:lvl3pPr>
            <a:lvl4pPr lvl="3" algn="ctr">
              <a:spcBef>
                <a:spcPts val="0"/>
              </a:spcBef>
              <a:buSzPct val="100000"/>
              <a:defRPr sz="4200"/>
            </a:lvl4pPr>
            <a:lvl5pPr lvl="4" algn="ctr">
              <a:spcBef>
                <a:spcPts val="0"/>
              </a:spcBef>
              <a:buSzPct val="100000"/>
              <a:defRPr sz="4200"/>
            </a:lvl5pPr>
            <a:lvl6pPr lvl="5" algn="ctr">
              <a:spcBef>
                <a:spcPts val="0"/>
              </a:spcBef>
              <a:buSzPct val="100000"/>
              <a:defRPr sz="4200"/>
            </a:lvl6pPr>
            <a:lvl7pPr lvl="6" algn="ctr">
              <a:spcBef>
                <a:spcPts val="0"/>
              </a:spcBef>
              <a:buSzPct val="100000"/>
              <a:defRPr sz="4200"/>
            </a:lvl7pPr>
            <a:lvl8pPr lvl="7" algn="ctr">
              <a:spcBef>
                <a:spcPts val="0"/>
              </a:spcBef>
              <a:buSzPct val="100000"/>
              <a:defRPr sz="4200"/>
            </a:lvl8pPr>
            <a:lvl9pPr lvl="8" algn="ctr">
              <a:spcBef>
                <a:spcPts val="0"/>
              </a:spcBef>
              <a:buSzPct val="100000"/>
              <a:defRPr sz="4200"/>
            </a:lvl9pPr>
          </a:lstStyle>
          <a:p/>
        </p:txBody>
      </p:sp>
      <p:sp>
        <p:nvSpPr>
          <p:cNvPr id="38" name="Shape 38"/>
          <p:cNvSpPr txBox="1"/>
          <p:nvPr>
            <p:ph idx="1" type="subTitle"/>
          </p:nvPr>
        </p:nvSpPr>
        <p:spPr>
          <a:xfrm>
            <a:off x="265500" y="2803075"/>
            <a:ext cx="4045200" cy="1235100"/>
          </a:xfrm>
          <a:prstGeom prst="rect">
            <a:avLst/>
          </a:prstGeom>
        </p:spPr>
        <p:txBody>
          <a:bodyPr anchorCtr="0" anchor="t" bIns="91425" lIns="91425" rIns="91425" tIns="91425"/>
          <a:lstStyle>
            <a:lvl1pPr lvl="0" algn="ctr">
              <a:lnSpc>
                <a:spcPct val="100000"/>
              </a:lnSpc>
              <a:spcBef>
                <a:spcPts val="0"/>
              </a:spcBef>
              <a:spcAft>
                <a:spcPts val="0"/>
              </a:spcAft>
              <a:buSzPct val="100000"/>
              <a:buNone/>
              <a:defRPr sz="2100"/>
            </a:lvl1pPr>
            <a:lvl2pPr lvl="1" algn="ctr">
              <a:lnSpc>
                <a:spcPct val="100000"/>
              </a:lnSpc>
              <a:spcBef>
                <a:spcPts val="0"/>
              </a:spcBef>
              <a:spcAft>
                <a:spcPts val="0"/>
              </a:spcAft>
              <a:buSzPct val="100000"/>
              <a:buNone/>
              <a:defRPr sz="2100"/>
            </a:lvl2pPr>
            <a:lvl3pPr lvl="2" algn="ctr">
              <a:lnSpc>
                <a:spcPct val="100000"/>
              </a:lnSpc>
              <a:spcBef>
                <a:spcPts val="0"/>
              </a:spcBef>
              <a:spcAft>
                <a:spcPts val="0"/>
              </a:spcAft>
              <a:buSzPct val="100000"/>
              <a:buNone/>
              <a:defRPr sz="2100"/>
            </a:lvl3pPr>
            <a:lvl4pPr lvl="3" algn="ctr">
              <a:lnSpc>
                <a:spcPct val="100000"/>
              </a:lnSpc>
              <a:spcBef>
                <a:spcPts val="0"/>
              </a:spcBef>
              <a:spcAft>
                <a:spcPts val="0"/>
              </a:spcAft>
              <a:buSzPct val="100000"/>
              <a:buNone/>
              <a:defRPr sz="2100"/>
            </a:lvl4pPr>
            <a:lvl5pPr lvl="4" algn="ctr">
              <a:lnSpc>
                <a:spcPct val="100000"/>
              </a:lnSpc>
              <a:spcBef>
                <a:spcPts val="0"/>
              </a:spcBef>
              <a:spcAft>
                <a:spcPts val="0"/>
              </a:spcAft>
              <a:buSzPct val="100000"/>
              <a:buNone/>
              <a:defRPr sz="2100"/>
            </a:lvl5pPr>
            <a:lvl6pPr lvl="5" algn="ctr">
              <a:lnSpc>
                <a:spcPct val="100000"/>
              </a:lnSpc>
              <a:spcBef>
                <a:spcPts val="0"/>
              </a:spcBef>
              <a:spcAft>
                <a:spcPts val="0"/>
              </a:spcAft>
              <a:buSzPct val="100000"/>
              <a:buNone/>
              <a:defRPr sz="2100"/>
            </a:lvl6pPr>
            <a:lvl7pPr lvl="6" algn="ctr">
              <a:lnSpc>
                <a:spcPct val="100000"/>
              </a:lnSpc>
              <a:spcBef>
                <a:spcPts val="0"/>
              </a:spcBef>
              <a:spcAft>
                <a:spcPts val="0"/>
              </a:spcAft>
              <a:buSzPct val="100000"/>
              <a:buNone/>
              <a:defRPr sz="2100"/>
            </a:lvl7pPr>
            <a:lvl8pPr lvl="7" algn="ctr">
              <a:lnSpc>
                <a:spcPct val="100000"/>
              </a:lnSpc>
              <a:spcBef>
                <a:spcPts val="0"/>
              </a:spcBef>
              <a:spcAft>
                <a:spcPts val="0"/>
              </a:spcAft>
              <a:buSzPct val="100000"/>
              <a:buNone/>
              <a:defRPr sz="2100"/>
            </a:lvl8pPr>
            <a:lvl9pPr lvl="8" algn="ctr">
              <a:lnSpc>
                <a:spcPct val="100000"/>
              </a:lnSpc>
              <a:spcBef>
                <a:spcPts val="0"/>
              </a:spcBef>
              <a:spcAft>
                <a:spcPts val="0"/>
              </a:spcAft>
              <a:buSzPct val="100000"/>
              <a:buNone/>
              <a:defRPr sz="2100"/>
            </a:lvl9pPr>
          </a:lstStyle>
          <a:p/>
        </p:txBody>
      </p:sp>
      <p:sp>
        <p:nvSpPr>
          <p:cNvPr id="39" name="Shape 39"/>
          <p:cNvSpPr txBox="1"/>
          <p:nvPr>
            <p:ph idx="2" type="body"/>
          </p:nvPr>
        </p:nvSpPr>
        <p:spPr>
          <a:xfrm>
            <a:off x="4939500" y="724075"/>
            <a:ext cx="3837000" cy="3695100"/>
          </a:xfrm>
          <a:prstGeom prst="rect">
            <a:avLst/>
          </a:prstGeom>
        </p:spPr>
        <p:txBody>
          <a:bodyPr anchorCtr="0" anchor="ctr" bIns="91425" lIns="91425" rIns="91425" tIns="91425"/>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p:txBody>
      </p:sp>
      <p:sp>
        <p:nvSpPr>
          <p:cNvPr id="40" name="Shape 40"/>
          <p:cNvSpPr txBox="1"/>
          <p:nvPr>
            <p:ph idx="12" type="sldNum"/>
          </p:nvPr>
        </p:nvSpPr>
        <p:spPr>
          <a:xfrm>
            <a:off x="8472457" y="4663216"/>
            <a:ext cx="548700" cy="393600"/>
          </a:xfrm>
          <a:prstGeom prst="rect">
            <a:avLst/>
          </a:prstGeom>
        </p:spPr>
        <p:txBody>
          <a:bodyPr anchorCtr="0" anchor="ctr" bIns="91425" lIns="91425" rIns="91425" tIns="91425">
            <a:noAutofit/>
          </a:bodyPr>
          <a:lstStyle/>
          <a:p>
            <a:pPr lvl="0">
              <a:spcBef>
                <a:spcPts val="0"/>
              </a:spcBef>
              <a:buNone/>
            </a:pPr>
            <a:fld id="{00000000-1234-1234-1234-123412341234}" type="slidenum">
              <a:rPr lang="en"/>
              <a:t>‹#›</a:t>
            </a:fld>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name="Caption">
    <p:spTree>
      <p:nvGrpSpPr>
        <p:cNvPr id="41" name="Shape 41"/>
        <p:cNvGrpSpPr/>
        <p:nvPr/>
      </p:nvGrpSpPr>
      <p:grpSpPr>
        <a:xfrm>
          <a:off x="0" y="0"/>
          <a:ext cx="0" cy="0"/>
          <a:chOff x="0" y="0"/>
          <a:chExt cx="0" cy="0"/>
        </a:xfrm>
      </p:grpSpPr>
      <p:sp>
        <p:nvSpPr>
          <p:cNvPr id="42" name="Shape 42"/>
          <p:cNvSpPr txBox="1"/>
          <p:nvPr>
            <p:ph idx="1" type="body"/>
          </p:nvPr>
        </p:nvSpPr>
        <p:spPr>
          <a:xfrm>
            <a:off x="311700" y="4230575"/>
            <a:ext cx="5998800" cy="605100"/>
          </a:xfrm>
          <a:prstGeom prst="rect">
            <a:avLst/>
          </a:prstGeom>
        </p:spPr>
        <p:txBody>
          <a:bodyPr anchorCtr="0" anchor="ctr" bIns="91425" lIns="91425" rIns="91425" tIns="91425"/>
          <a:lstStyle>
            <a:lvl1pPr lvl="0">
              <a:lnSpc>
                <a:spcPct val="100000"/>
              </a:lnSpc>
              <a:spcBef>
                <a:spcPts val="0"/>
              </a:spcBef>
              <a:spcAft>
                <a:spcPts val="0"/>
              </a:spcAft>
              <a:buNone/>
              <a:defRPr/>
            </a:lvl1pPr>
          </a:lstStyle>
          <a:p/>
        </p:txBody>
      </p:sp>
      <p:sp>
        <p:nvSpPr>
          <p:cNvPr id="43" name="Shape 43"/>
          <p:cNvSpPr txBox="1"/>
          <p:nvPr>
            <p:ph idx="12" type="sldNum"/>
          </p:nvPr>
        </p:nvSpPr>
        <p:spPr>
          <a:xfrm>
            <a:off x="8472457" y="4663216"/>
            <a:ext cx="548700" cy="393600"/>
          </a:xfrm>
          <a:prstGeom prst="rect">
            <a:avLst/>
          </a:prstGeom>
        </p:spPr>
        <p:txBody>
          <a:bodyPr anchorCtr="0" anchor="ctr" bIns="91425" lIns="91425" rIns="91425" tIns="91425">
            <a:noAutofit/>
          </a:bodyPr>
          <a:lstStyle/>
          <a:p>
            <a:pPr lvl="0">
              <a:spcBef>
                <a:spcPts val="0"/>
              </a:spcBef>
              <a:buNone/>
            </a:pPr>
            <a:fld id="{00000000-1234-1234-1234-123412341234}" type="slidenum">
              <a:rPr lang="en"/>
              <a:t>‹#›</a:t>
            </a:fld>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0.xml"/><Relationship Id="rId10" Type="http://schemas.openxmlformats.org/officeDocument/2006/relationships/slideLayout" Target="../slideLayouts/slideLayout9.xml"/><Relationship Id="rId13" Type="http://schemas.openxmlformats.org/officeDocument/2006/relationships/theme" Target="../theme/theme1.xml"/><Relationship Id="rId12" Type="http://schemas.openxmlformats.org/officeDocument/2006/relationships/slideLayout" Target="../slideLayouts/slideLayout11.xml"/><Relationship Id="rId1" Type="http://schemas.openxmlformats.org/officeDocument/2006/relationships/image" Target="../media/image1.png"/><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9" Type="http://schemas.openxmlformats.org/officeDocument/2006/relationships/slideLayout" Target="../slideLayouts/slideLayout8.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blipFill>
          <a:blip r:embed="rId1">
            <a:alphaModFix/>
          </a:blip>
          <a:stretch>
            <a:fillRect/>
          </a:stretch>
        </a:blipFill>
      </p:bgPr>
    </p:bg>
    <p:spTree>
      <p:nvGrpSpPr>
        <p:cNvPr id="5" name="Shape 5"/>
        <p:cNvGrpSpPr/>
        <p:nvPr/>
      </p:nvGrpSpPr>
      <p:grpSpPr>
        <a:xfrm>
          <a:off x="0" y="0"/>
          <a:ext cx="0" cy="0"/>
          <a:chOff x="0" y="0"/>
          <a:chExt cx="0" cy="0"/>
        </a:xfrm>
      </p:grpSpPr>
      <p:sp>
        <p:nvSpPr>
          <p:cNvPr id="6" name="Shape 6"/>
          <p:cNvSpPr txBox="1"/>
          <p:nvPr>
            <p:ph type="title"/>
          </p:nvPr>
        </p:nvSpPr>
        <p:spPr>
          <a:xfrm>
            <a:off x="311700" y="445025"/>
            <a:ext cx="8520600" cy="572700"/>
          </a:xfrm>
          <a:prstGeom prst="rect">
            <a:avLst/>
          </a:prstGeom>
          <a:noFill/>
          <a:ln>
            <a:noFill/>
          </a:ln>
        </p:spPr>
        <p:txBody>
          <a:bodyPr anchorCtr="0" anchor="t" bIns="91425" lIns="91425" rIns="91425" tIns="91425"/>
          <a:lstStyle>
            <a:lvl1pPr lvl="0">
              <a:spcBef>
                <a:spcPts val="0"/>
              </a:spcBef>
              <a:buClr>
                <a:schemeClr val="dk1"/>
              </a:buClr>
              <a:buSzPct val="100000"/>
              <a:buNone/>
              <a:defRPr sz="2800">
                <a:solidFill>
                  <a:schemeClr val="dk1"/>
                </a:solidFill>
              </a:defRPr>
            </a:lvl1pPr>
            <a:lvl2pPr lvl="1">
              <a:spcBef>
                <a:spcPts val="0"/>
              </a:spcBef>
              <a:buClr>
                <a:schemeClr val="dk1"/>
              </a:buClr>
              <a:buSzPct val="100000"/>
              <a:buNone/>
              <a:defRPr sz="2800">
                <a:solidFill>
                  <a:schemeClr val="dk1"/>
                </a:solidFill>
              </a:defRPr>
            </a:lvl2pPr>
            <a:lvl3pPr lvl="2">
              <a:spcBef>
                <a:spcPts val="0"/>
              </a:spcBef>
              <a:buClr>
                <a:schemeClr val="dk1"/>
              </a:buClr>
              <a:buSzPct val="100000"/>
              <a:buNone/>
              <a:defRPr sz="2800">
                <a:solidFill>
                  <a:schemeClr val="dk1"/>
                </a:solidFill>
              </a:defRPr>
            </a:lvl3pPr>
            <a:lvl4pPr lvl="3">
              <a:spcBef>
                <a:spcPts val="0"/>
              </a:spcBef>
              <a:buClr>
                <a:schemeClr val="dk1"/>
              </a:buClr>
              <a:buSzPct val="100000"/>
              <a:buNone/>
              <a:defRPr sz="2800">
                <a:solidFill>
                  <a:schemeClr val="dk1"/>
                </a:solidFill>
              </a:defRPr>
            </a:lvl4pPr>
            <a:lvl5pPr lvl="4">
              <a:spcBef>
                <a:spcPts val="0"/>
              </a:spcBef>
              <a:buClr>
                <a:schemeClr val="dk1"/>
              </a:buClr>
              <a:buSzPct val="100000"/>
              <a:buNone/>
              <a:defRPr sz="2800">
                <a:solidFill>
                  <a:schemeClr val="dk1"/>
                </a:solidFill>
              </a:defRPr>
            </a:lvl5pPr>
            <a:lvl6pPr lvl="5">
              <a:spcBef>
                <a:spcPts val="0"/>
              </a:spcBef>
              <a:buClr>
                <a:schemeClr val="dk1"/>
              </a:buClr>
              <a:buSzPct val="100000"/>
              <a:buNone/>
              <a:defRPr sz="2800">
                <a:solidFill>
                  <a:schemeClr val="dk1"/>
                </a:solidFill>
              </a:defRPr>
            </a:lvl6pPr>
            <a:lvl7pPr lvl="6">
              <a:spcBef>
                <a:spcPts val="0"/>
              </a:spcBef>
              <a:buClr>
                <a:schemeClr val="dk1"/>
              </a:buClr>
              <a:buSzPct val="100000"/>
              <a:buNone/>
              <a:defRPr sz="2800">
                <a:solidFill>
                  <a:schemeClr val="dk1"/>
                </a:solidFill>
              </a:defRPr>
            </a:lvl7pPr>
            <a:lvl8pPr lvl="7">
              <a:spcBef>
                <a:spcPts val="0"/>
              </a:spcBef>
              <a:buClr>
                <a:schemeClr val="dk1"/>
              </a:buClr>
              <a:buSzPct val="100000"/>
              <a:buNone/>
              <a:defRPr sz="2800">
                <a:solidFill>
                  <a:schemeClr val="dk1"/>
                </a:solidFill>
              </a:defRPr>
            </a:lvl8pPr>
            <a:lvl9pPr lvl="8">
              <a:spcBef>
                <a:spcPts val="0"/>
              </a:spcBef>
              <a:buClr>
                <a:schemeClr val="dk1"/>
              </a:buClr>
              <a:buSzPct val="100000"/>
              <a:buNone/>
              <a:defRPr sz="2800">
                <a:solidFill>
                  <a:schemeClr val="dk1"/>
                </a:solidFill>
              </a:defRPr>
            </a:lvl9pPr>
          </a:lstStyle>
          <a:p/>
        </p:txBody>
      </p:sp>
      <p:sp>
        <p:nvSpPr>
          <p:cNvPr id="7" name="Shape 7"/>
          <p:cNvSpPr txBox="1"/>
          <p:nvPr>
            <p:ph idx="1" type="body"/>
          </p:nvPr>
        </p:nvSpPr>
        <p:spPr>
          <a:xfrm>
            <a:off x="311700" y="1152475"/>
            <a:ext cx="8520600" cy="3416400"/>
          </a:xfrm>
          <a:prstGeom prst="rect">
            <a:avLst/>
          </a:prstGeom>
          <a:noFill/>
          <a:ln>
            <a:noFill/>
          </a:ln>
        </p:spPr>
        <p:txBody>
          <a:bodyPr anchorCtr="0" anchor="t" bIns="91425" lIns="91425" rIns="91425" tIns="91425"/>
          <a:lstStyle>
            <a:lvl1pPr lvl="0">
              <a:lnSpc>
                <a:spcPct val="115000"/>
              </a:lnSpc>
              <a:spcBef>
                <a:spcPts val="0"/>
              </a:spcBef>
              <a:spcAft>
                <a:spcPts val="1600"/>
              </a:spcAft>
              <a:buClr>
                <a:schemeClr val="dk2"/>
              </a:buClr>
              <a:buSzPct val="100000"/>
              <a:defRPr sz="1800">
                <a:solidFill>
                  <a:schemeClr val="dk2"/>
                </a:solidFill>
              </a:defRPr>
            </a:lvl1pPr>
            <a:lvl2pPr lvl="1">
              <a:lnSpc>
                <a:spcPct val="115000"/>
              </a:lnSpc>
              <a:spcBef>
                <a:spcPts val="0"/>
              </a:spcBef>
              <a:spcAft>
                <a:spcPts val="1600"/>
              </a:spcAft>
              <a:buClr>
                <a:schemeClr val="dk2"/>
              </a:buClr>
              <a:defRPr>
                <a:solidFill>
                  <a:schemeClr val="dk2"/>
                </a:solidFill>
              </a:defRPr>
            </a:lvl2pPr>
            <a:lvl3pPr lvl="2">
              <a:lnSpc>
                <a:spcPct val="115000"/>
              </a:lnSpc>
              <a:spcBef>
                <a:spcPts val="0"/>
              </a:spcBef>
              <a:spcAft>
                <a:spcPts val="1600"/>
              </a:spcAft>
              <a:buClr>
                <a:schemeClr val="dk2"/>
              </a:buClr>
              <a:defRPr>
                <a:solidFill>
                  <a:schemeClr val="dk2"/>
                </a:solidFill>
              </a:defRPr>
            </a:lvl3pPr>
            <a:lvl4pPr lvl="3">
              <a:lnSpc>
                <a:spcPct val="115000"/>
              </a:lnSpc>
              <a:spcBef>
                <a:spcPts val="0"/>
              </a:spcBef>
              <a:spcAft>
                <a:spcPts val="1600"/>
              </a:spcAft>
              <a:buClr>
                <a:schemeClr val="dk2"/>
              </a:buClr>
              <a:defRPr>
                <a:solidFill>
                  <a:schemeClr val="dk2"/>
                </a:solidFill>
              </a:defRPr>
            </a:lvl4pPr>
            <a:lvl5pPr lvl="4">
              <a:lnSpc>
                <a:spcPct val="115000"/>
              </a:lnSpc>
              <a:spcBef>
                <a:spcPts val="0"/>
              </a:spcBef>
              <a:spcAft>
                <a:spcPts val="1600"/>
              </a:spcAft>
              <a:buClr>
                <a:schemeClr val="dk2"/>
              </a:buClr>
              <a:defRPr>
                <a:solidFill>
                  <a:schemeClr val="dk2"/>
                </a:solidFill>
              </a:defRPr>
            </a:lvl5pPr>
            <a:lvl6pPr lvl="5">
              <a:lnSpc>
                <a:spcPct val="115000"/>
              </a:lnSpc>
              <a:spcBef>
                <a:spcPts val="0"/>
              </a:spcBef>
              <a:spcAft>
                <a:spcPts val="1600"/>
              </a:spcAft>
              <a:buClr>
                <a:schemeClr val="dk2"/>
              </a:buClr>
              <a:defRPr>
                <a:solidFill>
                  <a:schemeClr val="dk2"/>
                </a:solidFill>
              </a:defRPr>
            </a:lvl6pPr>
            <a:lvl7pPr lvl="6">
              <a:lnSpc>
                <a:spcPct val="115000"/>
              </a:lnSpc>
              <a:spcBef>
                <a:spcPts val="0"/>
              </a:spcBef>
              <a:spcAft>
                <a:spcPts val="1600"/>
              </a:spcAft>
              <a:buClr>
                <a:schemeClr val="dk2"/>
              </a:buClr>
              <a:defRPr>
                <a:solidFill>
                  <a:schemeClr val="dk2"/>
                </a:solidFill>
              </a:defRPr>
            </a:lvl7pPr>
            <a:lvl8pPr lvl="7">
              <a:lnSpc>
                <a:spcPct val="115000"/>
              </a:lnSpc>
              <a:spcBef>
                <a:spcPts val="0"/>
              </a:spcBef>
              <a:spcAft>
                <a:spcPts val="1600"/>
              </a:spcAft>
              <a:buClr>
                <a:schemeClr val="dk2"/>
              </a:buClr>
              <a:defRPr>
                <a:solidFill>
                  <a:schemeClr val="dk2"/>
                </a:solidFill>
              </a:defRPr>
            </a:lvl8pPr>
            <a:lvl9pPr lvl="8">
              <a:lnSpc>
                <a:spcPct val="115000"/>
              </a:lnSpc>
              <a:spcBef>
                <a:spcPts val="0"/>
              </a:spcBef>
              <a:spcAft>
                <a:spcPts val="1600"/>
              </a:spcAft>
              <a:buClr>
                <a:schemeClr val="dk2"/>
              </a:buClr>
              <a:defRPr>
                <a:solidFill>
                  <a:schemeClr val="dk2"/>
                </a:solidFill>
              </a:defRPr>
            </a:lvl9pPr>
          </a:lstStyle>
          <a:p/>
        </p:txBody>
      </p:sp>
      <p:sp>
        <p:nvSpPr>
          <p:cNvPr id="8" name="Shape 8"/>
          <p:cNvSpPr txBox="1"/>
          <p:nvPr>
            <p:ph idx="12" type="sldNum"/>
          </p:nvPr>
        </p:nvSpPr>
        <p:spPr>
          <a:xfrm>
            <a:off x="8472457" y="4663216"/>
            <a:ext cx="548700" cy="393600"/>
          </a:xfrm>
          <a:prstGeom prst="rect">
            <a:avLst/>
          </a:prstGeom>
          <a:noFill/>
          <a:ln>
            <a:noFill/>
          </a:ln>
        </p:spPr>
        <p:txBody>
          <a:bodyPr anchorCtr="0" anchor="ctr" bIns="91425" lIns="91425" rIns="91425" tIns="91425">
            <a:noAutofit/>
          </a:bodyPr>
          <a:lstStyle/>
          <a:p>
            <a:pPr lvl="0" algn="r">
              <a:spcBef>
                <a:spcPts val="0"/>
              </a:spcBef>
              <a:buNone/>
            </a:pPr>
            <a:fld id="{00000000-1234-1234-1234-123412341234}" type="slidenum">
              <a:rPr lang="en" sz="1000">
                <a:solidFill>
                  <a:schemeClr val="dk2"/>
                </a:solidFill>
              </a:rPr>
              <a:t>‹#›</a:t>
            </a:fld>
          </a:p>
        </p:txBody>
      </p:sp>
    </p:spTree>
  </p:cSld>
  <p:clrMap accent1="accent1" accent2="accent2" accent3="accent3" accent4="accent4" accent5="accent5" accent6="accent6" bg1="lt1" bg2="dk2" tx1="dk1" tx2="lt2" folHlink="folHlink" hlink="hlink"/>
  <p:sldLayoutIdLst>
    <p:sldLayoutId id="2147483648" r:id="rId2"/>
    <p:sldLayoutId id="2147483649" r:id="rId3"/>
    <p:sldLayoutId id="2147483650" r:id="rId4"/>
    <p:sldLayoutId id="2147483651" r:id="rId5"/>
    <p:sldLayoutId id="2147483652" r:id="rId6"/>
    <p:sldLayoutId id="2147483653" r:id="rId7"/>
    <p:sldLayoutId id="2147483654" r:id="rId8"/>
    <p:sldLayoutId id="2147483655" r:id="rId9"/>
    <p:sldLayoutId id="2147483656" r:id="rId10"/>
    <p:sldLayoutId id="2147483657" r:id="rId11"/>
    <p:sldLayoutId id="2147483658" r:id="rId12"/>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p:titleStyle>
    <p:body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8.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53" name="Shape 53"/>
        <p:cNvGrpSpPr/>
        <p:nvPr/>
      </p:nvGrpSpPr>
      <p:grpSpPr>
        <a:xfrm>
          <a:off x="0" y="0"/>
          <a:ext cx="0" cy="0"/>
          <a:chOff x="0" y="0"/>
          <a:chExt cx="0" cy="0"/>
        </a:xfrm>
      </p:grpSpPr>
      <p:sp>
        <p:nvSpPr>
          <p:cNvPr id="54" name="Shape 54"/>
          <p:cNvSpPr txBox="1"/>
          <p:nvPr>
            <p:ph type="ctrTitle"/>
          </p:nvPr>
        </p:nvSpPr>
        <p:spPr>
          <a:xfrm>
            <a:off x="229500" y="726825"/>
            <a:ext cx="8685000" cy="2175900"/>
          </a:xfrm>
          <a:prstGeom prst="rect">
            <a:avLst/>
          </a:prstGeom>
        </p:spPr>
        <p:txBody>
          <a:bodyPr anchorCtr="0" anchor="b" bIns="91425" lIns="91425" rIns="91425" tIns="91425">
            <a:noAutofit/>
          </a:bodyPr>
          <a:lstStyle/>
          <a:p>
            <a:pPr lvl="0">
              <a:spcBef>
                <a:spcPts val="0"/>
              </a:spcBef>
              <a:buNone/>
            </a:pPr>
            <a:r>
              <a:rPr b="1" lang="en">
                <a:latin typeface="Droid Sans"/>
                <a:ea typeface="Droid Sans"/>
                <a:cs typeface="Droid Sans"/>
                <a:sym typeface="Droid Sans"/>
              </a:rPr>
              <a:t>Transgender Bathroom Rights: </a:t>
            </a:r>
            <a:r>
              <a:rPr b="1" lang="en">
                <a:latin typeface="Droid Sans"/>
                <a:ea typeface="Droid Sans"/>
                <a:cs typeface="Droid Sans"/>
                <a:sym typeface="Droid Sans"/>
              </a:rPr>
              <a:t>Common Questions</a:t>
            </a: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58" name="Shape 58"/>
        <p:cNvGrpSpPr/>
        <p:nvPr/>
      </p:nvGrpSpPr>
      <p:grpSpPr>
        <a:xfrm>
          <a:off x="0" y="0"/>
          <a:ext cx="0" cy="0"/>
          <a:chOff x="0" y="0"/>
          <a:chExt cx="0" cy="0"/>
        </a:xfrm>
      </p:grpSpPr>
      <p:sp>
        <p:nvSpPr>
          <p:cNvPr id="59" name="Shape 59"/>
          <p:cNvSpPr txBox="1"/>
          <p:nvPr>
            <p:ph type="title"/>
          </p:nvPr>
        </p:nvSpPr>
        <p:spPr>
          <a:xfrm>
            <a:off x="311700" y="445025"/>
            <a:ext cx="8520600" cy="572700"/>
          </a:xfrm>
          <a:prstGeom prst="rect">
            <a:avLst/>
          </a:prstGeom>
        </p:spPr>
        <p:txBody>
          <a:bodyPr anchorCtr="0" anchor="t" bIns="91425" lIns="91425" rIns="91425" tIns="91425">
            <a:noAutofit/>
          </a:bodyPr>
          <a:lstStyle/>
          <a:p>
            <a:pPr lvl="0">
              <a:spcBef>
                <a:spcPts val="0"/>
              </a:spcBef>
              <a:buNone/>
            </a:pPr>
            <a:r>
              <a:rPr b="1" lang="en" sz="3000">
                <a:latin typeface="Droid Sans"/>
                <a:ea typeface="Droid Sans"/>
                <a:cs typeface="Droid Sans"/>
                <a:sym typeface="Droid Sans"/>
              </a:rPr>
              <a:t>Which bathrooms should transgender students use?</a:t>
            </a:r>
          </a:p>
        </p:txBody>
      </p:sp>
      <p:sp>
        <p:nvSpPr>
          <p:cNvPr id="60" name="Shape 60"/>
          <p:cNvSpPr txBox="1"/>
          <p:nvPr>
            <p:ph idx="1" type="body"/>
          </p:nvPr>
        </p:nvSpPr>
        <p:spPr>
          <a:xfrm>
            <a:off x="311700" y="2064125"/>
            <a:ext cx="8520600" cy="2504700"/>
          </a:xfrm>
          <a:prstGeom prst="rect">
            <a:avLst/>
          </a:prstGeom>
        </p:spPr>
        <p:txBody>
          <a:bodyPr anchorCtr="0" anchor="t" bIns="91425" lIns="91425" rIns="91425" tIns="91425">
            <a:noAutofit/>
          </a:bodyPr>
          <a:lstStyle/>
          <a:p>
            <a:pPr indent="-381000" lvl="0" marL="457200" rtl="0">
              <a:spcBef>
                <a:spcPts val="0"/>
              </a:spcBef>
              <a:buClr>
                <a:srgbClr val="000000"/>
              </a:buClr>
              <a:buSzPct val="100000"/>
              <a:buFont typeface="Droid Sans"/>
              <a:buChar char="●"/>
            </a:pPr>
            <a:r>
              <a:rPr lang="en" sz="2400">
                <a:solidFill>
                  <a:srgbClr val="000000"/>
                </a:solidFill>
                <a:latin typeface="Droid Sans"/>
                <a:ea typeface="Droid Sans"/>
                <a:cs typeface="Droid Sans"/>
                <a:sym typeface="Droid Sans"/>
              </a:rPr>
              <a:t>Transgender students should use the bathrooms that correspond with their gender identities.</a:t>
            </a:r>
          </a:p>
          <a:p>
            <a:pPr indent="-342900" lvl="1" marL="914400" rtl="0">
              <a:spcBef>
                <a:spcPts val="0"/>
              </a:spcBef>
              <a:buClr>
                <a:srgbClr val="000000"/>
              </a:buClr>
              <a:buSzPct val="100000"/>
              <a:buFont typeface="Droid Sans"/>
              <a:buChar char="○"/>
            </a:pPr>
            <a:r>
              <a:rPr lang="en" sz="1800">
                <a:solidFill>
                  <a:srgbClr val="000000"/>
                </a:solidFill>
                <a:latin typeface="Droid Sans"/>
                <a:ea typeface="Droid Sans"/>
                <a:cs typeface="Droid Sans"/>
                <a:sym typeface="Droid Sans"/>
              </a:rPr>
              <a:t>Psychological health</a:t>
            </a:r>
          </a:p>
          <a:p>
            <a:pPr indent="-342900" lvl="1" marL="914400" rtl="0">
              <a:spcBef>
                <a:spcPts val="0"/>
              </a:spcBef>
              <a:buClr>
                <a:srgbClr val="000000"/>
              </a:buClr>
              <a:buSzPct val="100000"/>
              <a:buFont typeface="Droid Sans"/>
              <a:buChar char="○"/>
            </a:pPr>
            <a:r>
              <a:rPr lang="en" sz="1800">
                <a:solidFill>
                  <a:srgbClr val="000000"/>
                </a:solidFill>
                <a:latin typeface="Droid Sans"/>
                <a:ea typeface="Droid Sans"/>
                <a:cs typeface="Droid Sans"/>
                <a:sym typeface="Droid Sans"/>
              </a:rPr>
              <a:t>Well-being</a:t>
            </a:r>
          </a:p>
          <a:p>
            <a:pPr indent="-342900" lvl="1" marL="914400">
              <a:spcBef>
                <a:spcPts val="0"/>
              </a:spcBef>
              <a:buClr>
                <a:srgbClr val="000000"/>
              </a:buClr>
              <a:buSzPct val="100000"/>
              <a:buFont typeface="Droid Sans"/>
              <a:buChar char="○"/>
            </a:pPr>
            <a:r>
              <a:rPr lang="en" sz="1800">
                <a:solidFill>
                  <a:srgbClr val="000000"/>
                </a:solidFill>
                <a:latin typeface="Droid Sans"/>
                <a:ea typeface="Droid Sans"/>
                <a:cs typeface="Droid Sans"/>
                <a:sym typeface="Droid Sans"/>
              </a:rPr>
              <a:t>Education</a:t>
            </a: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60"/>
                                        </p:tgtEl>
                                        <p:attrNameLst>
                                          <p:attrName>style.visibility</p:attrName>
                                        </p:attrNameLst>
                                      </p:cBhvr>
                                      <p:to>
                                        <p:strVal val="visible"/>
                                      </p:to>
                                    </p:set>
                                    <p:animEffect filter="fade" transition="in">
                                      <p:cBhvr>
                                        <p:cTn dur="1000"/>
                                        <p:tgtEl>
                                          <p:spTgt spid="60"/>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64" name="Shape 64"/>
        <p:cNvGrpSpPr/>
        <p:nvPr/>
      </p:nvGrpSpPr>
      <p:grpSpPr>
        <a:xfrm>
          <a:off x="0" y="0"/>
          <a:ext cx="0" cy="0"/>
          <a:chOff x="0" y="0"/>
          <a:chExt cx="0" cy="0"/>
        </a:xfrm>
      </p:grpSpPr>
      <p:sp>
        <p:nvSpPr>
          <p:cNvPr id="65" name="Shape 65"/>
          <p:cNvSpPr txBox="1"/>
          <p:nvPr>
            <p:ph type="title"/>
          </p:nvPr>
        </p:nvSpPr>
        <p:spPr>
          <a:xfrm>
            <a:off x="311700" y="445025"/>
            <a:ext cx="8520600" cy="572700"/>
          </a:xfrm>
          <a:prstGeom prst="rect">
            <a:avLst/>
          </a:prstGeom>
        </p:spPr>
        <p:txBody>
          <a:bodyPr anchorCtr="0" anchor="t" bIns="91425" lIns="91425" rIns="91425" tIns="91425">
            <a:noAutofit/>
          </a:bodyPr>
          <a:lstStyle/>
          <a:p>
            <a:pPr lvl="0">
              <a:spcBef>
                <a:spcPts val="0"/>
              </a:spcBef>
              <a:buNone/>
            </a:pPr>
            <a:r>
              <a:rPr b="1" lang="en" sz="3000">
                <a:latin typeface="Droid Sans"/>
                <a:ea typeface="Droid Sans"/>
                <a:cs typeface="Droid Sans"/>
                <a:sym typeface="Droid Sans"/>
              </a:rPr>
              <a:t>Does a transgender person have to look a certain way to use a specific bathroom?</a:t>
            </a:r>
          </a:p>
        </p:txBody>
      </p:sp>
      <p:sp>
        <p:nvSpPr>
          <p:cNvPr id="66" name="Shape 66"/>
          <p:cNvSpPr txBox="1"/>
          <p:nvPr>
            <p:ph idx="1" type="body"/>
          </p:nvPr>
        </p:nvSpPr>
        <p:spPr>
          <a:xfrm>
            <a:off x="311700" y="2041025"/>
            <a:ext cx="8520600" cy="2696700"/>
          </a:xfrm>
          <a:prstGeom prst="rect">
            <a:avLst/>
          </a:prstGeom>
        </p:spPr>
        <p:txBody>
          <a:bodyPr anchorCtr="0" anchor="t" bIns="91425" lIns="91425" rIns="91425" tIns="91425">
            <a:noAutofit/>
          </a:bodyPr>
          <a:lstStyle/>
          <a:p>
            <a:pPr indent="-381000" lvl="0" marL="457200" rtl="0">
              <a:spcBef>
                <a:spcPts val="0"/>
              </a:spcBef>
              <a:buClr>
                <a:srgbClr val="000000"/>
              </a:buClr>
              <a:buSzPct val="100000"/>
              <a:buFont typeface="Droid Sans"/>
              <a:buChar char="●"/>
            </a:pPr>
            <a:r>
              <a:rPr lang="en" sz="2400">
                <a:solidFill>
                  <a:srgbClr val="000000"/>
                </a:solidFill>
                <a:latin typeface="Droid Sans"/>
                <a:ea typeface="Droid Sans"/>
                <a:cs typeface="Droid Sans"/>
                <a:sym typeface="Droid Sans"/>
              </a:rPr>
              <a:t>No</a:t>
            </a:r>
          </a:p>
          <a:p>
            <a:pPr indent="-342900" lvl="1" marL="914400" rtl="0">
              <a:spcBef>
                <a:spcPts val="0"/>
              </a:spcBef>
              <a:buClr>
                <a:srgbClr val="000000"/>
              </a:buClr>
              <a:buSzPct val="100000"/>
              <a:buFont typeface="Droid Sans"/>
              <a:buChar char="○"/>
            </a:pPr>
            <a:r>
              <a:rPr lang="en" sz="1800">
                <a:solidFill>
                  <a:srgbClr val="000000"/>
                </a:solidFill>
                <a:latin typeface="Droid Sans"/>
                <a:ea typeface="Droid Sans"/>
                <a:cs typeface="Droid Sans"/>
                <a:sym typeface="Droid Sans"/>
              </a:rPr>
              <a:t>Transgender people do not need to “pass”</a:t>
            </a:r>
          </a:p>
          <a:p>
            <a:pPr indent="-342900" lvl="1" marL="914400" rtl="0">
              <a:spcBef>
                <a:spcPts val="0"/>
              </a:spcBef>
              <a:buClr>
                <a:srgbClr val="000000"/>
              </a:buClr>
              <a:buSzPct val="100000"/>
              <a:buFont typeface="Droid Sans"/>
              <a:buChar char="○"/>
            </a:pPr>
            <a:r>
              <a:rPr lang="en" sz="1800">
                <a:solidFill>
                  <a:srgbClr val="000000"/>
                </a:solidFill>
                <a:latin typeface="Droid Sans"/>
                <a:ea typeface="Droid Sans"/>
                <a:cs typeface="Droid Sans"/>
                <a:sym typeface="Droid Sans"/>
              </a:rPr>
              <a:t>No rule exists</a:t>
            </a:r>
          </a:p>
          <a:p>
            <a:pPr indent="-342900" lvl="2" marL="1371600" rtl="0">
              <a:spcBef>
                <a:spcPts val="0"/>
              </a:spcBef>
              <a:buClr>
                <a:srgbClr val="000000"/>
              </a:buClr>
              <a:buSzPct val="100000"/>
              <a:buFont typeface="Droid Sans"/>
              <a:buChar char="■"/>
            </a:pPr>
            <a:r>
              <a:rPr lang="en" sz="1800">
                <a:solidFill>
                  <a:srgbClr val="000000"/>
                </a:solidFill>
                <a:latin typeface="Droid Sans"/>
                <a:ea typeface="Droid Sans"/>
                <a:cs typeface="Droid Sans"/>
                <a:sym typeface="Droid Sans"/>
              </a:rPr>
              <a:t>Cisgender vs Transgender</a:t>
            </a:r>
          </a:p>
          <a:p>
            <a:pPr lvl="0" marR="0" rtl="0" algn="l">
              <a:lnSpc>
                <a:spcPct val="115000"/>
              </a:lnSpc>
              <a:spcBef>
                <a:spcPts val="0"/>
              </a:spcBef>
              <a:spcAft>
                <a:spcPts val="1600"/>
              </a:spcAft>
              <a:buNone/>
            </a:pPr>
            <a:r>
              <a:t/>
            </a:r>
            <a:endParaRPr>
              <a:latin typeface="Droid Sans"/>
              <a:ea typeface="Droid Sans"/>
              <a:cs typeface="Droid Sans"/>
              <a:sym typeface="Droid Sans"/>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66"/>
                                        </p:tgtEl>
                                        <p:attrNameLst>
                                          <p:attrName>style.visibility</p:attrName>
                                        </p:attrNameLst>
                                      </p:cBhvr>
                                      <p:to>
                                        <p:strVal val="visible"/>
                                      </p:to>
                                    </p:set>
                                    <p:animEffect filter="fade" transition="in">
                                      <p:cBhvr>
                                        <p:cTn dur="1000"/>
                                        <p:tgtEl>
                                          <p:spTgt spid="66"/>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70" name="Shape 70"/>
        <p:cNvGrpSpPr/>
        <p:nvPr/>
      </p:nvGrpSpPr>
      <p:grpSpPr>
        <a:xfrm>
          <a:off x="0" y="0"/>
          <a:ext cx="0" cy="0"/>
          <a:chOff x="0" y="0"/>
          <a:chExt cx="0" cy="0"/>
        </a:xfrm>
      </p:grpSpPr>
      <p:sp>
        <p:nvSpPr>
          <p:cNvPr id="71" name="Shape 71"/>
          <p:cNvSpPr txBox="1"/>
          <p:nvPr>
            <p:ph type="title"/>
          </p:nvPr>
        </p:nvSpPr>
        <p:spPr>
          <a:xfrm>
            <a:off x="311700" y="445025"/>
            <a:ext cx="8520600" cy="572700"/>
          </a:xfrm>
          <a:prstGeom prst="rect">
            <a:avLst/>
          </a:prstGeom>
        </p:spPr>
        <p:txBody>
          <a:bodyPr anchorCtr="0" anchor="t" bIns="91425" lIns="91425" rIns="91425" tIns="91425">
            <a:noAutofit/>
          </a:bodyPr>
          <a:lstStyle/>
          <a:p>
            <a:pPr lvl="0">
              <a:spcBef>
                <a:spcPts val="0"/>
              </a:spcBef>
              <a:buNone/>
            </a:pPr>
            <a:r>
              <a:rPr b="1" lang="en" sz="3000">
                <a:latin typeface="Droid Sans"/>
                <a:ea typeface="Droid Sans"/>
                <a:cs typeface="Droid Sans"/>
                <a:sym typeface="Droid Sans"/>
              </a:rPr>
              <a:t>Do</a:t>
            </a:r>
            <a:r>
              <a:rPr b="1" lang="en" sz="3000">
                <a:latin typeface="Droid Sans"/>
                <a:ea typeface="Droid Sans"/>
                <a:cs typeface="Droid Sans"/>
                <a:sym typeface="Droid Sans"/>
              </a:rPr>
              <a:t> transgender people need to have gender-affirming surgery (SRS) to use the bathrooms that align with their identities?	</a:t>
            </a:r>
          </a:p>
        </p:txBody>
      </p:sp>
      <p:sp>
        <p:nvSpPr>
          <p:cNvPr id="72" name="Shape 72"/>
          <p:cNvSpPr txBox="1"/>
          <p:nvPr>
            <p:ph idx="1" type="body"/>
          </p:nvPr>
        </p:nvSpPr>
        <p:spPr>
          <a:xfrm>
            <a:off x="311700" y="2061400"/>
            <a:ext cx="8520600" cy="2507700"/>
          </a:xfrm>
          <a:prstGeom prst="rect">
            <a:avLst/>
          </a:prstGeom>
        </p:spPr>
        <p:txBody>
          <a:bodyPr anchorCtr="0" anchor="t" bIns="91425" lIns="91425" rIns="91425" tIns="91425">
            <a:noAutofit/>
          </a:bodyPr>
          <a:lstStyle/>
          <a:p>
            <a:pPr indent="-381000" lvl="0" marL="457200" rtl="0">
              <a:spcBef>
                <a:spcPts val="0"/>
              </a:spcBef>
              <a:buClr>
                <a:srgbClr val="000000"/>
              </a:buClr>
              <a:buSzPct val="100000"/>
              <a:buFont typeface="Droid Sans"/>
              <a:buChar char="●"/>
            </a:pPr>
            <a:r>
              <a:rPr lang="en" sz="2400">
                <a:solidFill>
                  <a:srgbClr val="000000"/>
                </a:solidFill>
                <a:latin typeface="Droid Sans"/>
                <a:ea typeface="Droid Sans"/>
                <a:cs typeface="Droid Sans"/>
                <a:sym typeface="Droid Sans"/>
              </a:rPr>
              <a:t>Gender-affirming surgery (SRS)</a:t>
            </a:r>
          </a:p>
          <a:p>
            <a:pPr indent="-342900" lvl="1" marL="914400" rtl="0">
              <a:spcBef>
                <a:spcPts val="0"/>
              </a:spcBef>
              <a:buClr>
                <a:srgbClr val="000000"/>
              </a:buClr>
              <a:buSzPct val="100000"/>
              <a:buFont typeface="Droid Sans"/>
              <a:buChar char="○"/>
            </a:pPr>
            <a:r>
              <a:rPr lang="en" sz="1800">
                <a:solidFill>
                  <a:srgbClr val="000000"/>
                </a:solidFill>
                <a:latin typeface="Droid Sans"/>
                <a:ea typeface="Droid Sans"/>
                <a:cs typeface="Droid Sans"/>
                <a:sym typeface="Droid Sans"/>
              </a:rPr>
              <a:t>Genital reconstructive surgery</a:t>
            </a:r>
          </a:p>
          <a:p>
            <a:pPr indent="-381000" lvl="0" marL="457200" rtl="0">
              <a:spcBef>
                <a:spcPts val="0"/>
              </a:spcBef>
              <a:buClr>
                <a:srgbClr val="000000"/>
              </a:buClr>
              <a:buSzPct val="100000"/>
              <a:buFont typeface="Droid Sans"/>
              <a:buChar char="●"/>
            </a:pPr>
            <a:r>
              <a:rPr lang="en" sz="2400">
                <a:solidFill>
                  <a:srgbClr val="000000"/>
                </a:solidFill>
                <a:latin typeface="Droid Sans"/>
                <a:ea typeface="Droid Sans"/>
                <a:cs typeface="Droid Sans"/>
                <a:sym typeface="Droid Sans"/>
              </a:rPr>
              <a:t>No</a:t>
            </a:r>
          </a:p>
          <a:p>
            <a:pPr indent="-342900" lvl="1" marL="914400" rtl="0">
              <a:spcBef>
                <a:spcPts val="0"/>
              </a:spcBef>
              <a:buClr>
                <a:srgbClr val="000000"/>
              </a:buClr>
              <a:buSzPct val="100000"/>
              <a:buFont typeface="Droid Sans"/>
              <a:buChar char="○"/>
            </a:pPr>
            <a:r>
              <a:rPr lang="en" sz="1800">
                <a:solidFill>
                  <a:srgbClr val="000000"/>
                </a:solidFill>
                <a:latin typeface="Droid Sans"/>
                <a:ea typeface="Droid Sans"/>
                <a:cs typeface="Droid Sans"/>
                <a:sym typeface="Droid Sans"/>
              </a:rPr>
              <a:t>Surgery has nothing to do with gender identity</a:t>
            </a:r>
          </a:p>
          <a:p>
            <a:pPr indent="-342900" lvl="1" marL="914400" rtl="0">
              <a:spcBef>
                <a:spcPts val="0"/>
              </a:spcBef>
              <a:buClr>
                <a:srgbClr val="000000"/>
              </a:buClr>
              <a:buSzPct val="100000"/>
              <a:buFont typeface="Droid Sans"/>
              <a:buChar char="○"/>
            </a:pPr>
            <a:r>
              <a:rPr lang="en" sz="1800">
                <a:solidFill>
                  <a:srgbClr val="000000"/>
                </a:solidFill>
                <a:latin typeface="Droid Sans"/>
                <a:ea typeface="Droid Sans"/>
                <a:cs typeface="Droid Sans"/>
                <a:sym typeface="Droid Sans"/>
              </a:rPr>
              <a:t>Invasion of privacy</a:t>
            </a:r>
          </a:p>
          <a:p>
            <a:pPr indent="-342900" lvl="2" marL="1371600" rtl="0">
              <a:spcBef>
                <a:spcPts val="0"/>
              </a:spcBef>
              <a:buClr>
                <a:srgbClr val="000000"/>
              </a:buClr>
              <a:buSzPct val="100000"/>
              <a:buFont typeface="Droid Sans"/>
              <a:buChar char="■"/>
            </a:pPr>
            <a:r>
              <a:rPr lang="en" sz="1800">
                <a:solidFill>
                  <a:srgbClr val="000000"/>
                </a:solidFill>
                <a:latin typeface="Droid Sans"/>
                <a:ea typeface="Droid Sans"/>
                <a:cs typeface="Droid Sans"/>
                <a:sym typeface="Droid Sans"/>
              </a:rPr>
              <a:t>Companies cannot ask questions like that</a:t>
            </a:r>
          </a:p>
          <a:p>
            <a:pPr lvl="0">
              <a:spcBef>
                <a:spcPts val="0"/>
              </a:spcBef>
              <a:buNone/>
            </a:pPr>
            <a:r>
              <a:t/>
            </a:r>
            <a:endParaRPr sz="2400">
              <a:latin typeface="Droid Sans"/>
              <a:ea typeface="Droid Sans"/>
              <a:cs typeface="Droid Sans"/>
              <a:sym typeface="Droid Sans"/>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72"/>
                                        </p:tgtEl>
                                        <p:attrNameLst>
                                          <p:attrName>style.visibility</p:attrName>
                                        </p:attrNameLst>
                                      </p:cBhvr>
                                      <p:to>
                                        <p:strVal val="visible"/>
                                      </p:to>
                                    </p:set>
                                    <p:animEffect filter="fade" transition="in">
                                      <p:cBhvr>
                                        <p:cTn dur="1000"/>
                                        <p:tgtEl>
                                          <p:spTgt spid="72"/>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76" name="Shape 76"/>
        <p:cNvGrpSpPr/>
        <p:nvPr/>
      </p:nvGrpSpPr>
      <p:grpSpPr>
        <a:xfrm>
          <a:off x="0" y="0"/>
          <a:ext cx="0" cy="0"/>
          <a:chOff x="0" y="0"/>
          <a:chExt cx="0" cy="0"/>
        </a:xfrm>
      </p:grpSpPr>
      <p:sp>
        <p:nvSpPr>
          <p:cNvPr id="77" name="Shape 77"/>
          <p:cNvSpPr txBox="1"/>
          <p:nvPr>
            <p:ph type="title"/>
          </p:nvPr>
        </p:nvSpPr>
        <p:spPr>
          <a:xfrm>
            <a:off x="311700" y="445025"/>
            <a:ext cx="8520600" cy="572700"/>
          </a:xfrm>
          <a:prstGeom prst="rect">
            <a:avLst/>
          </a:prstGeom>
        </p:spPr>
        <p:txBody>
          <a:bodyPr anchorCtr="0" anchor="t" bIns="91425" lIns="91425" rIns="91425" tIns="91425">
            <a:noAutofit/>
          </a:bodyPr>
          <a:lstStyle/>
          <a:p>
            <a:pPr lvl="0">
              <a:spcBef>
                <a:spcPts val="0"/>
              </a:spcBef>
              <a:buNone/>
            </a:pPr>
            <a:r>
              <a:rPr b="1" lang="en" sz="3000">
                <a:latin typeface="Droid Sans"/>
                <a:ea typeface="Droid Sans"/>
                <a:cs typeface="Droid Sans"/>
                <a:sym typeface="Droid Sans"/>
              </a:rPr>
              <a:t>How do unisex bathrooms affect women’s safety?</a:t>
            </a:r>
          </a:p>
        </p:txBody>
      </p:sp>
      <p:sp>
        <p:nvSpPr>
          <p:cNvPr id="78" name="Shape 78"/>
          <p:cNvSpPr txBox="1"/>
          <p:nvPr>
            <p:ph idx="1" type="body"/>
          </p:nvPr>
        </p:nvSpPr>
        <p:spPr>
          <a:xfrm>
            <a:off x="311700" y="2055250"/>
            <a:ext cx="8520600" cy="2513700"/>
          </a:xfrm>
          <a:prstGeom prst="rect">
            <a:avLst/>
          </a:prstGeom>
        </p:spPr>
        <p:txBody>
          <a:bodyPr anchorCtr="0" anchor="t" bIns="91425" lIns="91425" rIns="91425" tIns="91425">
            <a:noAutofit/>
          </a:bodyPr>
          <a:lstStyle/>
          <a:p>
            <a:pPr indent="-228600" lvl="0" marL="457200" rtl="0">
              <a:spcBef>
                <a:spcPts val="0"/>
              </a:spcBef>
              <a:buClr>
                <a:srgbClr val="000000"/>
              </a:buClr>
              <a:buFont typeface="Droid Sans"/>
              <a:buChar char="●"/>
            </a:pPr>
            <a:r>
              <a:rPr lang="en">
                <a:solidFill>
                  <a:srgbClr val="000000"/>
                </a:solidFill>
                <a:latin typeface="Droid Sans"/>
                <a:ea typeface="Droid Sans"/>
                <a:cs typeface="Droid Sans"/>
                <a:sym typeface="Droid Sans"/>
              </a:rPr>
              <a:t>Myth that cisgender women are at risk in unisex bathrooms</a:t>
            </a:r>
          </a:p>
          <a:p>
            <a:pPr indent="-228600" lvl="1" marL="914400" rtl="0">
              <a:spcBef>
                <a:spcPts val="0"/>
              </a:spcBef>
              <a:buClr>
                <a:srgbClr val="000000"/>
              </a:buClr>
              <a:buFont typeface="Droid Sans"/>
              <a:buChar char="○"/>
            </a:pPr>
            <a:r>
              <a:rPr lang="en">
                <a:solidFill>
                  <a:srgbClr val="000000"/>
                </a:solidFill>
                <a:latin typeface="Droid Sans"/>
                <a:ea typeface="Droid Sans"/>
                <a:cs typeface="Droid Sans"/>
                <a:sym typeface="Droid Sans"/>
              </a:rPr>
              <a:t>Cisgender women</a:t>
            </a:r>
          </a:p>
          <a:p>
            <a:pPr indent="-228600" lvl="2" marL="1371600" rtl="0">
              <a:spcBef>
                <a:spcPts val="0"/>
              </a:spcBef>
              <a:buClr>
                <a:srgbClr val="000000"/>
              </a:buClr>
              <a:buFont typeface="Droid Sans"/>
              <a:buChar char="■"/>
            </a:pPr>
            <a:r>
              <a:rPr lang="en">
                <a:solidFill>
                  <a:srgbClr val="000000"/>
                </a:solidFill>
                <a:latin typeface="Droid Sans"/>
                <a:ea typeface="Droid Sans"/>
                <a:cs typeface="Droid Sans"/>
                <a:sym typeface="Droid Sans"/>
              </a:rPr>
              <a:t>No evidence that cisgender women are safer in segregated bathrooms versus unisex bathrooms</a:t>
            </a:r>
          </a:p>
          <a:p>
            <a:pPr indent="-228600" lvl="2" marL="1371600" rtl="0">
              <a:spcBef>
                <a:spcPts val="0"/>
              </a:spcBef>
              <a:buClr>
                <a:srgbClr val="000000"/>
              </a:buClr>
              <a:buFont typeface="Droid Sans"/>
              <a:buChar char="■"/>
            </a:pPr>
            <a:r>
              <a:rPr lang="en">
                <a:solidFill>
                  <a:srgbClr val="000000"/>
                </a:solidFill>
                <a:latin typeface="Droid Sans"/>
                <a:ea typeface="Droid Sans"/>
                <a:cs typeface="Droid Sans"/>
                <a:sym typeface="Droid Sans"/>
              </a:rPr>
              <a:t>Laws protecting people from criminal conduct in public bathrooms</a:t>
            </a:r>
          </a:p>
          <a:p>
            <a:pPr indent="-228600" lvl="1" marL="914400" rtl="0">
              <a:spcBef>
                <a:spcPts val="0"/>
              </a:spcBef>
              <a:buClr>
                <a:srgbClr val="000000"/>
              </a:buClr>
              <a:buFont typeface="Droid Sans"/>
              <a:buChar char="○"/>
            </a:pPr>
            <a:r>
              <a:rPr lang="en">
                <a:solidFill>
                  <a:srgbClr val="000000"/>
                </a:solidFill>
                <a:latin typeface="Droid Sans"/>
                <a:ea typeface="Droid Sans"/>
                <a:cs typeface="Droid Sans"/>
                <a:sym typeface="Droid Sans"/>
              </a:rPr>
              <a:t>Transgender women</a:t>
            </a:r>
          </a:p>
          <a:p>
            <a:pPr indent="-228600" lvl="2" marL="1371600" rtl="0">
              <a:spcBef>
                <a:spcPts val="0"/>
              </a:spcBef>
              <a:buClr>
                <a:srgbClr val="000000"/>
              </a:buClr>
              <a:buFont typeface="Droid Sans"/>
              <a:buChar char="■"/>
            </a:pPr>
            <a:r>
              <a:rPr lang="en">
                <a:solidFill>
                  <a:srgbClr val="000000"/>
                </a:solidFill>
                <a:latin typeface="Droid Sans"/>
                <a:ea typeface="Droid Sans"/>
                <a:cs typeface="Droid Sans"/>
                <a:sym typeface="Droid Sans"/>
              </a:rPr>
              <a:t>53% of 6,430 transgender people report being harassed in places of public accomodation</a:t>
            </a:r>
          </a:p>
          <a:p>
            <a:pPr indent="-228600" lvl="0" marL="457200" rtl="0">
              <a:spcBef>
                <a:spcPts val="0"/>
              </a:spcBef>
              <a:buClr>
                <a:srgbClr val="000000"/>
              </a:buClr>
              <a:buFont typeface="Droid Sans"/>
              <a:buChar char="●"/>
            </a:pPr>
            <a:r>
              <a:rPr lang="en">
                <a:solidFill>
                  <a:srgbClr val="000000"/>
                </a:solidFill>
                <a:latin typeface="Droid Sans"/>
                <a:ea typeface="Droid Sans"/>
                <a:cs typeface="Droid Sans"/>
                <a:sym typeface="Droid Sans"/>
              </a:rPr>
              <a:t>Outing transgender people can lead to harassment</a:t>
            </a: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78"/>
                                        </p:tgtEl>
                                        <p:attrNameLst>
                                          <p:attrName>style.visibility</p:attrName>
                                        </p:attrNameLst>
                                      </p:cBhvr>
                                      <p:to>
                                        <p:strVal val="visible"/>
                                      </p:to>
                                    </p:set>
                                    <p:animEffect filter="fade" transition="in">
                                      <p:cBhvr>
                                        <p:cTn dur="1000"/>
                                        <p:tgtEl>
                                          <p:spTgt spid="78"/>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82" name="Shape 82"/>
        <p:cNvGrpSpPr/>
        <p:nvPr/>
      </p:nvGrpSpPr>
      <p:grpSpPr>
        <a:xfrm>
          <a:off x="0" y="0"/>
          <a:ext cx="0" cy="0"/>
          <a:chOff x="0" y="0"/>
          <a:chExt cx="0" cy="0"/>
        </a:xfrm>
      </p:grpSpPr>
      <p:sp>
        <p:nvSpPr>
          <p:cNvPr id="83" name="Shape 83"/>
          <p:cNvSpPr txBox="1"/>
          <p:nvPr>
            <p:ph type="title"/>
          </p:nvPr>
        </p:nvSpPr>
        <p:spPr>
          <a:xfrm>
            <a:off x="311700" y="445025"/>
            <a:ext cx="8520600" cy="572700"/>
          </a:xfrm>
          <a:prstGeom prst="rect">
            <a:avLst/>
          </a:prstGeom>
        </p:spPr>
        <p:txBody>
          <a:bodyPr anchorCtr="0" anchor="t" bIns="91425" lIns="91425" rIns="91425" tIns="91425">
            <a:noAutofit/>
          </a:bodyPr>
          <a:lstStyle/>
          <a:p>
            <a:pPr lvl="0">
              <a:spcBef>
                <a:spcPts val="0"/>
              </a:spcBef>
              <a:buNone/>
            </a:pPr>
            <a:r>
              <a:rPr b="1" lang="en" sz="3000">
                <a:latin typeface="Droid Sans"/>
                <a:ea typeface="Droid Sans"/>
                <a:cs typeface="Droid Sans"/>
                <a:sym typeface="Droid Sans"/>
              </a:rPr>
              <a:t>Why can’t transgender people just use unisex bathrooms?</a:t>
            </a:r>
          </a:p>
        </p:txBody>
      </p:sp>
      <p:sp>
        <p:nvSpPr>
          <p:cNvPr id="84" name="Shape 84"/>
          <p:cNvSpPr txBox="1"/>
          <p:nvPr>
            <p:ph idx="1" type="body"/>
          </p:nvPr>
        </p:nvSpPr>
        <p:spPr>
          <a:xfrm>
            <a:off x="311700" y="2067675"/>
            <a:ext cx="8520600" cy="2501100"/>
          </a:xfrm>
          <a:prstGeom prst="rect">
            <a:avLst/>
          </a:prstGeom>
        </p:spPr>
        <p:txBody>
          <a:bodyPr anchorCtr="0" anchor="t" bIns="91425" lIns="91425" rIns="91425" tIns="91425">
            <a:noAutofit/>
          </a:bodyPr>
          <a:lstStyle/>
          <a:p>
            <a:pPr indent="-381000" lvl="0" marL="457200">
              <a:spcBef>
                <a:spcPts val="0"/>
              </a:spcBef>
              <a:buClr>
                <a:srgbClr val="000000"/>
              </a:buClr>
              <a:buSzPct val="100000"/>
              <a:buFont typeface="Droid Sans"/>
              <a:buChar char="●"/>
            </a:pPr>
            <a:r>
              <a:rPr lang="en" sz="2400">
                <a:solidFill>
                  <a:srgbClr val="000000"/>
                </a:solidFill>
                <a:latin typeface="Droid Sans"/>
                <a:ea typeface="Droid Sans"/>
                <a:cs typeface="Droid Sans"/>
                <a:sym typeface="Droid Sans"/>
              </a:rPr>
              <a:t>Unisex bathrooms are great for nonbinary people and other members of the transgender community, however if unisex bathrooms are the only option for transgender students, that separates transgender students from their cisgender peers.</a:t>
            </a: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84"/>
                                        </p:tgtEl>
                                        <p:attrNameLst>
                                          <p:attrName>style.visibility</p:attrName>
                                        </p:attrNameLst>
                                      </p:cBhvr>
                                      <p:to>
                                        <p:strVal val="visible"/>
                                      </p:to>
                                    </p:set>
                                    <p:animEffect filter="fade" transition="in">
                                      <p:cBhvr>
                                        <p:cTn dur="1000"/>
                                        <p:tgtEl>
                                          <p:spTgt spid="84"/>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88" name="Shape 88"/>
        <p:cNvGrpSpPr/>
        <p:nvPr/>
      </p:nvGrpSpPr>
      <p:grpSpPr>
        <a:xfrm>
          <a:off x="0" y="0"/>
          <a:ext cx="0" cy="0"/>
          <a:chOff x="0" y="0"/>
          <a:chExt cx="0" cy="0"/>
        </a:xfrm>
      </p:grpSpPr>
      <p:sp>
        <p:nvSpPr>
          <p:cNvPr id="89" name="Shape 89"/>
          <p:cNvSpPr txBox="1"/>
          <p:nvPr>
            <p:ph type="title"/>
          </p:nvPr>
        </p:nvSpPr>
        <p:spPr>
          <a:xfrm>
            <a:off x="311700" y="445025"/>
            <a:ext cx="8520600" cy="572700"/>
          </a:xfrm>
          <a:prstGeom prst="rect">
            <a:avLst/>
          </a:prstGeom>
        </p:spPr>
        <p:txBody>
          <a:bodyPr anchorCtr="0" anchor="t" bIns="91425" lIns="91425" rIns="91425" tIns="91425">
            <a:noAutofit/>
          </a:bodyPr>
          <a:lstStyle/>
          <a:p>
            <a:pPr lvl="0">
              <a:spcBef>
                <a:spcPts val="0"/>
              </a:spcBef>
              <a:buNone/>
            </a:pPr>
            <a:r>
              <a:rPr b="1" lang="en" sz="3000">
                <a:latin typeface="Droid Sans"/>
                <a:ea typeface="Droid Sans"/>
                <a:cs typeface="Droid Sans"/>
                <a:sym typeface="Droid Sans"/>
              </a:rPr>
              <a:t>How should teachers react if a cisgender student has a problem with sharing a bathroom with a transgender student?</a:t>
            </a:r>
          </a:p>
        </p:txBody>
      </p:sp>
      <p:sp>
        <p:nvSpPr>
          <p:cNvPr id="90" name="Shape 90"/>
          <p:cNvSpPr txBox="1"/>
          <p:nvPr>
            <p:ph idx="1" type="body"/>
          </p:nvPr>
        </p:nvSpPr>
        <p:spPr>
          <a:xfrm>
            <a:off x="311700" y="2067675"/>
            <a:ext cx="8520600" cy="2501100"/>
          </a:xfrm>
          <a:prstGeom prst="rect">
            <a:avLst/>
          </a:prstGeom>
        </p:spPr>
        <p:txBody>
          <a:bodyPr anchorCtr="0" anchor="t" bIns="91425" lIns="91425" rIns="91425" tIns="91425">
            <a:noAutofit/>
          </a:bodyPr>
          <a:lstStyle/>
          <a:p>
            <a:pPr indent="-381000" lvl="0" marL="457200" rtl="0">
              <a:spcBef>
                <a:spcPts val="0"/>
              </a:spcBef>
              <a:buClr>
                <a:srgbClr val="000000"/>
              </a:buClr>
              <a:buSzPct val="100000"/>
              <a:buFont typeface="Droid Sans"/>
              <a:buChar char="●"/>
            </a:pPr>
            <a:r>
              <a:rPr lang="en" sz="2400">
                <a:solidFill>
                  <a:srgbClr val="000000"/>
                </a:solidFill>
                <a:latin typeface="Droid Sans"/>
                <a:ea typeface="Droid Sans"/>
                <a:cs typeface="Droid Sans"/>
                <a:sym typeface="Droid Sans"/>
              </a:rPr>
              <a:t>Whose responsibility is it?</a:t>
            </a:r>
          </a:p>
          <a:p>
            <a:pPr indent="-381000" lvl="0" marL="457200">
              <a:spcBef>
                <a:spcPts val="0"/>
              </a:spcBef>
              <a:buClr>
                <a:srgbClr val="000000"/>
              </a:buClr>
              <a:buSzPct val="100000"/>
              <a:buFont typeface="Droid Sans"/>
              <a:buChar char="●"/>
            </a:pPr>
            <a:r>
              <a:rPr lang="en" sz="2400">
                <a:solidFill>
                  <a:srgbClr val="000000"/>
                </a:solidFill>
                <a:latin typeface="Droid Sans"/>
                <a:ea typeface="Droid Sans"/>
                <a:cs typeface="Droid Sans"/>
                <a:sym typeface="Droid Sans"/>
              </a:rPr>
              <a:t>The student who has the issue with sharing a bathroom with a transgender student should go to the unisex bathroom</a:t>
            </a: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90"/>
                                        </p:tgtEl>
                                        <p:attrNameLst>
                                          <p:attrName>style.visibility</p:attrName>
                                        </p:attrNameLst>
                                      </p:cBhvr>
                                      <p:to>
                                        <p:strVal val="visible"/>
                                      </p:to>
                                    </p:set>
                                    <p:animEffect filter="fade" transition="in">
                                      <p:cBhvr>
                                        <p:cTn dur="1000"/>
                                        <p:tgtEl>
                                          <p:spTgt spid="90"/>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94" name="Shape 94"/>
        <p:cNvGrpSpPr/>
        <p:nvPr/>
      </p:nvGrpSpPr>
      <p:grpSpPr>
        <a:xfrm>
          <a:off x="0" y="0"/>
          <a:ext cx="0" cy="0"/>
          <a:chOff x="0" y="0"/>
          <a:chExt cx="0" cy="0"/>
        </a:xfrm>
      </p:grpSpPr>
      <p:sp>
        <p:nvSpPr>
          <p:cNvPr id="95" name="Shape 95"/>
          <p:cNvSpPr txBox="1"/>
          <p:nvPr>
            <p:ph type="title"/>
          </p:nvPr>
        </p:nvSpPr>
        <p:spPr>
          <a:xfrm>
            <a:off x="311700" y="445025"/>
            <a:ext cx="8520600" cy="572700"/>
          </a:xfrm>
          <a:prstGeom prst="rect">
            <a:avLst/>
          </a:prstGeom>
        </p:spPr>
        <p:txBody>
          <a:bodyPr anchorCtr="0" anchor="t" bIns="91425" lIns="91425" rIns="91425" tIns="91425">
            <a:noAutofit/>
          </a:bodyPr>
          <a:lstStyle/>
          <a:p>
            <a:pPr lvl="0">
              <a:spcBef>
                <a:spcPts val="0"/>
              </a:spcBef>
              <a:buNone/>
            </a:pPr>
            <a:r>
              <a:rPr b="1" lang="en" sz="3000">
                <a:latin typeface="Droid Sans"/>
                <a:ea typeface="Droid Sans"/>
                <a:cs typeface="Droid Sans"/>
                <a:sym typeface="Droid Sans"/>
              </a:rPr>
              <a:t>What can transgender students do if they are facing harassment for the bathrooms they are using?</a:t>
            </a:r>
          </a:p>
        </p:txBody>
      </p:sp>
      <p:sp>
        <p:nvSpPr>
          <p:cNvPr id="96" name="Shape 96"/>
          <p:cNvSpPr txBox="1"/>
          <p:nvPr>
            <p:ph idx="1" type="body"/>
          </p:nvPr>
        </p:nvSpPr>
        <p:spPr>
          <a:xfrm>
            <a:off x="311700" y="2037525"/>
            <a:ext cx="8520600" cy="2531400"/>
          </a:xfrm>
          <a:prstGeom prst="rect">
            <a:avLst/>
          </a:prstGeom>
        </p:spPr>
        <p:txBody>
          <a:bodyPr anchorCtr="0" anchor="t" bIns="91425" lIns="91425" rIns="91425" tIns="91425">
            <a:noAutofit/>
          </a:bodyPr>
          <a:lstStyle/>
          <a:p>
            <a:pPr indent="-381000" lvl="0" marL="457200" rtl="0">
              <a:spcBef>
                <a:spcPts val="0"/>
              </a:spcBef>
              <a:buClr>
                <a:srgbClr val="000000"/>
              </a:buClr>
              <a:buSzPct val="100000"/>
              <a:buFont typeface="Droid Sans"/>
              <a:buChar char="●"/>
            </a:pPr>
            <a:r>
              <a:rPr lang="en" sz="2400">
                <a:solidFill>
                  <a:srgbClr val="000000"/>
                </a:solidFill>
                <a:latin typeface="Droid Sans"/>
                <a:ea typeface="Droid Sans"/>
                <a:cs typeface="Droid Sans"/>
                <a:sym typeface="Droid Sans"/>
              </a:rPr>
              <a:t>Stay calm</a:t>
            </a:r>
          </a:p>
          <a:p>
            <a:pPr indent="-381000" lvl="0" marL="457200" rtl="0">
              <a:spcBef>
                <a:spcPts val="0"/>
              </a:spcBef>
              <a:buClr>
                <a:srgbClr val="000000"/>
              </a:buClr>
              <a:buSzPct val="100000"/>
              <a:buFont typeface="Droid Sans"/>
              <a:buChar char="●"/>
            </a:pPr>
            <a:r>
              <a:rPr lang="en" sz="2400">
                <a:solidFill>
                  <a:srgbClr val="000000"/>
                </a:solidFill>
                <a:latin typeface="Droid Sans"/>
                <a:ea typeface="Droid Sans"/>
                <a:cs typeface="Droid Sans"/>
                <a:sym typeface="Droid Sans"/>
              </a:rPr>
              <a:t>Report the incident</a:t>
            </a:r>
          </a:p>
          <a:p>
            <a:pPr indent="-381000" lvl="0" marL="457200" rtl="0">
              <a:spcBef>
                <a:spcPts val="0"/>
              </a:spcBef>
              <a:buClr>
                <a:srgbClr val="000000"/>
              </a:buClr>
              <a:buSzPct val="100000"/>
              <a:buFont typeface="Droid Sans"/>
              <a:buChar char="●"/>
            </a:pPr>
            <a:r>
              <a:rPr lang="en" sz="2400">
                <a:solidFill>
                  <a:srgbClr val="000000"/>
                </a:solidFill>
                <a:latin typeface="Droid Sans"/>
                <a:ea typeface="Droid Sans"/>
                <a:cs typeface="Droid Sans"/>
                <a:sym typeface="Droid Sans"/>
              </a:rPr>
              <a:t>Educate</a:t>
            </a:r>
          </a:p>
          <a:p>
            <a:pPr indent="-381000" lvl="0" marL="457200" rtl="0">
              <a:spcBef>
                <a:spcPts val="0"/>
              </a:spcBef>
              <a:buClr>
                <a:srgbClr val="000000"/>
              </a:buClr>
              <a:buSzPct val="100000"/>
              <a:buFont typeface="Droid Sans"/>
              <a:buChar char="●"/>
            </a:pPr>
            <a:r>
              <a:rPr lang="en" sz="2400">
                <a:solidFill>
                  <a:srgbClr val="000000"/>
                </a:solidFill>
                <a:latin typeface="Droid Sans"/>
                <a:ea typeface="Droid Sans"/>
                <a:cs typeface="Droid Sans"/>
                <a:sym typeface="Droid Sans"/>
              </a:rPr>
              <a:t>File complaint</a:t>
            </a:r>
          </a:p>
          <a:p>
            <a:pPr indent="-342900" lvl="1" marL="914400">
              <a:spcBef>
                <a:spcPts val="0"/>
              </a:spcBef>
              <a:buClr>
                <a:srgbClr val="000000"/>
              </a:buClr>
              <a:buSzPct val="100000"/>
              <a:buFont typeface="Droid Sans"/>
              <a:buChar char="○"/>
            </a:pPr>
            <a:r>
              <a:rPr lang="en" sz="1800">
                <a:solidFill>
                  <a:srgbClr val="000000"/>
                </a:solidFill>
                <a:latin typeface="Droid Sans"/>
                <a:ea typeface="Droid Sans"/>
                <a:cs typeface="Droid Sans"/>
                <a:sym typeface="Droid Sans"/>
              </a:rPr>
              <a:t>Can still be considered sex discrimination</a:t>
            </a: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96"/>
                                        </p:tgtEl>
                                        <p:attrNameLst>
                                          <p:attrName>style.visibility</p:attrName>
                                        </p:attrNameLst>
                                      </p:cBhvr>
                                      <p:to>
                                        <p:strVal val="visible"/>
                                      </p:to>
                                    </p:set>
                                    <p:animEffect filter="fade" transition="in">
                                      <p:cBhvr>
                                        <p:cTn dur="1000"/>
                                        <p:tgtEl>
                                          <p:spTgt spid="96"/>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simple-light-2">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