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</p:sldMasterIdLst>
  <p:notesMasterIdLst>
    <p:notesMasterId r:id="rId25"/>
  </p:notesMasterIdLst>
  <p:handoutMasterIdLst>
    <p:handoutMasterId r:id="rId26"/>
  </p:handoutMasterIdLst>
  <p:sldIdLst>
    <p:sldId id="619" r:id="rId5"/>
    <p:sldId id="628" r:id="rId6"/>
    <p:sldId id="641" r:id="rId7"/>
    <p:sldId id="642" r:id="rId8"/>
    <p:sldId id="605" r:id="rId9"/>
    <p:sldId id="643" r:id="rId10"/>
    <p:sldId id="630" r:id="rId11"/>
    <p:sldId id="614" r:id="rId12"/>
    <p:sldId id="644" r:id="rId13"/>
    <p:sldId id="604" r:id="rId14"/>
    <p:sldId id="631" r:id="rId15"/>
    <p:sldId id="632" r:id="rId16"/>
    <p:sldId id="645" r:id="rId17"/>
    <p:sldId id="634" r:id="rId18"/>
    <p:sldId id="637" r:id="rId19"/>
    <p:sldId id="638" r:id="rId20"/>
    <p:sldId id="646" r:id="rId21"/>
    <p:sldId id="640" r:id="rId22"/>
    <p:sldId id="606" r:id="rId23"/>
    <p:sldId id="621" r:id="rId24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orkday 2016 Corporate Template Guidelines" id="{9E21D332-3616-4437-B26E-68D3DE975A9B}">
          <p14:sldIdLst>
            <p14:sldId id="619"/>
            <p14:sldId id="628"/>
            <p14:sldId id="641"/>
            <p14:sldId id="642"/>
            <p14:sldId id="605"/>
            <p14:sldId id="643"/>
            <p14:sldId id="630"/>
            <p14:sldId id="614"/>
            <p14:sldId id="644"/>
            <p14:sldId id="604"/>
            <p14:sldId id="631"/>
            <p14:sldId id="632"/>
            <p14:sldId id="645"/>
            <p14:sldId id="634"/>
            <p14:sldId id="637"/>
            <p14:sldId id="638"/>
            <p14:sldId id="646"/>
            <p14:sldId id="640"/>
            <p14:sldId id="606"/>
            <p14:sldId id="621"/>
          </p14:sldIdLst>
        </p14:section>
      </p14:sectionLst>
    </p:ext>
    <p:ext uri="{EFAFB233-063F-42B5-8137-9DF3F51BA10A}">
      <p15:sldGuideLst xmlns:p15="http://schemas.microsoft.com/office/powerpoint/2012/main">
        <p15:guide id="4" pos="216" userDrawn="1">
          <p15:clr>
            <a:srgbClr val="A4A3A4"/>
          </p15:clr>
        </p15:guide>
        <p15:guide id="7" pos="2904" userDrawn="1">
          <p15:clr>
            <a:srgbClr val="A4A3A4"/>
          </p15:clr>
        </p15:guide>
        <p15:guide id="8" orient="horz" pos="1812" userDrawn="1">
          <p15:clr>
            <a:srgbClr val="A4A3A4"/>
          </p15:clr>
        </p15:guide>
        <p15:guide id="13" pos="5544" userDrawn="1">
          <p15:clr>
            <a:srgbClr val="A4A3A4"/>
          </p15:clr>
        </p15:guide>
        <p15:guide id="14" pos="117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nessa Stella - Contractor" initials="VS-C" lastIdx="1" clrIdx="0"/>
  <p:cmAuthor id="1" name="Courtney Benvenuti" initials="CB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A01A"/>
    <a:srgbClr val="FFFFFF"/>
    <a:srgbClr val="F7F7F7"/>
    <a:srgbClr val="535353"/>
    <a:srgbClr val="005CB9"/>
    <a:srgbClr val="8F8F8F"/>
    <a:srgbClr val="007CD0"/>
    <a:srgbClr val="0C72BE"/>
    <a:srgbClr val="0F74BB"/>
    <a:srgbClr val="D4EB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245" autoAdjust="0"/>
    <p:restoredTop sz="83990" autoAdjust="0"/>
  </p:normalViewPr>
  <p:slideViewPr>
    <p:cSldViewPr snapToGrid="0" showGuides="1">
      <p:cViewPr varScale="1">
        <p:scale>
          <a:sx n="116" d="100"/>
          <a:sy n="116" d="100"/>
        </p:scale>
        <p:origin x="230" y="67"/>
      </p:cViewPr>
      <p:guideLst>
        <p:guide pos="216"/>
        <p:guide pos="2904"/>
        <p:guide orient="horz" pos="1812"/>
        <p:guide pos="5544"/>
        <p:guide pos="11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howGuides="1">
      <p:cViewPr varScale="1">
        <p:scale>
          <a:sx n="111" d="100"/>
          <a:sy n="111" d="100"/>
        </p:scale>
        <p:origin x="3978" y="102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DF8A5B9-D8CE-48F4-8307-A5BD99B9772F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739D4B7-91D4-4610-9427-7DE43E883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8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1D22E7C-CE56-4581-956F-C20F96B0B492}" type="datetimeFigureOut">
              <a:rPr lang="en-US" smtClean="0"/>
              <a:t>6/5/2019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1490A1-A535-4809-9C00-23A56030EA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193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490A1-A535-4809-9C00-23A56030EAB4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12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490A1-A535-4809-9C00-23A56030EAB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145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For those not familiar The FDM is a set of codes used to classify &amp; record financial transactions. Under PeopleSoft Financial Management System we had a very simple chart using only fund account and department. With Workday the quantity of financial attributes has been expanded to allow for improved financial management &amp; reporting. Workday refers to these attributes as </a:t>
            </a:r>
            <a:r>
              <a:rPr lang="en-US" dirty="0" err="1"/>
              <a:t>Worktags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8C67C8-C8D0-C147-B2D3-6871B10F004D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57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Confirmation</a:t>
            </a:r>
            <a:r>
              <a:rPr lang="en-US" baseline="0" dirty="0"/>
              <a:t> Session:</a:t>
            </a:r>
          </a:p>
          <a:p>
            <a:endParaRPr lang="en-US" baseline="0" dirty="0"/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Introduces Workday key concepts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A demonstration of the system configurations of business processes that have been built so far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Provides you, as an end user, with a visualization of the system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Opportunity for you to see the features of the system and share that information with your colleagues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490A1-A535-4809-9C00-23A56030EAB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31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Confirmation</a:t>
            </a:r>
            <a:r>
              <a:rPr lang="en-US" baseline="0" dirty="0"/>
              <a:t> Session:</a:t>
            </a:r>
          </a:p>
          <a:p>
            <a:endParaRPr lang="en-US" baseline="0" dirty="0"/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Introduces Workday key concepts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A demonstration of the system configurations of business processes that have been built so far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Provides you, as an end user, with a visualization of the system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Opportunity for you to see the features of the system and share that information with your colleagues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490A1-A535-4809-9C00-23A56030EAB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832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get started with the demo. We do have</a:t>
            </a:r>
            <a:r>
              <a:rPr lang="en-US" baseline="0" dirty="0"/>
              <a:t> </a:t>
            </a:r>
            <a:r>
              <a:rPr lang="en-US" dirty="0"/>
              <a:t>limited time. However, if you have a</a:t>
            </a:r>
            <a:r>
              <a:rPr lang="en-US" baseline="0" dirty="0"/>
              <a:t> question regarding something we are demonstrating, please stop us.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490A1-A535-4809-9C00-23A56030EAB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4518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get started with the demo. We do have</a:t>
            </a:r>
            <a:r>
              <a:rPr lang="en-US" baseline="0" dirty="0"/>
              <a:t> </a:t>
            </a:r>
            <a:r>
              <a:rPr lang="en-US" dirty="0"/>
              <a:t>limited time. However, if you have a</a:t>
            </a:r>
            <a:r>
              <a:rPr lang="en-US" baseline="0" dirty="0"/>
              <a:t> question regarding something we are demonstrating, please stop us.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490A1-A535-4809-9C00-23A56030EAB4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7804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get started with the demo. We do have</a:t>
            </a:r>
            <a:r>
              <a:rPr lang="en-US" baseline="0" dirty="0"/>
              <a:t> </a:t>
            </a:r>
            <a:r>
              <a:rPr lang="en-US" dirty="0"/>
              <a:t>limited time. However, if you have a</a:t>
            </a:r>
            <a:r>
              <a:rPr lang="en-US" baseline="0" dirty="0"/>
              <a:t> question regarding something we are demonstrating, please stop us.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490A1-A535-4809-9C00-23A56030EAB4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951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490A1-A535-4809-9C00-23A56030EAB4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33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13" Type="http://schemas.openxmlformats.org/officeDocument/2006/relationships/tags" Target="../tags/tag47.xml"/><Relationship Id="rId18" Type="http://schemas.openxmlformats.org/officeDocument/2006/relationships/tags" Target="../tags/tag52.xml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12" Type="http://schemas.openxmlformats.org/officeDocument/2006/relationships/tags" Target="../tags/tag46.xml"/><Relationship Id="rId17" Type="http://schemas.openxmlformats.org/officeDocument/2006/relationships/tags" Target="../tags/tag51.xml"/><Relationship Id="rId2" Type="http://schemas.openxmlformats.org/officeDocument/2006/relationships/tags" Target="../tags/tag36.xml"/><Relationship Id="rId16" Type="http://schemas.openxmlformats.org/officeDocument/2006/relationships/tags" Target="../tags/tag50.xml"/><Relationship Id="rId20" Type="http://schemas.openxmlformats.org/officeDocument/2006/relationships/image" Target="../media/image1.emf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11" Type="http://schemas.openxmlformats.org/officeDocument/2006/relationships/tags" Target="../tags/tag45.xml"/><Relationship Id="rId5" Type="http://schemas.openxmlformats.org/officeDocument/2006/relationships/tags" Target="../tags/tag39.xml"/><Relationship Id="rId15" Type="http://schemas.openxmlformats.org/officeDocument/2006/relationships/tags" Target="../tags/tag49.xml"/><Relationship Id="rId10" Type="http://schemas.openxmlformats.org/officeDocument/2006/relationships/tags" Target="../tags/tag44.xml"/><Relationship Id="rId19" Type="http://schemas.openxmlformats.org/officeDocument/2006/relationships/slideMaster" Target="../slideMasters/slideMaster1.xml"/><Relationship Id="rId4" Type="http://schemas.openxmlformats.org/officeDocument/2006/relationships/tags" Target="../tags/tag38.xml"/><Relationship Id="rId9" Type="http://schemas.openxmlformats.org/officeDocument/2006/relationships/tags" Target="../tags/tag43.xml"/><Relationship Id="rId14" Type="http://schemas.openxmlformats.org/officeDocument/2006/relationships/tags" Target="../tags/tag4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slideMaster" Target="../slideMasters/slideMaster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13" Type="http://schemas.openxmlformats.org/officeDocument/2006/relationships/tags" Target="../tags/tag30.xml"/><Relationship Id="rId18" Type="http://schemas.openxmlformats.org/officeDocument/2006/relationships/slideMaster" Target="../slideMasters/slideMaster1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12" Type="http://schemas.openxmlformats.org/officeDocument/2006/relationships/tags" Target="../tags/tag29.xml"/><Relationship Id="rId17" Type="http://schemas.openxmlformats.org/officeDocument/2006/relationships/tags" Target="../tags/tag34.xml"/><Relationship Id="rId2" Type="http://schemas.openxmlformats.org/officeDocument/2006/relationships/tags" Target="../tags/tag19.xml"/><Relationship Id="rId16" Type="http://schemas.openxmlformats.org/officeDocument/2006/relationships/tags" Target="../tags/tag33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tags" Target="../tags/tag28.xml"/><Relationship Id="rId5" Type="http://schemas.openxmlformats.org/officeDocument/2006/relationships/tags" Target="../tags/tag22.xml"/><Relationship Id="rId15" Type="http://schemas.openxmlformats.org/officeDocument/2006/relationships/tags" Target="../tags/tag32.xml"/><Relationship Id="rId10" Type="http://schemas.openxmlformats.org/officeDocument/2006/relationships/tags" Target="../tags/tag27.xml"/><Relationship Id="rId4" Type="http://schemas.openxmlformats.org/officeDocument/2006/relationships/tags" Target="../tags/tag21.xml"/><Relationship Id="rId9" Type="http://schemas.openxmlformats.org/officeDocument/2006/relationships/tags" Target="../tags/tag26.xml"/><Relationship Id="rId14" Type="http://schemas.openxmlformats.org/officeDocument/2006/relationships/tags" Target="../tags/tag3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315686" y="1067143"/>
            <a:ext cx="8551863" cy="3750601"/>
          </a:xfrm>
        </p:spPr>
        <p:txBody>
          <a:bodyPr/>
          <a:lstStyle>
            <a:lvl1pPr marL="320040" indent="-320040">
              <a:defRPr sz="2000"/>
            </a:lvl1pPr>
            <a:lvl2pPr marL="685800" indent="-320040">
              <a:spcBef>
                <a:spcPts val="0"/>
              </a:spcBef>
              <a:buFont typeface="Arial" panose="020B0604020202020204" pitchFamily="34" charset="0"/>
              <a:buChar char="‒"/>
              <a:defRPr sz="1600"/>
            </a:lvl2pPr>
            <a:lvl3pPr marL="1005840" indent="-320040">
              <a:spcBef>
                <a:spcPts val="0"/>
              </a:spcBef>
              <a:buFont typeface="Wingdings" panose="05000000000000000000" pitchFamily="2" charset="2"/>
              <a:buChar char="§"/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3763"/>
            <a:ext cx="9144000" cy="865896"/>
          </a:xfr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rmAutofit/>
          </a:bodyPr>
          <a:lstStyle>
            <a:lvl1pPr algn="ctr">
              <a:defRPr lang="en-US" dirty="0">
                <a:solidFill>
                  <a:schemeClr val="bg1"/>
                </a:solidFill>
                <a:latin typeface="Arial"/>
              </a:defRPr>
            </a:lvl1pPr>
          </a:lstStyle>
          <a:p>
            <a:pPr marL="91440" lvl="0" indent="-91440" algn="ctr" defTabSz="914400" fontAlgn="auto">
              <a:spcBef>
                <a:spcPts val="1200"/>
              </a:spcBef>
              <a:buClr>
                <a:schemeClr val="tx2"/>
              </a:buClr>
            </a:pPr>
            <a:r>
              <a:rPr lang="en-US" dirty="0"/>
              <a:t>Click to edit Master title style</a:t>
            </a: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48688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Workday Confidential</a:t>
            </a:r>
          </a:p>
        </p:txBody>
      </p:sp>
    </p:spTree>
    <p:extLst>
      <p:ext uri="{BB962C8B-B14F-4D97-AF65-F5344CB8AC3E}">
        <p14:creationId xmlns:p14="http://schemas.microsoft.com/office/powerpoint/2010/main" val="180975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les Academy or other Internal CoBrand">
    <p:bg>
      <p:bgPr>
        <a:solidFill>
          <a:srgbClr val="005C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1"/>
          <p:cNvSpPr>
            <a:spLocks noGrp="1"/>
          </p:cNvSpPr>
          <p:nvPr>
            <p:ph type="ctrTitle"/>
          </p:nvPr>
        </p:nvSpPr>
        <p:spPr>
          <a:xfrm>
            <a:off x="685800" y="3224711"/>
            <a:ext cx="7772400" cy="1102519"/>
          </a:xfr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 sz="2400" dirty="0">
                <a:solidFill>
                  <a:schemeClr val="bg1"/>
                </a:solidFill>
              </a:defRPr>
            </a:lvl1pPr>
          </a:lstStyle>
          <a:p>
            <a:pPr marL="0" lvl="0" indent="0" algn="ctr" defTabSz="914400">
              <a:spcBef>
                <a:spcPct val="20000"/>
              </a:spcBef>
              <a:buClr>
                <a:srgbClr val="0067AB"/>
              </a:buClr>
              <a:buFont typeface="Arial" panose="020B0604020202020204" pitchFamily="34" charset="0"/>
            </a:pPr>
            <a:r>
              <a:rPr lang="en-US" dirty="0"/>
              <a:t>Click to edit Master title style</a:t>
            </a:r>
          </a:p>
        </p:txBody>
      </p:sp>
      <p:sp>
        <p:nvSpPr>
          <p:cNvPr id="66" name="Subtitle 2"/>
          <p:cNvSpPr>
            <a:spLocks noGrp="1"/>
          </p:cNvSpPr>
          <p:nvPr>
            <p:ph type="subTitle" idx="1"/>
          </p:nvPr>
        </p:nvSpPr>
        <p:spPr>
          <a:xfrm>
            <a:off x="1371600" y="4041721"/>
            <a:ext cx="6400800" cy="338554"/>
          </a:xfrm>
          <a:noFill/>
        </p:spPr>
        <p:txBody>
          <a:bodyPr vert="horz" wrap="square" lIns="91440" tIns="45720" rIns="91440" bIns="45720" rtlCol="0">
            <a:spAutoFit/>
          </a:bodyPr>
          <a:lstStyle>
            <a:lvl1pPr marL="285750" indent="-285750" algn="ctr">
              <a:buNone/>
              <a:defRPr lang="en-US" sz="160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 indent="0" algn="ctr"/>
            <a:r>
              <a:rPr lang="en-US" dirty="0"/>
              <a:t>Click to edit Master subtitle style</a:t>
            </a:r>
          </a:p>
        </p:txBody>
      </p:sp>
      <p:sp>
        <p:nvSpPr>
          <p:cNvPr id="67" name="Freeform 11"/>
          <p:cNvSpPr>
            <a:spLocks/>
          </p:cNvSpPr>
          <p:nvPr userDrawn="1"/>
        </p:nvSpPr>
        <p:spPr bwMode="auto">
          <a:xfrm>
            <a:off x="2172267" y="2996058"/>
            <a:ext cx="4790656" cy="158158"/>
          </a:xfrm>
          <a:custGeom>
            <a:avLst/>
            <a:gdLst>
              <a:gd name="T0" fmla="*/ 0 w 6135"/>
              <a:gd name="T1" fmla="*/ 0 h 368"/>
              <a:gd name="T2" fmla="*/ 2726 w 6135"/>
              <a:gd name="T3" fmla="*/ 0 h 368"/>
              <a:gd name="T4" fmla="*/ 3090 w 6135"/>
              <a:gd name="T5" fmla="*/ 368 h 368"/>
              <a:gd name="T6" fmla="*/ 3440 w 6135"/>
              <a:gd name="T7" fmla="*/ 0 h 368"/>
              <a:gd name="T8" fmla="*/ 6135 w 6135"/>
              <a:gd name="T9" fmla="*/ 0 h 368"/>
              <a:gd name="connsiteX0" fmla="*/ 0 w 15991"/>
              <a:gd name="connsiteY0" fmla="*/ 0 h 10203"/>
              <a:gd name="connsiteX1" fmla="*/ 10434 w 15991"/>
              <a:gd name="connsiteY1" fmla="*/ 203 h 10203"/>
              <a:gd name="connsiteX2" fmla="*/ 11028 w 15991"/>
              <a:gd name="connsiteY2" fmla="*/ 10203 h 10203"/>
              <a:gd name="connsiteX3" fmla="*/ 11598 w 15991"/>
              <a:gd name="connsiteY3" fmla="*/ 203 h 10203"/>
              <a:gd name="connsiteX4" fmla="*/ 15991 w 15991"/>
              <a:gd name="connsiteY4" fmla="*/ 203 h 10203"/>
              <a:gd name="connsiteX0" fmla="*/ 0 w 22071"/>
              <a:gd name="connsiteY0" fmla="*/ 0 h 10203"/>
              <a:gd name="connsiteX1" fmla="*/ 10434 w 22071"/>
              <a:gd name="connsiteY1" fmla="*/ 203 h 10203"/>
              <a:gd name="connsiteX2" fmla="*/ 11028 w 22071"/>
              <a:gd name="connsiteY2" fmla="*/ 10203 h 10203"/>
              <a:gd name="connsiteX3" fmla="*/ 11598 w 22071"/>
              <a:gd name="connsiteY3" fmla="*/ 203 h 10203"/>
              <a:gd name="connsiteX4" fmla="*/ 22071 w 22071"/>
              <a:gd name="connsiteY4" fmla="*/ 0 h 10203"/>
              <a:gd name="connsiteX0" fmla="*/ 0 w 19522"/>
              <a:gd name="connsiteY0" fmla="*/ 0 h 10203"/>
              <a:gd name="connsiteX1" fmla="*/ 7885 w 19522"/>
              <a:gd name="connsiteY1" fmla="*/ 203 h 10203"/>
              <a:gd name="connsiteX2" fmla="*/ 8479 w 19522"/>
              <a:gd name="connsiteY2" fmla="*/ 10203 h 10203"/>
              <a:gd name="connsiteX3" fmla="*/ 9049 w 19522"/>
              <a:gd name="connsiteY3" fmla="*/ 203 h 10203"/>
              <a:gd name="connsiteX4" fmla="*/ 19522 w 19522"/>
              <a:gd name="connsiteY4" fmla="*/ 0 h 10203"/>
              <a:gd name="connsiteX0" fmla="*/ 0 w 16853"/>
              <a:gd name="connsiteY0" fmla="*/ 0 h 10203"/>
              <a:gd name="connsiteX1" fmla="*/ 7885 w 16853"/>
              <a:gd name="connsiteY1" fmla="*/ 203 h 10203"/>
              <a:gd name="connsiteX2" fmla="*/ 8479 w 16853"/>
              <a:gd name="connsiteY2" fmla="*/ 10203 h 10203"/>
              <a:gd name="connsiteX3" fmla="*/ 9049 w 16853"/>
              <a:gd name="connsiteY3" fmla="*/ 203 h 10203"/>
              <a:gd name="connsiteX4" fmla="*/ 16853 w 16853"/>
              <a:gd name="connsiteY4" fmla="*/ 0 h 102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53" h="10203">
                <a:moveTo>
                  <a:pt x="0" y="0"/>
                </a:moveTo>
                <a:lnTo>
                  <a:pt x="7885" y="203"/>
                </a:lnTo>
                <a:lnTo>
                  <a:pt x="8479" y="10203"/>
                </a:lnTo>
                <a:lnTo>
                  <a:pt x="9049" y="203"/>
                </a:lnTo>
                <a:lnTo>
                  <a:pt x="16853" y="0"/>
                </a:lnTo>
              </a:path>
            </a:pathLst>
          </a:custGeom>
          <a:ln w="38100" cap="rnd">
            <a:solidFill>
              <a:schemeClr val="bg1">
                <a:alpha val="50000"/>
              </a:schemeClr>
            </a:solidFill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666666"/>
              </a:solidFill>
            </a:endParaRPr>
          </a:p>
        </p:txBody>
      </p:sp>
      <p:grpSp>
        <p:nvGrpSpPr>
          <p:cNvPr id="69" name="Group 68"/>
          <p:cNvGrpSpPr>
            <a:grpSpLocks noChangeAspect="1"/>
          </p:cNvGrpSpPr>
          <p:nvPr userDrawn="1"/>
        </p:nvGrpSpPr>
        <p:grpSpPr>
          <a:xfrm>
            <a:off x="1429020" y="1422166"/>
            <a:ext cx="2476870" cy="995241"/>
            <a:chOff x="2960265" y="2491587"/>
            <a:chExt cx="3117110" cy="1252498"/>
          </a:xfrm>
        </p:grpSpPr>
        <p:sp>
          <p:nvSpPr>
            <p:cNvPr id="70" name="Freeform 6"/>
            <p:cNvSpPr>
              <a:spLocks/>
            </p:cNvSpPr>
            <p:nvPr/>
          </p:nvSpPr>
          <p:spPr bwMode="auto">
            <a:xfrm>
              <a:off x="3770531" y="2491587"/>
              <a:ext cx="1637975" cy="608013"/>
            </a:xfrm>
            <a:custGeom>
              <a:avLst/>
              <a:gdLst>
                <a:gd name="T0" fmla="*/ 1359 w 23176"/>
                <a:gd name="T1" fmla="*/ 8141 h 8603"/>
                <a:gd name="T2" fmla="*/ 11589 w 23176"/>
                <a:gd name="T3" fmla="*/ 1367 h 8603"/>
                <a:gd name="T4" fmla="*/ 21818 w 23176"/>
                <a:gd name="T5" fmla="*/ 8141 h 8603"/>
                <a:gd name="T6" fmla="*/ 21818 w 23176"/>
                <a:gd name="T7" fmla="*/ 8141 h 8603"/>
                <a:gd name="T8" fmla="*/ 22476 w 23176"/>
                <a:gd name="T9" fmla="*/ 8603 h 8603"/>
                <a:gd name="T10" fmla="*/ 23176 w 23176"/>
                <a:gd name="T11" fmla="*/ 7903 h 8603"/>
                <a:gd name="T12" fmla="*/ 23127 w 23176"/>
                <a:gd name="T13" fmla="*/ 7637 h 8603"/>
                <a:gd name="T14" fmla="*/ 11589 w 23176"/>
                <a:gd name="T15" fmla="*/ 0 h 8603"/>
                <a:gd name="T16" fmla="*/ 51 w 23176"/>
                <a:gd name="T17" fmla="*/ 7634 h 8603"/>
                <a:gd name="T18" fmla="*/ 0 w 23176"/>
                <a:gd name="T19" fmla="*/ 7903 h 8603"/>
                <a:gd name="T20" fmla="*/ 701 w 23176"/>
                <a:gd name="T21" fmla="*/ 8603 h 8603"/>
                <a:gd name="T22" fmla="*/ 1359 w 23176"/>
                <a:gd name="T23" fmla="*/ 8141 h 86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176" h="8603">
                  <a:moveTo>
                    <a:pt x="1359" y="8141"/>
                  </a:moveTo>
                  <a:cubicBezTo>
                    <a:pt x="3052" y="4159"/>
                    <a:pt x="6995" y="1367"/>
                    <a:pt x="11589" y="1367"/>
                  </a:cubicBezTo>
                  <a:cubicBezTo>
                    <a:pt x="16182" y="1367"/>
                    <a:pt x="20124" y="4159"/>
                    <a:pt x="21818" y="8141"/>
                  </a:cubicBezTo>
                  <a:cubicBezTo>
                    <a:pt x="21818" y="8141"/>
                    <a:pt x="21818" y="8141"/>
                    <a:pt x="21818" y="8141"/>
                  </a:cubicBezTo>
                  <a:cubicBezTo>
                    <a:pt x="21915" y="8410"/>
                    <a:pt x="22173" y="8603"/>
                    <a:pt x="22476" y="8603"/>
                  </a:cubicBezTo>
                  <a:cubicBezTo>
                    <a:pt x="22863" y="8603"/>
                    <a:pt x="23176" y="8290"/>
                    <a:pt x="23176" y="7903"/>
                  </a:cubicBezTo>
                  <a:cubicBezTo>
                    <a:pt x="23176" y="7808"/>
                    <a:pt x="23161" y="7719"/>
                    <a:pt x="23127" y="7637"/>
                  </a:cubicBezTo>
                  <a:cubicBezTo>
                    <a:pt x="21216" y="3147"/>
                    <a:pt x="16769" y="0"/>
                    <a:pt x="11589" y="0"/>
                  </a:cubicBezTo>
                  <a:cubicBezTo>
                    <a:pt x="6410" y="0"/>
                    <a:pt x="1964" y="3146"/>
                    <a:pt x="51" y="7634"/>
                  </a:cubicBezTo>
                  <a:cubicBezTo>
                    <a:pt x="15" y="7715"/>
                    <a:pt x="0" y="7808"/>
                    <a:pt x="0" y="7903"/>
                  </a:cubicBezTo>
                  <a:cubicBezTo>
                    <a:pt x="0" y="8290"/>
                    <a:pt x="315" y="8603"/>
                    <a:pt x="701" y="8603"/>
                  </a:cubicBezTo>
                  <a:cubicBezTo>
                    <a:pt x="1004" y="8603"/>
                    <a:pt x="1254" y="8412"/>
                    <a:pt x="1359" y="8141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/>
            </a:p>
          </p:txBody>
        </p:sp>
        <p:sp>
          <p:nvSpPr>
            <p:cNvPr id="71" name="Freeform 7"/>
            <p:cNvSpPr>
              <a:spLocks/>
            </p:cNvSpPr>
            <p:nvPr/>
          </p:nvSpPr>
          <p:spPr bwMode="auto">
            <a:xfrm>
              <a:off x="2960265" y="3223435"/>
              <a:ext cx="549133" cy="367495"/>
            </a:xfrm>
            <a:custGeom>
              <a:avLst/>
              <a:gdLst>
                <a:gd name="T0" fmla="*/ 6453 w 7770"/>
                <a:gd name="T1" fmla="*/ 5005 h 5200"/>
                <a:gd name="T2" fmla="*/ 6160 w 7770"/>
                <a:gd name="T3" fmla="*/ 5200 h 5200"/>
                <a:gd name="T4" fmla="*/ 5227 w 7770"/>
                <a:gd name="T5" fmla="*/ 5200 h 5200"/>
                <a:gd name="T6" fmla="*/ 4958 w 7770"/>
                <a:gd name="T7" fmla="*/ 5005 h 5200"/>
                <a:gd name="T8" fmla="*/ 4077 w 7770"/>
                <a:gd name="T9" fmla="*/ 1704 h 5200"/>
                <a:gd name="T10" fmla="*/ 3897 w 7770"/>
                <a:gd name="T11" fmla="*/ 593 h 5200"/>
                <a:gd name="T12" fmla="*/ 3719 w 7770"/>
                <a:gd name="T13" fmla="*/ 1704 h 5200"/>
                <a:gd name="T14" fmla="*/ 2837 w 7770"/>
                <a:gd name="T15" fmla="*/ 5005 h 5200"/>
                <a:gd name="T16" fmla="*/ 2543 w 7770"/>
                <a:gd name="T17" fmla="*/ 5200 h 5200"/>
                <a:gd name="T18" fmla="*/ 1596 w 7770"/>
                <a:gd name="T19" fmla="*/ 5200 h 5200"/>
                <a:gd name="T20" fmla="*/ 1329 w 7770"/>
                <a:gd name="T21" fmla="*/ 5005 h 5200"/>
                <a:gd name="T22" fmla="*/ 37 w 7770"/>
                <a:gd name="T23" fmla="*/ 259 h 5200"/>
                <a:gd name="T24" fmla="*/ 242 w 7770"/>
                <a:gd name="T25" fmla="*/ 0 h 5200"/>
                <a:gd name="T26" fmla="*/ 842 w 7770"/>
                <a:gd name="T27" fmla="*/ 0 h 5200"/>
                <a:gd name="T28" fmla="*/ 1137 w 7770"/>
                <a:gd name="T29" fmla="*/ 217 h 5200"/>
                <a:gd name="T30" fmla="*/ 1955 w 7770"/>
                <a:gd name="T31" fmla="*/ 3603 h 5200"/>
                <a:gd name="T32" fmla="*/ 2109 w 7770"/>
                <a:gd name="T33" fmla="*/ 4757 h 5200"/>
                <a:gd name="T34" fmla="*/ 2324 w 7770"/>
                <a:gd name="T35" fmla="*/ 3614 h 5200"/>
                <a:gd name="T36" fmla="*/ 3233 w 7770"/>
                <a:gd name="T37" fmla="*/ 206 h 5200"/>
                <a:gd name="T38" fmla="*/ 3539 w 7770"/>
                <a:gd name="T39" fmla="*/ 0 h 5200"/>
                <a:gd name="T40" fmla="*/ 4281 w 7770"/>
                <a:gd name="T41" fmla="*/ 0 h 5200"/>
                <a:gd name="T42" fmla="*/ 4601 w 7770"/>
                <a:gd name="T43" fmla="*/ 217 h 5200"/>
                <a:gd name="T44" fmla="*/ 5520 w 7770"/>
                <a:gd name="T45" fmla="*/ 3614 h 5200"/>
                <a:gd name="T46" fmla="*/ 5725 w 7770"/>
                <a:gd name="T47" fmla="*/ 4757 h 5200"/>
                <a:gd name="T48" fmla="*/ 5903 w 7770"/>
                <a:gd name="T49" fmla="*/ 3614 h 5200"/>
                <a:gd name="T50" fmla="*/ 6658 w 7770"/>
                <a:gd name="T51" fmla="*/ 206 h 5200"/>
                <a:gd name="T52" fmla="*/ 6966 w 7770"/>
                <a:gd name="T53" fmla="*/ 0 h 5200"/>
                <a:gd name="T54" fmla="*/ 7528 w 7770"/>
                <a:gd name="T55" fmla="*/ 0 h 5200"/>
                <a:gd name="T56" fmla="*/ 7732 w 7770"/>
                <a:gd name="T57" fmla="*/ 248 h 5200"/>
                <a:gd name="T58" fmla="*/ 6453 w 7770"/>
                <a:gd name="T59" fmla="*/ 5005 h 5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7770" h="5200">
                  <a:moveTo>
                    <a:pt x="6453" y="5005"/>
                  </a:moveTo>
                  <a:cubicBezTo>
                    <a:pt x="6416" y="5125"/>
                    <a:pt x="6327" y="5200"/>
                    <a:pt x="6160" y="5200"/>
                  </a:cubicBezTo>
                  <a:cubicBezTo>
                    <a:pt x="5227" y="5200"/>
                    <a:pt x="5227" y="5200"/>
                    <a:pt x="5227" y="5200"/>
                  </a:cubicBezTo>
                  <a:cubicBezTo>
                    <a:pt x="5075" y="5200"/>
                    <a:pt x="4998" y="5157"/>
                    <a:pt x="4958" y="5005"/>
                  </a:cubicBezTo>
                  <a:cubicBezTo>
                    <a:pt x="4077" y="1704"/>
                    <a:pt x="4077" y="1704"/>
                    <a:pt x="4077" y="1704"/>
                  </a:cubicBezTo>
                  <a:cubicBezTo>
                    <a:pt x="3987" y="1370"/>
                    <a:pt x="3948" y="982"/>
                    <a:pt x="3897" y="593"/>
                  </a:cubicBezTo>
                  <a:cubicBezTo>
                    <a:pt x="3859" y="982"/>
                    <a:pt x="3808" y="1380"/>
                    <a:pt x="3719" y="1704"/>
                  </a:cubicBezTo>
                  <a:cubicBezTo>
                    <a:pt x="2837" y="5005"/>
                    <a:pt x="2837" y="5005"/>
                    <a:pt x="2837" y="5005"/>
                  </a:cubicBezTo>
                  <a:cubicBezTo>
                    <a:pt x="2811" y="5125"/>
                    <a:pt x="2709" y="5200"/>
                    <a:pt x="2543" y="5200"/>
                  </a:cubicBezTo>
                  <a:cubicBezTo>
                    <a:pt x="1596" y="5200"/>
                    <a:pt x="1596" y="5200"/>
                    <a:pt x="1596" y="5200"/>
                  </a:cubicBezTo>
                  <a:cubicBezTo>
                    <a:pt x="1444" y="5200"/>
                    <a:pt x="1366" y="5157"/>
                    <a:pt x="1329" y="5005"/>
                  </a:cubicBezTo>
                  <a:cubicBezTo>
                    <a:pt x="37" y="259"/>
                    <a:pt x="37" y="259"/>
                    <a:pt x="37" y="259"/>
                  </a:cubicBezTo>
                  <a:cubicBezTo>
                    <a:pt x="0" y="97"/>
                    <a:pt x="101" y="0"/>
                    <a:pt x="242" y="0"/>
                  </a:cubicBezTo>
                  <a:cubicBezTo>
                    <a:pt x="842" y="0"/>
                    <a:pt x="842" y="0"/>
                    <a:pt x="842" y="0"/>
                  </a:cubicBezTo>
                  <a:cubicBezTo>
                    <a:pt x="1008" y="0"/>
                    <a:pt x="1098" y="55"/>
                    <a:pt x="1137" y="217"/>
                  </a:cubicBezTo>
                  <a:cubicBezTo>
                    <a:pt x="1955" y="3603"/>
                    <a:pt x="1955" y="3603"/>
                    <a:pt x="1955" y="3603"/>
                  </a:cubicBezTo>
                  <a:cubicBezTo>
                    <a:pt x="2043" y="3992"/>
                    <a:pt x="2070" y="4392"/>
                    <a:pt x="2109" y="4757"/>
                  </a:cubicBezTo>
                  <a:cubicBezTo>
                    <a:pt x="2172" y="4401"/>
                    <a:pt x="2223" y="3981"/>
                    <a:pt x="2324" y="3614"/>
                  </a:cubicBezTo>
                  <a:cubicBezTo>
                    <a:pt x="3233" y="206"/>
                    <a:pt x="3233" y="206"/>
                    <a:pt x="3233" y="206"/>
                  </a:cubicBezTo>
                  <a:cubicBezTo>
                    <a:pt x="3272" y="65"/>
                    <a:pt x="3386" y="0"/>
                    <a:pt x="3539" y="0"/>
                  </a:cubicBezTo>
                  <a:cubicBezTo>
                    <a:pt x="4281" y="0"/>
                    <a:pt x="4281" y="0"/>
                    <a:pt x="4281" y="0"/>
                  </a:cubicBezTo>
                  <a:cubicBezTo>
                    <a:pt x="4433" y="0"/>
                    <a:pt x="4562" y="76"/>
                    <a:pt x="4601" y="217"/>
                  </a:cubicBezTo>
                  <a:cubicBezTo>
                    <a:pt x="5520" y="3614"/>
                    <a:pt x="5520" y="3614"/>
                    <a:pt x="5520" y="3614"/>
                  </a:cubicBezTo>
                  <a:cubicBezTo>
                    <a:pt x="5623" y="3981"/>
                    <a:pt x="5675" y="4391"/>
                    <a:pt x="5725" y="4757"/>
                  </a:cubicBezTo>
                  <a:cubicBezTo>
                    <a:pt x="5776" y="4400"/>
                    <a:pt x="5827" y="3981"/>
                    <a:pt x="5903" y="3614"/>
                  </a:cubicBezTo>
                  <a:cubicBezTo>
                    <a:pt x="6658" y="206"/>
                    <a:pt x="6658" y="206"/>
                    <a:pt x="6658" y="206"/>
                  </a:cubicBezTo>
                  <a:cubicBezTo>
                    <a:pt x="6684" y="65"/>
                    <a:pt x="6812" y="0"/>
                    <a:pt x="6966" y="0"/>
                  </a:cubicBezTo>
                  <a:cubicBezTo>
                    <a:pt x="7528" y="0"/>
                    <a:pt x="7528" y="0"/>
                    <a:pt x="7528" y="0"/>
                  </a:cubicBezTo>
                  <a:cubicBezTo>
                    <a:pt x="7668" y="0"/>
                    <a:pt x="7770" y="87"/>
                    <a:pt x="7732" y="248"/>
                  </a:cubicBezTo>
                  <a:lnTo>
                    <a:pt x="6453" y="500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/>
            </a:p>
          </p:txBody>
        </p:sp>
        <p:sp>
          <p:nvSpPr>
            <p:cNvPr id="72" name="Freeform 8"/>
            <p:cNvSpPr>
              <a:spLocks noEditPoints="1"/>
            </p:cNvSpPr>
            <p:nvPr/>
          </p:nvSpPr>
          <p:spPr bwMode="auto">
            <a:xfrm>
              <a:off x="3598736" y="3217063"/>
              <a:ext cx="345026" cy="377129"/>
            </a:xfrm>
            <a:custGeom>
              <a:avLst/>
              <a:gdLst>
                <a:gd name="T0" fmla="*/ 2429 w 4882"/>
                <a:gd name="T1" fmla="*/ 723 h 5336"/>
                <a:gd name="T2" fmla="*/ 1061 w 4882"/>
                <a:gd name="T3" fmla="*/ 2654 h 5336"/>
                <a:gd name="T4" fmla="*/ 2429 w 4882"/>
                <a:gd name="T5" fmla="*/ 4624 h 5336"/>
                <a:gd name="T6" fmla="*/ 3796 w 4882"/>
                <a:gd name="T7" fmla="*/ 2654 h 5336"/>
                <a:gd name="T8" fmla="*/ 2429 w 4882"/>
                <a:gd name="T9" fmla="*/ 723 h 5336"/>
                <a:gd name="T10" fmla="*/ 2454 w 4882"/>
                <a:gd name="T11" fmla="*/ 5336 h 5336"/>
                <a:gd name="T12" fmla="*/ 0 w 4882"/>
                <a:gd name="T13" fmla="*/ 2654 h 5336"/>
                <a:gd name="T14" fmla="*/ 2454 w 4882"/>
                <a:gd name="T15" fmla="*/ 0 h 5336"/>
                <a:gd name="T16" fmla="*/ 4882 w 4882"/>
                <a:gd name="T17" fmla="*/ 2654 h 5336"/>
                <a:gd name="T18" fmla="*/ 2454 w 4882"/>
                <a:gd name="T19" fmla="*/ 5336 h 5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82" h="5336">
                  <a:moveTo>
                    <a:pt x="2429" y="723"/>
                  </a:moveTo>
                  <a:cubicBezTo>
                    <a:pt x="1547" y="723"/>
                    <a:pt x="1061" y="1359"/>
                    <a:pt x="1061" y="2654"/>
                  </a:cubicBezTo>
                  <a:cubicBezTo>
                    <a:pt x="1061" y="3982"/>
                    <a:pt x="1547" y="4624"/>
                    <a:pt x="2429" y="4624"/>
                  </a:cubicBezTo>
                  <a:cubicBezTo>
                    <a:pt x="3311" y="4624"/>
                    <a:pt x="3796" y="3982"/>
                    <a:pt x="3796" y="2654"/>
                  </a:cubicBezTo>
                  <a:cubicBezTo>
                    <a:pt x="3796" y="1359"/>
                    <a:pt x="3311" y="723"/>
                    <a:pt x="2429" y="723"/>
                  </a:cubicBezTo>
                  <a:moveTo>
                    <a:pt x="2454" y="5336"/>
                  </a:moveTo>
                  <a:cubicBezTo>
                    <a:pt x="972" y="5336"/>
                    <a:pt x="0" y="4316"/>
                    <a:pt x="0" y="2654"/>
                  </a:cubicBezTo>
                  <a:cubicBezTo>
                    <a:pt x="0" y="1003"/>
                    <a:pt x="972" y="0"/>
                    <a:pt x="2454" y="0"/>
                  </a:cubicBezTo>
                  <a:cubicBezTo>
                    <a:pt x="3937" y="0"/>
                    <a:pt x="4882" y="1003"/>
                    <a:pt x="4882" y="2654"/>
                  </a:cubicBezTo>
                  <a:cubicBezTo>
                    <a:pt x="4882" y="4316"/>
                    <a:pt x="3937" y="5336"/>
                    <a:pt x="2454" y="533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/>
            </a:p>
          </p:txBody>
        </p:sp>
        <p:sp>
          <p:nvSpPr>
            <p:cNvPr id="73" name="Freeform 9"/>
            <p:cNvSpPr>
              <a:spLocks/>
            </p:cNvSpPr>
            <p:nvPr/>
          </p:nvSpPr>
          <p:spPr bwMode="auto">
            <a:xfrm>
              <a:off x="4069632" y="3217063"/>
              <a:ext cx="224034" cy="373658"/>
            </a:xfrm>
            <a:custGeom>
              <a:avLst/>
              <a:gdLst>
                <a:gd name="T0" fmla="*/ 2978 w 3170"/>
                <a:gd name="T1" fmla="*/ 822 h 5287"/>
                <a:gd name="T2" fmla="*/ 2606 w 3170"/>
                <a:gd name="T3" fmla="*/ 1013 h 5287"/>
                <a:gd name="T4" fmla="*/ 1892 w 3170"/>
                <a:gd name="T5" fmla="*/ 895 h 5287"/>
                <a:gd name="T6" fmla="*/ 1023 w 3170"/>
                <a:gd name="T7" fmla="*/ 2256 h 5287"/>
                <a:gd name="T8" fmla="*/ 1023 w 3170"/>
                <a:gd name="T9" fmla="*/ 5073 h 5287"/>
                <a:gd name="T10" fmla="*/ 754 w 3170"/>
                <a:gd name="T11" fmla="*/ 5287 h 5287"/>
                <a:gd name="T12" fmla="*/ 268 w 3170"/>
                <a:gd name="T13" fmla="*/ 5287 h 5287"/>
                <a:gd name="T14" fmla="*/ 0 w 3170"/>
                <a:gd name="T15" fmla="*/ 5073 h 5287"/>
                <a:gd name="T16" fmla="*/ 0 w 3170"/>
                <a:gd name="T17" fmla="*/ 304 h 5287"/>
                <a:gd name="T18" fmla="*/ 268 w 3170"/>
                <a:gd name="T19" fmla="*/ 87 h 5287"/>
                <a:gd name="T20" fmla="*/ 562 w 3170"/>
                <a:gd name="T21" fmla="*/ 87 h 5287"/>
                <a:gd name="T22" fmla="*/ 831 w 3170"/>
                <a:gd name="T23" fmla="*/ 250 h 5287"/>
                <a:gd name="T24" fmla="*/ 1010 w 3170"/>
                <a:gd name="T25" fmla="*/ 832 h 5287"/>
                <a:gd name="T26" fmla="*/ 2441 w 3170"/>
                <a:gd name="T27" fmla="*/ 0 h 5287"/>
                <a:gd name="T28" fmla="*/ 3106 w 3170"/>
                <a:gd name="T29" fmla="*/ 378 h 5287"/>
                <a:gd name="T30" fmla="*/ 2978 w 3170"/>
                <a:gd name="T31" fmla="*/ 822 h 5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70" h="5287">
                  <a:moveTo>
                    <a:pt x="2978" y="822"/>
                  </a:moveTo>
                  <a:cubicBezTo>
                    <a:pt x="2940" y="971"/>
                    <a:pt x="2825" y="1068"/>
                    <a:pt x="2606" y="1013"/>
                  </a:cubicBezTo>
                  <a:cubicBezTo>
                    <a:pt x="2428" y="971"/>
                    <a:pt x="2135" y="895"/>
                    <a:pt x="1892" y="895"/>
                  </a:cubicBezTo>
                  <a:cubicBezTo>
                    <a:pt x="1521" y="895"/>
                    <a:pt x="1023" y="1317"/>
                    <a:pt x="1023" y="2256"/>
                  </a:cubicBezTo>
                  <a:cubicBezTo>
                    <a:pt x="1023" y="5073"/>
                    <a:pt x="1023" y="5073"/>
                    <a:pt x="1023" y="5073"/>
                  </a:cubicBezTo>
                  <a:cubicBezTo>
                    <a:pt x="1023" y="5191"/>
                    <a:pt x="894" y="5287"/>
                    <a:pt x="754" y="5287"/>
                  </a:cubicBezTo>
                  <a:cubicBezTo>
                    <a:pt x="268" y="5287"/>
                    <a:pt x="268" y="5287"/>
                    <a:pt x="268" y="5287"/>
                  </a:cubicBezTo>
                  <a:cubicBezTo>
                    <a:pt x="128" y="5287"/>
                    <a:pt x="0" y="5191"/>
                    <a:pt x="0" y="5073"/>
                  </a:cubicBezTo>
                  <a:cubicBezTo>
                    <a:pt x="0" y="304"/>
                    <a:pt x="0" y="304"/>
                    <a:pt x="0" y="304"/>
                  </a:cubicBezTo>
                  <a:cubicBezTo>
                    <a:pt x="0" y="175"/>
                    <a:pt x="128" y="87"/>
                    <a:pt x="268" y="87"/>
                  </a:cubicBezTo>
                  <a:cubicBezTo>
                    <a:pt x="562" y="87"/>
                    <a:pt x="562" y="87"/>
                    <a:pt x="562" y="87"/>
                  </a:cubicBezTo>
                  <a:cubicBezTo>
                    <a:pt x="690" y="87"/>
                    <a:pt x="792" y="142"/>
                    <a:pt x="831" y="250"/>
                  </a:cubicBezTo>
                  <a:cubicBezTo>
                    <a:pt x="1010" y="832"/>
                    <a:pt x="1010" y="832"/>
                    <a:pt x="1010" y="832"/>
                  </a:cubicBezTo>
                  <a:cubicBezTo>
                    <a:pt x="1368" y="326"/>
                    <a:pt x="1853" y="0"/>
                    <a:pt x="2441" y="0"/>
                  </a:cubicBezTo>
                  <a:cubicBezTo>
                    <a:pt x="2850" y="0"/>
                    <a:pt x="3170" y="162"/>
                    <a:pt x="3106" y="378"/>
                  </a:cubicBezTo>
                  <a:lnTo>
                    <a:pt x="2978" y="82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/>
            </a:p>
          </p:txBody>
        </p:sp>
        <p:sp>
          <p:nvSpPr>
            <p:cNvPr id="74" name="Freeform 10"/>
            <p:cNvSpPr>
              <a:spLocks noEditPoints="1"/>
            </p:cNvSpPr>
            <p:nvPr/>
          </p:nvSpPr>
          <p:spPr bwMode="auto">
            <a:xfrm>
              <a:off x="4807912" y="3045268"/>
              <a:ext cx="316124" cy="547218"/>
            </a:xfrm>
            <a:custGeom>
              <a:avLst/>
              <a:gdLst>
                <a:gd name="T0" fmla="*/ 2261 w 4473"/>
                <a:gd name="T1" fmla="*/ 3110 h 7743"/>
                <a:gd name="T2" fmla="*/ 1405 w 4473"/>
                <a:gd name="T3" fmla="*/ 3532 h 7743"/>
                <a:gd name="T4" fmla="*/ 1086 w 4473"/>
                <a:gd name="T5" fmla="*/ 5072 h 7743"/>
                <a:gd name="T6" fmla="*/ 2248 w 4473"/>
                <a:gd name="T7" fmla="*/ 7028 h 7743"/>
                <a:gd name="T8" fmla="*/ 3500 w 4473"/>
                <a:gd name="T9" fmla="*/ 5093 h 7743"/>
                <a:gd name="T10" fmla="*/ 2261 w 4473"/>
                <a:gd name="T11" fmla="*/ 3110 h 7743"/>
                <a:gd name="T12" fmla="*/ 4205 w 4473"/>
                <a:gd name="T13" fmla="*/ 7657 h 7743"/>
                <a:gd name="T14" fmla="*/ 3935 w 4473"/>
                <a:gd name="T15" fmla="*/ 7657 h 7743"/>
                <a:gd name="T16" fmla="*/ 3604 w 4473"/>
                <a:gd name="T17" fmla="*/ 7440 h 7743"/>
                <a:gd name="T18" fmla="*/ 3500 w 4473"/>
                <a:gd name="T19" fmla="*/ 7006 h 7743"/>
                <a:gd name="T20" fmla="*/ 2006 w 4473"/>
                <a:gd name="T21" fmla="*/ 7743 h 7743"/>
                <a:gd name="T22" fmla="*/ 0 w 4473"/>
                <a:gd name="T23" fmla="*/ 5083 h 7743"/>
                <a:gd name="T24" fmla="*/ 613 w 4473"/>
                <a:gd name="T25" fmla="*/ 2980 h 7743"/>
                <a:gd name="T26" fmla="*/ 2044 w 4473"/>
                <a:gd name="T27" fmla="*/ 2395 h 7743"/>
                <a:gd name="T28" fmla="*/ 3476 w 4473"/>
                <a:gd name="T29" fmla="*/ 3164 h 7743"/>
                <a:gd name="T30" fmla="*/ 3476 w 4473"/>
                <a:gd name="T31" fmla="*/ 216 h 7743"/>
                <a:gd name="T32" fmla="*/ 3745 w 4473"/>
                <a:gd name="T33" fmla="*/ 0 h 7743"/>
                <a:gd name="T34" fmla="*/ 4205 w 4473"/>
                <a:gd name="T35" fmla="*/ 0 h 7743"/>
                <a:gd name="T36" fmla="*/ 4473 w 4473"/>
                <a:gd name="T37" fmla="*/ 216 h 7743"/>
                <a:gd name="T38" fmla="*/ 4473 w 4473"/>
                <a:gd name="T39" fmla="*/ 7440 h 7743"/>
                <a:gd name="T40" fmla="*/ 4205 w 4473"/>
                <a:gd name="T41" fmla="*/ 7657 h 7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73" h="7743">
                  <a:moveTo>
                    <a:pt x="2261" y="3110"/>
                  </a:moveTo>
                  <a:cubicBezTo>
                    <a:pt x="1877" y="3110"/>
                    <a:pt x="1584" y="3251"/>
                    <a:pt x="1405" y="3532"/>
                  </a:cubicBezTo>
                  <a:cubicBezTo>
                    <a:pt x="1226" y="3814"/>
                    <a:pt x="1086" y="4281"/>
                    <a:pt x="1086" y="5072"/>
                  </a:cubicBezTo>
                  <a:cubicBezTo>
                    <a:pt x="1086" y="6459"/>
                    <a:pt x="1444" y="7028"/>
                    <a:pt x="2248" y="7028"/>
                  </a:cubicBezTo>
                  <a:cubicBezTo>
                    <a:pt x="3080" y="7028"/>
                    <a:pt x="3500" y="6394"/>
                    <a:pt x="3500" y="5093"/>
                  </a:cubicBezTo>
                  <a:cubicBezTo>
                    <a:pt x="3500" y="3803"/>
                    <a:pt x="3040" y="3110"/>
                    <a:pt x="2261" y="3110"/>
                  </a:cubicBezTo>
                  <a:moveTo>
                    <a:pt x="4205" y="7657"/>
                  </a:moveTo>
                  <a:cubicBezTo>
                    <a:pt x="3935" y="7657"/>
                    <a:pt x="3935" y="7657"/>
                    <a:pt x="3935" y="7657"/>
                  </a:cubicBezTo>
                  <a:cubicBezTo>
                    <a:pt x="3745" y="7657"/>
                    <a:pt x="3642" y="7592"/>
                    <a:pt x="3604" y="7440"/>
                  </a:cubicBezTo>
                  <a:cubicBezTo>
                    <a:pt x="3500" y="7006"/>
                    <a:pt x="3500" y="7006"/>
                    <a:pt x="3500" y="7006"/>
                  </a:cubicBezTo>
                  <a:cubicBezTo>
                    <a:pt x="3131" y="7537"/>
                    <a:pt x="2670" y="7743"/>
                    <a:pt x="2006" y="7743"/>
                  </a:cubicBezTo>
                  <a:cubicBezTo>
                    <a:pt x="689" y="7743"/>
                    <a:pt x="0" y="6838"/>
                    <a:pt x="0" y="5083"/>
                  </a:cubicBezTo>
                  <a:cubicBezTo>
                    <a:pt x="0" y="4010"/>
                    <a:pt x="178" y="3478"/>
                    <a:pt x="613" y="2980"/>
                  </a:cubicBezTo>
                  <a:cubicBezTo>
                    <a:pt x="946" y="2600"/>
                    <a:pt x="1495" y="2395"/>
                    <a:pt x="2044" y="2395"/>
                  </a:cubicBezTo>
                  <a:cubicBezTo>
                    <a:pt x="2670" y="2395"/>
                    <a:pt x="3143" y="2655"/>
                    <a:pt x="3476" y="3164"/>
                  </a:cubicBezTo>
                  <a:cubicBezTo>
                    <a:pt x="3476" y="216"/>
                    <a:pt x="3476" y="216"/>
                    <a:pt x="3476" y="216"/>
                  </a:cubicBezTo>
                  <a:cubicBezTo>
                    <a:pt x="3476" y="87"/>
                    <a:pt x="3604" y="0"/>
                    <a:pt x="3745" y="0"/>
                  </a:cubicBezTo>
                  <a:cubicBezTo>
                    <a:pt x="4205" y="0"/>
                    <a:pt x="4205" y="0"/>
                    <a:pt x="4205" y="0"/>
                  </a:cubicBezTo>
                  <a:cubicBezTo>
                    <a:pt x="4345" y="0"/>
                    <a:pt x="4473" y="87"/>
                    <a:pt x="4473" y="216"/>
                  </a:cubicBezTo>
                  <a:cubicBezTo>
                    <a:pt x="4473" y="7440"/>
                    <a:pt x="4473" y="7440"/>
                    <a:pt x="4473" y="7440"/>
                  </a:cubicBezTo>
                  <a:cubicBezTo>
                    <a:pt x="4473" y="7559"/>
                    <a:pt x="4344" y="7657"/>
                    <a:pt x="4205" y="765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/>
            </a:p>
          </p:txBody>
        </p:sp>
        <p:sp>
          <p:nvSpPr>
            <p:cNvPr id="75" name="Freeform 11"/>
            <p:cNvSpPr>
              <a:spLocks/>
            </p:cNvSpPr>
            <p:nvPr/>
          </p:nvSpPr>
          <p:spPr bwMode="auto">
            <a:xfrm>
              <a:off x="4413340" y="3051640"/>
              <a:ext cx="303199" cy="539858"/>
            </a:xfrm>
            <a:custGeom>
              <a:avLst/>
              <a:gdLst>
                <a:gd name="T0" fmla="*/ 4052 w 4290"/>
                <a:gd name="T1" fmla="*/ 7639 h 7639"/>
                <a:gd name="T2" fmla="*/ 3273 w 4290"/>
                <a:gd name="T3" fmla="*/ 7639 h 7639"/>
                <a:gd name="T4" fmla="*/ 2966 w 4290"/>
                <a:gd name="T5" fmla="*/ 7454 h 7639"/>
                <a:gd name="T6" fmla="*/ 997 w 4290"/>
                <a:gd name="T7" fmla="*/ 4952 h 7639"/>
                <a:gd name="T8" fmla="*/ 997 w 4290"/>
                <a:gd name="T9" fmla="*/ 7422 h 7639"/>
                <a:gd name="T10" fmla="*/ 728 w 4290"/>
                <a:gd name="T11" fmla="*/ 7639 h 7639"/>
                <a:gd name="T12" fmla="*/ 268 w 4290"/>
                <a:gd name="T13" fmla="*/ 7639 h 7639"/>
                <a:gd name="T14" fmla="*/ 0 w 4290"/>
                <a:gd name="T15" fmla="*/ 7422 h 7639"/>
                <a:gd name="T16" fmla="*/ 0 w 4290"/>
                <a:gd name="T17" fmla="*/ 215 h 7639"/>
                <a:gd name="T18" fmla="*/ 268 w 4290"/>
                <a:gd name="T19" fmla="*/ 0 h 7639"/>
                <a:gd name="T20" fmla="*/ 728 w 4290"/>
                <a:gd name="T21" fmla="*/ 0 h 7639"/>
                <a:gd name="T22" fmla="*/ 997 w 4290"/>
                <a:gd name="T23" fmla="*/ 215 h 7639"/>
                <a:gd name="T24" fmla="*/ 997 w 4290"/>
                <a:gd name="T25" fmla="*/ 4854 h 7639"/>
                <a:gd name="T26" fmla="*/ 3026 w 4290"/>
                <a:gd name="T27" fmla="*/ 2600 h 7639"/>
                <a:gd name="T28" fmla="*/ 3359 w 4290"/>
                <a:gd name="T29" fmla="*/ 2438 h 7639"/>
                <a:gd name="T30" fmla="*/ 4048 w 4290"/>
                <a:gd name="T31" fmla="*/ 2438 h 7639"/>
                <a:gd name="T32" fmla="*/ 4188 w 4290"/>
                <a:gd name="T33" fmla="*/ 2697 h 7639"/>
                <a:gd name="T34" fmla="*/ 2033 w 4290"/>
                <a:gd name="T35" fmla="*/ 4864 h 7639"/>
                <a:gd name="T36" fmla="*/ 4193 w 4290"/>
                <a:gd name="T37" fmla="*/ 7379 h 7639"/>
                <a:gd name="T38" fmla="*/ 4052 w 4290"/>
                <a:gd name="T39" fmla="*/ 7639 h 7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290" h="7639">
                  <a:moveTo>
                    <a:pt x="4052" y="7639"/>
                  </a:moveTo>
                  <a:cubicBezTo>
                    <a:pt x="3273" y="7639"/>
                    <a:pt x="3273" y="7639"/>
                    <a:pt x="3273" y="7639"/>
                  </a:cubicBezTo>
                  <a:cubicBezTo>
                    <a:pt x="3145" y="7639"/>
                    <a:pt x="3041" y="7562"/>
                    <a:pt x="2966" y="7454"/>
                  </a:cubicBezTo>
                  <a:cubicBezTo>
                    <a:pt x="997" y="4952"/>
                    <a:pt x="997" y="4952"/>
                    <a:pt x="997" y="4952"/>
                  </a:cubicBezTo>
                  <a:cubicBezTo>
                    <a:pt x="997" y="7422"/>
                    <a:pt x="997" y="7422"/>
                    <a:pt x="997" y="7422"/>
                  </a:cubicBezTo>
                  <a:cubicBezTo>
                    <a:pt x="997" y="7541"/>
                    <a:pt x="870" y="7639"/>
                    <a:pt x="728" y="7639"/>
                  </a:cubicBezTo>
                  <a:cubicBezTo>
                    <a:pt x="268" y="7639"/>
                    <a:pt x="268" y="7639"/>
                    <a:pt x="268" y="7639"/>
                  </a:cubicBezTo>
                  <a:cubicBezTo>
                    <a:pt x="128" y="7639"/>
                    <a:pt x="0" y="7541"/>
                    <a:pt x="0" y="7422"/>
                  </a:cubicBezTo>
                  <a:cubicBezTo>
                    <a:pt x="0" y="215"/>
                    <a:pt x="0" y="215"/>
                    <a:pt x="0" y="215"/>
                  </a:cubicBezTo>
                  <a:cubicBezTo>
                    <a:pt x="0" y="84"/>
                    <a:pt x="129" y="0"/>
                    <a:pt x="268" y="0"/>
                  </a:cubicBezTo>
                  <a:cubicBezTo>
                    <a:pt x="728" y="0"/>
                    <a:pt x="728" y="0"/>
                    <a:pt x="728" y="0"/>
                  </a:cubicBezTo>
                  <a:cubicBezTo>
                    <a:pt x="870" y="0"/>
                    <a:pt x="997" y="84"/>
                    <a:pt x="997" y="215"/>
                  </a:cubicBezTo>
                  <a:cubicBezTo>
                    <a:pt x="997" y="4854"/>
                    <a:pt x="997" y="4854"/>
                    <a:pt x="997" y="4854"/>
                  </a:cubicBezTo>
                  <a:cubicBezTo>
                    <a:pt x="3026" y="2600"/>
                    <a:pt x="3026" y="2600"/>
                    <a:pt x="3026" y="2600"/>
                  </a:cubicBezTo>
                  <a:cubicBezTo>
                    <a:pt x="3089" y="2514"/>
                    <a:pt x="3192" y="2438"/>
                    <a:pt x="3359" y="2438"/>
                  </a:cubicBezTo>
                  <a:cubicBezTo>
                    <a:pt x="4048" y="2438"/>
                    <a:pt x="4048" y="2438"/>
                    <a:pt x="4048" y="2438"/>
                  </a:cubicBezTo>
                  <a:cubicBezTo>
                    <a:pt x="4226" y="2438"/>
                    <a:pt x="4290" y="2589"/>
                    <a:pt x="4188" y="2697"/>
                  </a:cubicBezTo>
                  <a:cubicBezTo>
                    <a:pt x="2033" y="4864"/>
                    <a:pt x="2033" y="4864"/>
                    <a:pt x="2033" y="4864"/>
                  </a:cubicBezTo>
                  <a:cubicBezTo>
                    <a:pt x="4193" y="7379"/>
                    <a:pt x="4193" y="7379"/>
                    <a:pt x="4193" y="7379"/>
                  </a:cubicBezTo>
                  <a:cubicBezTo>
                    <a:pt x="4283" y="7487"/>
                    <a:pt x="4231" y="7639"/>
                    <a:pt x="4052" y="7639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/>
            </a:p>
          </p:txBody>
        </p:sp>
        <p:sp>
          <p:nvSpPr>
            <p:cNvPr id="76" name="Freeform 12"/>
            <p:cNvSpPr>
              <a:spLocks/>
            </p:cNvSpPr>
            <p:nvPr/>
          </p:nvSpPr>
          <p:spPr bwMode="auto">
            <a:xfrm>
              <a:off x="5651418" y="3223435"/>
              <a:ext cx="345654" cy="520650"/>
            </a:xfrm>
            <a:custGeom>
              <a:avLst/>
              <a:gdLst>
                <a:gd name="T0" fmla="*/ 52 w 4891"/>
                <a:gd name="T1" fmla="*/ 214 h 7367"/>
                <a:gd name="T2" fmla="*/ 282 w 4891"/>
                <a:gd name="T3" fmla="*/ 0 h 7367"/>
                <a:gd name="T4" fmla="*/ 884 w 4891"/>
                <a:gd name="T5" fmla="*/ 0 h 7367"/>
                <a:gd name="T6" fmla="*/ 1221 w 4891"/>
                <a:gd name="T7" fmla="*/ 214 h 7367"/>
                <a:gd name="T8" fmla="*/ 2411 w 4891"/>
                <a:gd name="T9" fmla="*/ 3356 h 7367"/>
                <a:gd name="T10" fmla="*/ 2546 w 4891"/>
                <a:gd name="T11" fmla="*/ 3898 h 7367"/>
                <a:gd name="T12" fmla="*/ 2761 w 4891"/>
                <a:gd name="T13" fmla="*/ 3164 h 7367"/>
                <a:gd name="T14" fmla="*/ 3716 w 4891"/>
                <a:gd name="T15" fmla="*/ 202 h 7367"/>
                <a:gd name="T16" fmla="*/ 4042 w 4891"/>
                <a:gd name="T17" fmla="*/ 0 h 7367"/>
                <a:gd name="T18" fmla="*/ 4621 w 4891"/>
                <a:gd name="T19" fmla="*/ 0 h 7367"/>
                <a:gd name="T20" fmla="*/ 4850 w 4891"/>
                <a:gd name="T21" fmla="*/ 214 h 7367"/>
                <a:gd name="T22" fmla="*/ 2868 w 4891"/>
                <a:gd name="T23" fmla="*/ 5919 h 7367"/>
                <a:gd name="T24" fmla="*/ 1599 w 4891"/>
                <a:gd name="T25" fmla="*/ 7218 h 7367"/>
                <a:gd name="T26" fmla="*/ 1316 w 4891"/>
                <a:gd name="T27" fmla="*/ 7325 h 7367"/>
                <a:gd name="T28" fmla="*/ 966 w 4891"/>
                <a:gd name="T29" fmla="*/ 7231 h 7367"/>
                <a:gd name="T30" fmla="*/ 778 w 4891"/>
                <a:gd name="T31" fmla="*/ 6931 h 7367"/>
                <a:gd name="T32" fmla="*/ 912 w 4891"/>
                <a:gd name="T33" fmla="*/ 6633 h 7367"/>
                <a:gd name="T34" fmla="*/ 1113 w 4891"/>
                <a:gd name="T35" fmla="*/ 6557 h 7367"/>
                <a:gd name="T36" fmla="*/ 2149 w 4891"/>
                <a:gd name="T37" fmla="*/ 5118 h 7367"/>
                <a:gd name="T38" fmla="*/ 52 w 4891"/>
                <a:gd name="T39" fmla="*/ 214 h 7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891" h="7367">
                  <a:moveTo>
                    <a:pt x="52" y="214"/>
                  </a:moveTo>
                  <a:cubicBezTo>
                    <a:pt x="0" y="95"/>
                    <a:pt x="134" y="0"/>
                    <a:pt x="282" y="0"/>
                  </a:cubicBezTo>
                  <a:cubicBezTo>
                    <a:pt x="884" y="0"/>
                    <a:pt x="884" y="0"/>
                    <a:pt x="884" y="0"/>
                  </a:cubicBezTo>
                  <a:cubicBezTo>
                    <a:pt x="1045" y="0"/>
                    <a:pt x="1166" y="75"/>
                    <a:pt x="1221" y="214"/>
                  </a:cubicBezTo>
                  <a:cubicBezTo>
                    <a:pt x="2411" y="3356"/>
                    <a:pt x="2411" y="3356"/>
                    <a:pt x="2411" y="3356"/>
                  </a:cubicBezTo>
                  <a:cubicBezTo>
                    <a:pt x="2464" y="3506"/>
                    <a:pt x="2518" y="3728"/>
                    <a:pt x="2546" y="3898"/>
                  </a:cubicBezTo>
                  <a:cubicBezTo>
                    <a:pt x="2585" y="3739"/>
                    <a:pt x="2666" y="3430"/>
                    <a:pt x="2761" y="3164"/>
                  </a:cubicBezTo>
                  <a:cubicBezTo>
                    <a:pt x="3716" y="202"/>
                    <a:pt x="3716" y="202"/>
                    <a:pt x="3716" y="202"/>
                  </a:cubicBezTo>
                  <a:cubicBezTo>
                    <a:pt x="3757" y="65"/>
                    <a:pt x="3878" y="0"/>
                    <a:pt x="4042" y="0"/>
                  </a:cubicBezTo>
                  <a:cubicBezTo>
                    <a:pt x="4621" y="0"/>
                    <a:pt x="4621" y="0"/>
                    <a:pt x="4621" y="0"/>
                  </a:cubicBezTo>
                  <a:cubicBezTo>
                    <a:pt x="4769" y="0"/>
                    <a:pt x="4891" y="95"/>
                    <a:pt x="4850" y="214"/>
                  </a:cubicBezTo>
                  <a:cubicBezTo>
                    <a:pt x="2868" y="5919"/>
                    <a:pt x="2868" y="5919"/>
                    <a:pt x="2868" y="5919"/>
                  </a:cubicBezTo>
                  <a:cubicBezTo>
                    <a:pt x="2665" y="6504"/>
                    <a:pt x="2274" y="6962"/>
                    <a:pt x="1599" y="7218"/>
                  </a:cubicBezTo>
                  <a:cubicBezTo>
                    <a:pt x="1316" y="7325"/>
                    <a:pt x="1316" y="7325"/>
                    <a:pt x="1316" y="7325"/>
                  </a:cubicBezTo>
                  <a:cubicBezTo>
                    <a:pt x="1195" y="7367"/>
                    <a:pt x="1034" y="7334"/>
                    <a:pt x="966" y="7231"/>
                  </a:cubicBezTo>
                  <a:cubicBezTo>
                    <a:pt x="778" y="6931"/>
                    <a:pt x="778" y="6931"/>
                    <a:pt x="778" y="6931"/>
                  </a:cubicBezTo>
                  <a:cubicBezTo>
                    <a:pt x="723" y="6845"/>
                    <a:pt x="790" y="6675"/>
                    <a:pt x="912" y="6633"/>
                  </a:cubicBezTo>
                  <a:cubicBezTo>
                    <a:pt x="1113" y="6557"/>
                    <a:pt x="1113" y="6557"/>
                    <a:pt x="1113" y="6557"/>
                  </a:cubicBezTo>
                  <a:cubicBezTo>
                    <a:pt x="1618" y="6374"/>
                    <a:pt x="1989" y="5822"/>
                    <a:pt x="2149" y="5118"/>
                  </a:cubicBezTo>
                  <a:lnTo>
                    <a:pt x="52" y="2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/>
            </a:p>
          </p:txBody>
        </p:sp>
        <p:sp>
          <p:nvSpPr>
            <p:cNvPr id="77" name="Freeform 13"/>
            <p:cNvSpPr>
              <a:spLocks noEditPoints="1"/>
            </p:cNvSpPr>
            <p:nvPr/>
          </p:nvSpPr>
          <p:spPr bwMode="auto">
            <a:xfrm>
              <a:off x="5253376" y="3217063"/>
              <a:ext cx="325399" cy="375991"/>
            </a:xfrm>
            <a:custGeom>
              <a:avLst/>
              <a:gdLst>
                <a:gd name="T0" fmla="*/ 2328 w 4604"/>
                <a:gd name="T1" fmla="*/ 4604 h 5320"/>
                <a:gd name="T2" fmla="*/ 1062 w 4604"/>
                <a:gd name="T3" fmla="*/ 2659 h 5320"/>
                <a:gd name="T4" fmla="*/ 2328 w 4604"/>
                <a:gd name="T5" fmla="*/ 725 h 5320"/>
                <a:gd name="T6" fmla="*/ 3627 w 4604"/>
                <a:gd name="T7" fmla="*/ 2659 h 5320"/>
                <a:gd name="T8" fmla="*/ 2328 w 4604"/>
                <a:gd name="T9" fmla="*/ 4604 h 5320"/>
                <a:gd name="T10" fmla="*/ 2352 w 4604"/>
                <a:gd name="T11" fmla="*/ 0 h 5320"/>
                <a:gd name="T12" fmla="*/ 0 w 4604"/>
                <a:gd name="T13" fmla="*/ 2658 h 5320"/>
                <a:gd name="T14" fmla="*/ 2278 w 4604"/>
                <a:gd name="T15" fmla="*/ 5320 h 5320"/>
                <a:gd name="T16" fmla="*/ 2280 w 4604"/>
                <a:gd name="T17" fmla="*/ 5320 h 5320"/>
                <a:gd name="T18" fmla="*/ 3630 w 4604"/>
                <a:gd name="T19" fmla="*/ 4584 h 5320"/>
                <a:gd name="T20" fmla="*/ 3731 w 4604"/>
                <a:gd name="T21" fmla="*/ 5030 h 5320"/>
                <a:gd name="T22" fmla="*/ 4065 w 4604"/>
                <a:gd name="T23" fmla="*/ 5246 h 5320"/>
                <a:gd name="T24" fmla="*/ 4333 w 4604"/>
                <a:gd name="T25" fmla="*/ 5246 h 5320"/>
                <a:gd name="T26" fmla="*/ 4602 w 4604"/>
                <a:gd name="T27" fmla="*/ 5030 h 5320"/>
                <a:gd name="T28" fmla="*/ 4604 w 4604"/>
                <a:gd name="T29" fmla="*/ 2645 h 5320"/>
                <a:gd name="T30" fmla="*/ 4604 w 4604"/>
                <a:gd name="T31" fmla="*/ 2645 h 5320"/>
                <a:gd name="T32" fmla="*/ 2352 w 4604"/>
                <a:gd name="T33" fmla="*/ 0 h 5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04" h="5320">
                  <a:moveTo>
                    <a:pt x="2328" y="4604"/>
                  </a:moveTo>
                  <a:cubicBezTo>
                    <a:pt x="1445" y="4604"/>
                    <a:pt x="1062" y="3988"/>
                    <a:pt x="1062" y="2659"/>
                  </a:cubicBezTo>
                  <a:cubicBezTo>
                    <a:pt x="1062" y="1362"/>
                    <a:pt x="1445" y="725"/>
                    <a:pt x="2328" y="725"/>
                  </a:cubicBezTo>
                  <a:cubicBezTo>
                    <a:pt x="3211" y="725"/>
                    <a:pt x="3627" y="1362"/>
                    <a:pt x="3627" y="2659"/>
                  </a:cubicBezTo>
                  <a:cubicBezTo>
                    <a:pt x="3627" y="3988"/>
                    <a:pt x="3211" y="4604"/>
                    <a:pt x="2328" y="4604"/>
                  </a:cubicBezTo>
                  <a:moveTo>
                    <a:pt x="2352" y="0"/>
                  </a:moveTo>
                  <a:cubicBezTo>
                    <a:pt x="868" y="0"/>
                    <a:pt x="0" y="1007"/>
                    <a:pt x="0" y="2658"/>
                  </a:cubicBezTo>
                  <a:cubicBezTo>
                    <a:pt x="0" y="4324"/>
                    <a:pt x="890" y="5320"/>
                    <a:pt x="2278" y="5320"/>
                  </a:cubicBezTo>
                  <a:cubicBezTo>
                    <a:pt x="2280" y="5320"/>
                    <a:pt x="2280" y="5320"/>
                    <a:pt x="2280" y="5320"/>
                  </a:cubicBezTo>
                  <a:cubicBezTo>
                    <a:pt x="2875" y="5320"/>
                    <a:pt x="3260" y="5114"/>
                    <a:pt x="3630" y="4584"/>
                  </a:cubicBezTo>
                  <a:cubicBezTo>
                    <a:pt x="3731" y="5030"/>
                    <a:pt x="3731" y="5030"/>
                    <a:pt x="3731" y="5030"/>
                  </a:cubicBezTo>
                  <a:cubicBezTo>
                    <a:pt x="3769" y="5181"/>
                    <a:pt x="3872" y="5246"/>
                    <a:pt x="4065" y="5246"/>
                  </a:cubicBezTo>
                  <a:cubicBezTo>
                    <a:pt x="4333" y="5246"/>
                    <a:pt x="4333" y="5246"/>
                    <a:pt x="4333" y="5246"/>
                  </a:cubicBezTo>
                  <a:cubicBezTo>
                    <a:pt x="4475" y="5246"/>
                    <a:pt x="4602" y="5148"/>
                    <a:pt x="4602" y="5030"/>
                  </a:cubicBezTo>
                  <a:cubicBezTo>
                    <a:pt x="4604" y="2645"/>
                    <a:pt x="4604" y="2645"/>
                    <a:pt x="4604" y="2645"/>
                  </a:cubicBezTo>
                  <a:cubicBezTo>
                    <a:pt x="4604" y="2645"/>
                    <a:pt x="4604" y="2645"/>
                    <a:pt x="4604" y="2645"/>
                  </a:cubicBezTo>
                  <a:cubicBezTo>
                    <a:pt x="4604" y="993"/>
                    <a:pt x="3839" y="0"/>
                    <a:pt x="2352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/>
            </a:p>
          </p:txBody>
        </p:sp>
        <p:sp>
          <p:nvSpPr>
            <p:cNvPr id="78" name="Freeform 14"/>
            <p:cNvSpPr>
              <a:spLocks noEditPoints="1"/>
            </p:cNvSpPr>
            <p:nvPr/>
          </p:nvSpPr>
          <p:spPr bwMode="auto">
            <a:xfrm>
              <a:off x="5978852" y="3490731"/>
              <a:ext cx="98523" cy="98733"/>
            </a:xfrm>
            <a:custGeom>
              <a:avLst/>
              <a:gdLst>
                <a:gd name="T0" fmla="*/ 596 w 1394"/>
                <a:gd name="T1" fmla="*/ 642 h 1397"/>
                <a:gd name="T2" fmla="*/ 687 w 1394"/>
                <a:gd name="T3" fmla="*/ 642 h 1397"/>
                <a:gd name="T4" fmla="*/ 807 w 1394"/>
                <a:gd name="T5" fmla="*/ 614 h 1397"/>
                <a:gd name="T6" fmla="*/ 846 w 1394"/>
                <a:gd name="T7" fmla="*/ 532 h 1397"/>
                <a:gd name="T8" fmla="*/ 807 w 1394"/>
                <a:gd name="T9" fmla="*/ 445 h 1397"/>
                <a:gd name="T10" fmla="*/ 677 w 1394"/>
                <a:gd name="T11" fmla="*/ 417 h 1397"/>
                <a:gd name="T12" fmla="*/ 596 w 1394"/>
                <a:gd name="T13" fmla="*/ 417 h 1397"/>
                <a:gd name="T14" fmla="*/ 596 w 1394"/>
                <a:gd name="T15" fmla="*/ 642 h 1397"/>
                <a:gd name="T16" fmla="*/ 710 w 1394"/>
                <a:gd name="T17" fmla="*/ 297 h 1397"/>
                <a:gd name="T18" fmla="*/ 958 w 1394"/>
                <a:gd name="T19" fmla="*/ 353 h 1397"/>
                <a:gd name="T20" fmla="*/ 1040 w 1394"/>
                <a:gd name="T21" fmla="*/ 520 h 1397"/>
                <a:gd name="T22" fmla="*/ 996 w 1394"/>
                <a:gd name="T23" fmla="*/ 651 h 1397"/>
                <a:gd name="T24" fmla="*/ 872 w 1394"/>
                <a:gd name="T25" fmla="*/ 727 h 1397"/>
                <a:gd name="T26" fmla="*/ 1044 w 1394"/>
                <a:gd name="T27" fmla="*/ 1072 h 1397"/>
                <a:gd name="T28" fmla="*/ 835 w 1394"/>
                <a:gd name="T29" fmla="*/ 1072 h 1397"/>
                <a:gd name="T30" fmla="*/ 687 w 1394"/>
                <a:gd name="T31" fmla="*/ 755 h 1397"/>
                <a:gd name="T32" fmla="*/ 595 w 1394"/>
                <a:gd name="T33" fmla="*/ 755 h 1397"/>
                <a:gd name="T34" fmla="*/ 595 w 1394"/>
                <a:gd name="T35" fmla="*/ 1072 h 1397"/>
                <a:gd name="T36" fmla="*/ 407 w 1394"/>
                <a:gd name="T37" fmla="*/ 1072 h 1397"/>
                <a:gd name="T38" fmla="*/ 407 w 1394"/>
                <a:gd name="T39" fmla="*/ 297 h 1397"/>
                <a:gd name="T40" fmla="*/ 710 w 1394"/>
                <a:gd name="T41" fmla="*/ 297 h 1397"/>
                <a:gd name="T42" fmla="*/ 476 w 1394"/>
                <a:gd name="T43" fmla="*/ 158 h 1397"/>
                <a:gd name="T44" fmla="*/ 292 w 1394"/>
                <a:gd name="T45" fmla="*/ 280 h 1397"/>
                <a:gd name="T46" fmla="*/ 162 w 1394"/>
                <a:gd name="T47" fmla="*/ 474 h 1397"/>
                <a:gd name="T48" fmla="*/ 116 w 1394"/>
                <a:gd name="T49" fmla="*/ 698 h 1397"/>
                <a:gd name="T50" fmla="*/ 158 w 1394"/>
                <a:gd name="T51" fmla="*/ 919 h 1397"/>
                <a:gd name="T52" fmla="*/ 282 w 1394"/>
                <a:gd name="T53" fmla="*/ 1105 h 1397"/>
                <a:gd name="T54" fmla="*/ 472 w 1394"/>
                <a:gd name="T55" fmla="*/ 1235 h 1397"/>
                <a:gd name="T56" fmla="*/ 695 w 1394"/>
                <a:gd name="T57" fmla="*/ 1281 h 1397"/>
                <a:gd name="T58" fmla="*/ 914 w 1394"/>
                <a:gd name="T59" fmla="*/ 1237 h 1397"/>
                <a:gd name="T60" fmla="*/ 1107 w 1394"/>
                <a:gd name="T61" fmla="*/ 1111 h 1397"/>
                <a:gd name="T62" fmla="*/ 1234 w 1394"/>
                <a:gd name="T63" fmla="*/ 926 h 1397"/>
                <a:gd name="T64" fmla="*/ 1278 w 1394"/>
                <a:gd name="T65" fmla="*/ 709 h 1397"/>
                <a:gd name="T66" fmla="*/ 1237 w 1394"/>
                <a:gd name="T67" fmla="*/ 478 h 1397"/>
                <a:gd name="T68" fmla="*/ 1114 w 1394"/>
                <a:gd name="T69" fmla="*/ 289 h 1397"/>
                <a:gd name="T70" fmla="*/ 924 w 1394"/>
                <a:gd name="T71" fmla="*/ 158 h 1397"/>
                <a:gd name="T72" fmla="*/ 696 w 1394"/>
                <a:gd name="T73" fmla="*/ 115 h 1397"/>
                <a:gd name="T74" fmla="*/ 476 w 1394"/>
                <a:gd name="T75" fmla="*/ 158 h 1397"/>
                <a:gd name="T76" fmla="*/ 967 w 1394"/>
                <a:gd name="T77" fmla="*/ 53 h 1397"/>
                <a:gd name="T78" fmla="*/ 1196 w 1394"/>
                <a:gd name="T79" fmla="*/ 209 h 1397"/>
                <a:gd name="T80" fmla="*/ 1341 w 1394"/>
                <a:gd name="T81" fmla="*/ 432 h 1397"/>
                <a:gd name="T82" fmla="*/ 1394 w 1394"/>
                <a:gd name="T83" fmla="*/ 699 h 1397"/>
                <a:gd name="T84" fmla="*/ 1339 w 1394"/>
                <a:gd name="T85" fmla="*/ 968 h 1397"/>
                <a:gd name="T86" fmla="*/ 1188 w 1394"/>
                <a:gd name="T87" fmla="*/ 1194 h 1397"/>
                <a:gd name="T88" fmla="*/ 960 w 1394"/>
                <a:gd name="T89" fmla="*/ 1345 h 1397"/>
                <a:gd name="T90" fmla="*/ 696 w 1394"/>
                <a:gd name="T91" fmla="*/ 1397 h 1397"/>
                <a:gd name="T92" fmla="*/ 428 w 1394"/>
                <a:gd name="T93" fmla="*/ 1343 h 1397"/>
                <a:gd name="T94" fmla="*/ 200 w 1394"/>
                <a:gd name="T95" fmla="*/ 1185 h 1397"/>
                <a:gd name="T96" fmla="*/ 52 w 1394"/>
                <a:gd name="T97" fmla="*/ 963 h 1397"/>
                <a:gd name="T98" fmla="*/ 0 w 1394"/>
                <a:gd name="T99" fmla="*/ 699 h 1397"/>
                <a:gd name="T100" fmla="*/ 26 w 1394"/>
                <a:gd name="T101" fmla="*/ 513 h 1397"/>
                <a:gd name="T102" fmla="*/ 102 w 1394"/>
                <a:gd name="T103" fmla="*/ 336 h 1397"/>
                <a:gd name="T104" fmla="*/ 352 w 1394"/>
                <a:gd name="T105" fmla="*/ 88 h 1397"/>
                <a:gd name="T106" fmla="*/ 695 w 1394"/>
                <a:gd name="T107" fmla="*/ 0 h 1397"/>
                <a:gd name="T108" fmla="*/ 967 w 1394"/>
                <a:gd name="T109" fmla="*/ 53 h 1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94" h="1397">
                  <a:moveTo>
                    <a:pt x="596" y="642"/>
                  </a:moveTo>
                  <a:cubicBezTo>
                    <a:pt x="687" y="642"/>
                    <a:pt x="687" y="642"/>
                    <a:pt x="687" y="642"/>
                  </a:cubicBezTo>
                  <a:cubicBezTo>
                    <a:pt x="743" y="642"/>
                    <a:pt x="783" y="632"/>
                    <a:pt x="807" y="614"/>
                  </a:cubicBezTo>
                  <a:cubicBezTo>
                    <a:pt x="833" y="597"/>
                    <a:pt x="846" y="570"/>
                    <a:pt x="846" y="532"/>
                  </a:cubicBezTo>
                  <a:cubicBezTo>
                    <a:pt x="846" y="493"/>
                    <a:pt x="833" y="465"/>
                    <a:pt x="807" y="445"/>
                  </a:cubicBezTo>
                  <a:cubicBezTo>
                    <a:pt x="778" y="427"/>
                    <a:pt x="735" y="417"/>
                    <a:pt x="677" y="417"/>
                  </a:cubicBezTo>
                  <a:cubicBezTo>
                    <a:pt x="596" y="417"/>
                    <a:pt x="596" y="417"/>
                    <a:pt x="596" y="417"/>
                  </a:cubicBezTo>
                  <a:cubicBezTo>
                    <a:pt x="596" y="642"/>
                    <a:pt x="596" y="642"/>
                    <a:pt x="596" y="642"/>
                  </a:cubicBezTo>
                  <a:close/>
                  <a:moveTo>
                    <a:pt x="710" y="297"/>
                  </a:moveTo>
                  <a:cubicBezTo>
                    <a:pt x="820" y="297"/>
                    <a:pt x="902" y="316"/>
                    <a:pt x="958" y="353"/>
                  </a:cubicBezTo>
                  <a:cubicBezTo>
                    <a:pt x="1013" y="391"/>
                    <a:pt x="1040" y="445"/>
                    <a:pt x="1040" y="520"/>
                  </a:cubicBezTo>
                  <a:cubicBezTo>
                    <a:pt x="1040" y="572"/>
                    <a:pt x="1026" y="614"/>
                    <a:pt x="996" y="651"/>
                  </a:cubicBezTo>
                  <a:cubicBezTo>
                    <a:pt x="965" y="687"/>
                    <a:pt x="924" y="711"/>
                    <a:pt x="872" y="727"/>
                  </a:cubicBezTo>
                  <a:cubicBezTo>
                    <a:pt x="1044" y="1072"/>
                    <a:pt x="1044" y="1072"/>
                    <a:pt x="1044" y="1072"/>
                  </a:cubicBezTo>
                  <a:cubicBezTo>
                    <a:pt x="835" y="1072"/>
                    <a:pt x="835" y="1072"/>
                    <a:pt x="835" y="1072"/>
                  </a:cubicBezTo>
                  <a:cubicBezTo>
                    <a:pt x="687" y="755"/>
                    <a:pt x="687" y="755"/>
                    <a:pt x="687" y="755"/>
                  </a:cubicBezTo>
                  <a:cubicBezTo>
                    <a:pt x="595" y="755"/>
                    <a:pt x="595" y="755"/>
                    <a:pt x="595" y="755"/>
                  </a:cubicBezTo>
                  <a:cubicBezTo>
                    <a:pt x="595" y="1072"/>
                    <a:pt x="595" y="1072"/>
                    <a:pt x="595" y="1072"/>
                  </a:cubicBezTo>
                  <a:cubicBezTo>
                    <a:pt x="407" y="1072"/>
                    <a:pt x="407" y="1072"/>
                    <a:pt x="407" y="1072"/>
                  </a:cubicBezTo>
                  <a:cubicBezTo>
                    <a:pt x="407" y="297"/>
                    <a:pt x="407" y="297"/>
                    <a:pt x="407" y="297"/>
                  </a:cubicBezTo>
                  <a:cubicBezTo>
                    <a:pt x="710" y="297"/>
                    <a:pt x="710" y="297"/>
                    <a:pt x="710" y="297"/>
                  </a:cubicBezTo>
                  <a:close/>
                  <a:moveTo>
                    <a:pt x="476" y="158"/>
                  </a:moveTo>
                  <a:cubicBezTo>
                    <a:pt x="407" y="184"/>
                    <a:pt x="345" y="226"/>
                    <a:pt x="292" y="280"/>
                  </a:cubicBezTo>
                  <a:cubicBezTo>
                    <a:pt x="234" y="336"/>
                    <a:pt x="192" y="402"/>
                    <a:pt x="162" y="474"/>
                  </a:cubicBezTo>
                  <a:cubicBezTo>
                    <a:pt x="131" y="545"/>
                    <a:pt x="116" y="621"/>
                    <a:pt x="116" y="698"/>
                  </a:cubicBezTo>
                  <a:cubicBezTo>
                    <a:pt x="116" y="775"/>
                    <a:pt x="128" y="849"/>
                    <a:pt x="158" y="919"/>
                  </a:cubicBezTo>
                  <a:cubicBezTo>
                    <a:pt x="186" y="987"/>
                    <a:pt x="229" y="1051"/>
                    <a:pt x="282" y="1105"/>
                  </a:cubicBezTo>
                  <a:cubicBezTo>
                    <a:pt x="338" y="1161"/>
                    <a:pt x="401" y="1205"/>
                    <a:pt x="472" y="1235"/>
                  </a:cubicBezTo>
                  <a:cubicBezTo>
                    <a:pt x="543" y="1267"/>
                    <a:pt x="617" y="1281"/>
                    <a:pt x="695" y="1281"/>
                  </a:cubicBezTo>
                  <a:cubicBezTo>
                    <a:pt x="770" y="1281"/>
                    <a:pt x="843" y="1267"/>
                    <a:pt x="914" y="1237"/>
                  </a:cubicBezTo>
                  <a:cubicBezTo>
                    <a:pt x="984" y="1208"/>
                    <a:pt x="1050" y="1166"/>
                    <a:pt x="1107" y="1111"/>
                  </a:cubicBezTo>
                  <a:cubicBezTo>
                    <a:pt x="1161" y="1059"/>
                    <a:pt x="1204" y="997"/>
                    <a:pt x="1234" y="926"/>
                  </a:cubicBezTo>
                  <a:cubicBezTo>
                    <a:pt x="1263" y="857"/>
                    <a:pt x="1278" y="783"/>
                    <a:pt x="1278" y="709"/>
                  </a:cubicBezTo>
                  <a:cubicBezTo>
                    <a:pt x="1278" y="626"/>
                    <a:pt x="1264" y="549"/>
                    <a:pt x="1237" y="478"/>
                  </a:cubicBezTo>
                  <a:cubicBezTo>
                    <a:pt x="1209" y="409"/>
                    <a:pt x="1167" y="345"/>
                    <a:pt x="1114" y="289"/>
                  </a:cubicBezTo>
                  <a:cubicBezTo>
                    <a:pt x="1056" y="232"/>
                    <a:pt x="994" y="188"/>
                    <a:pt x="924" y="158"/>
                  </a:cubicBezTo>
                  <a:cubicBezTo>
                    <a:pt x="853" y="130"/>
                    <a:pt x="778" y="115"/>
                    <a:pt x="696" y="115"/>
                  </a:cubicBezTo>
                  <a:cubicBezTo>
                    <a:pt x="617" y="115"/>
                    <a:pt x="543" y="128"/>
                    <a:pt x="476" y="158"/>
                  </a:cubicBezTo>
                  <a:moveTo>
                    <a:pt x="967" y="53"/>
                  </a:moveTo>
                  <a:cubicBezTo>
                    <a:pt x="1053" y="90"/>
                    <a:pt x="1129" y="141"/>
                    <a:pt x="1196" y="209"/>
                  </a:cubicBezTo>
                  <a:cubicBezTo>
                    <a:pt x="1258" y="274"/>
                    <a:pt x="1309" y="349"/>
                    <a:pt x="1341" y="432"/>
                  </a:cubicBezTo>
                  <a:cubicBezTo>
                    <a:pt x="1376" y="517"/>
                    <a:pt x="1394" y="605"/>
                    <a:pt x="1394" y="699"/>
                  </a:cubicBezTo>
                  <a:cubicBezTo>
                    <a:pt x="1394" y="795"/>
                    <a:pt x="1376" y="884"/>
                    <a:pt x="1339" y="968"/>
                  </a:cubicBezTo>
                  <a:cubicBezTo>
                    <a:pt x="1305" y="1054"/>
                    <a:pt x="1256" y="1128"/>
                    <a:pt x="1188" y="1194"/>
                  </a:cubicBezTo>
                  <a:cubicBezTo>
                    <a:pt x="1121" y="1258"/>
                    <a:pt x="1044" y="1308"/>
                    <a:pt x="960" y="1345"/>
                  </a:cubicBezTo>
                  <a:cubicBezTo>
                    <a:pt x="875" y="1379"/>
                    <a:pt x="788" y="1397"/>
                    <a:pt x="696" y="1397"/>
                  </a:cubicBezTo>
                  <a:cubicBezTo>
                    <a:pt x="603" y="1397"/>
                    <a:pt x="512" y="1378"/>
                    <a:pt x="428" y="1343"/>
                  </a:cubicBezTo>
                  <a:cubicBezTo>
                    <a:pt x="344" y="1306"/>
                    <a:pt x="267" y="1253"/>
                    <a:pt x="200" y="1185"/>
                  </a:cubicBezTo>
                  <a:cubicBezTo>
                    <a:pt x="134" y="1120"/>
                    <a:pt x="86" y="1045"/>
                    <a:pt x="52" y="963"/>
                  </a:cubicBezTo>
                  <a:cubicBezTo>
                    <a:pt x="17" y="878"/>
                    <a:pt x="0" y="791"/>
                    <a:pt x="0" y="699"/>
                  </a:cubicBezTo>
                  <a:cubicBezTo>
                    <a:pt x="0" y="636"/>
                    <a:pt x="10" y="574"/>
                    <a:pt x="26" y="513"/>
                  </a:cubicBezTo>
                  <a:cubicBezTo>
                    <a:pt x="42" y="453"/>
                    <a:pt x="68" y="393"/>
                    <a:pt x="102" y="336"/>
                  </a:cubicBezTo>
                  <a:cubicBezTo>
                    <a:pt x="165" y="229"/>
                    <a:pt x="248" y="148"/>
                    <a:pt x="352" y="88"/>
                  </a:cubicBezTo>
                  <a:cubicBezTo>
                    <a:pt x="455" y="28"/>
                    <a:pt x="570" y="0"/>
                    <a:pt x="695" y="0"/>
                  </a:cubicBezTo>
                  <a:cubicBezTo>
                    <a:pt x="791" y="0"/>
                    <a:pt x="881" y="16"/>
                    <a:pt x="967" y="53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/>
            </a:p>
          </p:txBody>
        </p:sp>
      </p:grpSp>
      <p:cxnSp>
        <p:nvCxnSpPr>
          <p:cNvPr id="79" name="Straight Connector 78"/>
          <p:cNvCxnSpPr/>
          <p:nvPr userDrawn="1"/>
        </p:nvCxnSpPr>
        <p:spPr>
          <a:xfrm>
            <a:off x="4581671" y="1419849"/>
            <a:ext cx="0" cy="999875"/>
          </a:xfrm>
          <a:prstGeom prst="line">
            <a:avLst/>
          </a:prstGeom>
          <a:ln w="2222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Picture Placeholder 5"/>
          <p:cNvSpPr>
            <a:spLocks noGrp="1" noChangeAspect="1"/>
          </p:cNvSpPr>
          <p:nvPr>
            <p:ph type="pic" sz="quarter" idx="10"/>
          </p:nvPr>
        </p:nvSpPr>
        <p:spPr>
          <a:xfrm>
            <a:off x="5325599" y="1428750"/>
            <a:ext cx="2388235" cy="976900"/>
          </a:xfrm>
        </p:spPr>
        <p:txBody>
          <a:bodyPr anchor="ctr">
            <a:normAutofit/>
          </a:bodyPr>
          <a:lstStyle>
            <a:lvl1pPr marL="0" indent="0" algn="l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08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7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ilt for the Future_Thank You_Q&amp;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29884"/>
            <a:ext cx="6400800" cy="338554"/>
          </a:xfrm>
          <a:noFill/>
        </p:spPr>
        <p:txBody>
          <a:bodyPr vert="horz" wrap="square" lIns="91440" tIns="45720" rIns="91440" bIns="45720" rtlCol="0">
            <a:spAutoFit/>
          </a:bodyPr>
          <a:lstStyle>
            <a:lvl1pPr marL="285750" indent="-285750" algn="ctr">
              <a:buNone/>
              <a:defRPr lang="en-US" sz="1600" baseline="0" dirty="0">
                <a:solidFill>
                  <a:schemeClr val="bg1"/>
                </a:solidFill>
                <a:latin typeface="Arial"/>
              </a:defRPr>
            </a:lvl1pPr>
          </a:lstStyle>
          <a:p>
            <a:pPr lvl="0" indent="0" algn="ctr"/>
            <a:r>
              <a:rPr lang="en-US" dirty="0"/>
              <a:t>Click to edit Master subtitle style</a:t>
            </a:r>
          </a:p>
        </p:txBody>
      </p:sp>
      <p:grpSp>
        <p:nvGrpSpPr>
          <p:cNvPr id="53" name="Group 52"/>
          <p:cNvGrpSpPr>
            <a:grpSpLocks noChangeAspect="1"/>
          </p:cNvGrpSpPr>
          <p:nvPr userDrawn="1"/>
        </p:nvGrpSpPr>
        <p:grpSpPr>
          <a:xfrm>
            <a:off x="2653086" y="1213142"/>
            <a:ext cx="3837828" cy="1542093"/>
            <a:chOff x="2960265" y="2491587"/>
            <a:chExt cx="3117110" cy="1252498"/>
          </a:xfrm>
        </p:grpSpPr>
        <p:sp>
          <p:nvSpPr>
            <p:cNvPr id="54" name="Freeform 6"/>
            <p:cNvSpPr>
              <a:spLocks/>
            </p:cNvSpPr>
            <p:nvPr/>
          </p:nvSpPr>
          <p:spPr bwMode="auto">
            <a:xfrm>
              <a:off x="3770531" y="2491587"/>
              <a:ext cx="1637975" cy="608013"/>
            </a:xfrm>
            <a:custGeom>
              <a:avLst/>
              <a:gdLst>
                <a:gd name="T0" fmla="*/ 1359 w 23176"/>
                <a:gd name="T1" fmla="*/ 8141 h 8603"/>
                <a:gd name="T2" fmla="*/ 11589 w 23176"/>
                <a:gd name="T3" fmla="*/ 1367 h 8603"/>
                <a:gd name="T4" fmla="*/ 21818 w 23176"/>
                <a:gd name="T5" fmla="*/ 8141 h 8603"/>
                <a:gd name="T6" fmla="*/ 21818 w 23176"/>
                <a:gd name="T7" fmla="*/ 8141 h 8603"/>
                <a:gd name="T8" fmla="*/ 22476 w 23176"/>
                <a:gd name="T9" fmla="*/ 8603 h 8603"/>
                <a:gd name="T10" fmla="*/ 23176 w 23176"/>
                <a:gd name="T11" fmla="*/ 7903 h 8603"/>
                <a:gd name="T12" fmla="*/ 23127 w 23176"/>
                <a:gd name="T13" fmla="*/ 7637 h 8603"/>
                <a:gd name="T14" fmla="*/ 11589 w 23176"/>
                <a:gd name="T15" fmla="*/ 0 h 8603"/>
                <a:gd name="T16" fmla="*/ 51 w 23176"/>
                <a:gd name="T17" fmla="*/ 7634 h 8603"/>
                <a:gd name="T18" fmla="*/ 0 w 23176"/>
                <a:gd name="T19" fmla="*/ 7903 h 8603"/>
                <a:gd name="T20" fmla="*/ 701 w 23176"/>
                <a:gd name="T21" fmla="*/ 8603 h 8603"/>
                <a:gd name="T22" fmla="*/ 1359 w 23176"/>
                <a:gd name="T23" fmla="*/ 8141 h 86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176" h="8603">
                  <a:moveTo>
                    <a:pt x="1359" y="8141"/>
                  </a:moveTo>
                  <a:cubicBezTo>
                    <a:pt x="3052" y="4159"/>
                    <a:pt x="6995" y="1367"/>
                    <a:pt x="11589" y="1367"/>
                  </a:cubicBezTo>
                  <a:cubicBezTo>
                    <a:pt x="16182" y="1367"/>
                    <a:pt x="20124" y="4159"/>
                    <a:pt x="21818" y="8141"/>
                  </a:cubicBezTo>
                  <a:cubicBezTo>
                    <a:pt x="21818" y="8141"/>
                    <a:pt x="21818" y="8141"/>
                    <a:pt x="21818" y="8141"/>
                  </a:cubicBezTo>
                  <a:cubicBezTo>
                    <a:pt x="21915" y="8410"/>
                    <a:pt x="22173" y="8603"/>
                    <a:pt x="22476" y="8603"/>
                  </a:cubicBezTo>
                  <a:cubicBezTo>
                    <a:pt x="22863" y="8603"/>
                    <a:pt x="23176" y="8290"/>
                    <a:pt x="23176" y="7903"/>
                  </a:cubicBezTo>
                  <a:cubicBezTo>
                    <a:pt x="23176" y="7808"/>
                    <a:pt x="23161" y="7719"/>
                    <a:pt x="23127" y="7637"/>
                  </a:cubicBezTo>
                  <a:cubicBezTo>
                    <a:pt x="21216" y="3147"/>
                    <a:pt x="16769" y="0"/>
                    <a:pt x="11589" y="0"/>
                  </a:cubicBezTo>
                  <a:cubicBezTo>
                    <a:pt x="6410" y="0"/>
                    <a:pt x="1964" y="3146"/>
                    <a:pt x="51" y="7634"/>
                  </a:cubicBezTo>
                  <a:cubicBezTo>
                    <a:pt x="15" y="7715"/>
                    <a:pt x="0" y="7808"/>
                    <a:pt x="0" y="7903"/>
                  </a:cubicBezTo>
                  <a:cubicBezTo>
                    <a:pt x="0" y="8290"/>
                    <a:pt x="315" y="8603"/>
                    <a:pt x="701" y="8603"/>
                  </a:cubicBezTo>
                  <a:cubicBezTo>
                    <a:pt x="1004" y="8603"/>
                    <a:pt x="1254" y="8412"/>
                    <a:pt x="1359" y="8141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55" name="Freeform 7"/>
            <p:cNvSpPr>
              <a:spLocks/>
            </p:cNvSpPr>
            <p:nvPr/>
          </p:nvSpPr>
          <p:spPr bwMode="auto">
            <a:xfrm>
              <a:off x="2960265" y="3223435"/>
              <a:ext cx="549133" cy="367495"/>
            </a:xfrm>
            <a:custGeom>
              <a:avLst/>
              <a:gdLst>
                <a:gd name="T0" fmla="*/ 6453 w 7770"/>
                <a:gd name="T1" fmla="*/ 5005 h 5200"/>
                <a:gd name="T2" fmla="*/ 6160 w 7770"/>
                <a:gd name="T3" fmla="*/ 5200 h 5200"/>
                <a:gd name="T4" fmla="*/ 5227 w 7770"/>
                <a:gd name="T5" fmla="*/ 5200 h 5200"/>
                <a:gd name="T6" fmla="*/ 4958 w 7770"/>
                <a:gd name="T7" fmla="*/ 5005 h 5200"/>
                <a:gd name="T8" fmla="*/ 4077 w 7770"/>
                <a:gd name="T9" fmla="*/ 1704 h 5200"/>
                <a:gd name="T10" fmla="*/ 3897 w 7770"/>
                <a:gd name="T11" fmla="*/ 593 h 5200"/>
                <a:gd name="T12" fmla="*/ 3719 w 7770"/>
                <a:gd name="T13" fmla="*/ 1704 h 5200"/>
                <a:gd name="T14" fmla="*/ 2837 w 7770"/>
                <a:gd name="T15" fmla="*/ 5005 h 5200"/>
                <a:gd name="T16" fmla="*/ 2543 w 7770"/>
                <a:gd name="T17" fmla="*/ 5200 h 5200"/>
                <a:gd name="T18" fmla="*/ 1596 w 7770"/>
                <a:gd name="T19" fmla="*/ 5200 h 5200"/>
                <a:gd name="T20" fmla="*/ 1329 w 7770"/>
                <a:gd name="T21" fmla="*/ 5005 h 5200"/>
                <a:gd name="T22" fmla="*/ 37 w 7770"/>
                <a:gd name="T23" fmla="*/ 259 h 5200"/>
                <a:gd name="T24" fmla="*/ 242 w 7770"/>
                <a:gd name="T25" fmla="*/ 0 h 5200"/>
                <a:gd name="T26" fmla="*/ 842 w 7770"/>
                <a:gd name="T27" fmla="*/ 0 h 5200"/>
                <a:gd name="T28" fmla="*/ 1137 w 7770"/>
                <a:gd name="T29" fmla="*/ 217 h 5200"/>
                <a:gd name="T30" fmla="*/ 1955 w 7770"/>
                <a:gd name="T31" fmla="*/ 3603 h 5200"/>
                <a:gd name="T32" fmla="*/ 2109 w 7770"/>
                <a:gd name="T33" fmla="*/ 4757 h 5200"/>
                <a:gd name="T34" fmla="*/ 2324 w 7770"/>
                <a:gd name="T35" fmla="*/ 3614 h 5200"/>
                <a:gd name="T36" fmla="*/ 3233 w 7770"/>
                <a:gd name="T37" fmla="*/ 206 h 5200"/>
                <a:gd name="T38" fmla="*/ 3539 w 7770"/>
                <a:gd name="T39" fmla="*/ 0 h 5200"/>
                <a:gd name="T40" fmla="*/ 4281 w 7770"/>
                <a:gd name="T41" fmla="*/ 0 h 5200"/>
                <a:gd name="T42" fmla="*/ 4601 w 7770"/>
                <a:gd name="T43" fmla="*/ 217 h 5200"/>
                <a:gd name="T44" fmla="*/ 5520 w 7770"/>
                <a:gd name="T45" fmla="*/ 3614 h 5200"/>
                <a:gd name="T46" fmla="*/ 5725 w 7770"/>
                <a:gd name="T47" fmla="*/ 4757 h 5200"/>
                <a:gd name="T48" fmla="*/ 5903 w 7770"/>
                <a:gd name="T49" fmla="*/ 3614 h 5200"/>
                <a:gd name="T50" fmla="*/ 6658 w 7770"/>
                <a:gd name="T51" fmla="*/ 206 h 5200"/>
                <a:gd name="T52" fmla="*/ 6966 w 7770"/>
                <a:gd name="T53" fmla="*/ 0 h 5200"/>
                <a:gd name="T54" fmla="*/ 7528 w 7770"/>
                <a:gd name="T55" fmla="*/ 0 h 5200"/>
                <a:gd name="T56" fmla="*/ 7732 w 7770"/>
                <a:gd name="T57" fmla="*/ 248 h 5200"/>
                <a:gd name="T58" fmla="*/ 6453 w 7770"/>
                <a:gd name="T59" fmla="*/ 5005 h 5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7770" h="5200">
                  <a:moveTo>
                    <a:pt x="6453" y="5005"/>
                  </a:moveTo>
                  <a:cubicBezTo>
                    <a:pt x="6416" y="5125"/>
                    <a:pt x="6327" y="5200"/>
                    <a:pt x="6160" y="5200"/>
                  </a:cubicBezTo>
                  <a:cubicBezTo>
                    <a:pt x="5227" y="5200"/>
                    <a:pt x="5227" y="5200"/>
                    <a:pt x="5227" y="5200"/>
                  </a:cubicBezTo>
                  <a:cubicBezTo>
                    <a:pt x="5075" y="5200"/>
                    <a:pt x="4998" y="5157"/>
                    <a:pt x="4958" y="5005"/>
                  </a:cubicBezTo>
                  <a:cubicBezTo>
                    <a:pt x="4077" y="1704"/>
                    <a:pt x="4077" y="1704"/>
                    <a:pt x="4077" y="1704"/>
                  </a:cubicBezTo>
                  <a:cubicBezTo>
                    <a:pt x="3987" y="1370"/>
                    <a:pt x="3948" y="982"/>
                    <a:pt x="3897" y="593"/>
                  </a:cubicBezTo>
                  <a:cubicBezTo>
                    <a:pt x="3859" y="982"/>
                    <a:pt x="3808" y="1380"/>
                    <a:pt x="3719" y="1704"/>
                  </a:cubicBezTo>
                  <a:cubicBezTo>
                    <a:pt x="2837" y="5005"/>
                    <a:pt x="2837" y="5005"/>
                    <a:pt x="2837" y="5005"/>
                  </a:cubicBezTo>
                  <a:cubicBezTo>
                    <a:pt x="2811" y="5125"/>
                    <a:pt x="2709" y="5200"/>
                    <a:pt x="2543" y="5200"/>
                  </a:cubicBezTo>
                  <a:cubicBezTo>
                    <a:pt x="1596" y="5200"/>
                    <a:pt x="1596" y="5200"/>
                    <a:pt x="1596" y="5200"/>
                  </a:cubicBezTo>
                  <a:cubicBezTo>
                    <a:pt x="1444" y="5200"/>
                    <a:pt x="1366" y="5157"/>
                    <a:pt x="1329" y="5005"/>
                  </a:cubicBezTo>
                  <a:cubicBezTo>
                    <a:pt x="37" y="259"/>
                    <a:pt x="37" y="259"/>
                    <a:pt x="37" y="259"/>
                  </a:cubicBezTo>
                  <a:cubicBezTo>
                    <a:pt x="0" y="97"/>
                    <a:pt x="101" y="0"/>
                    <a:pt x="242" y="0"/>
                  </a:cubicBezTo>
                  <a:cubicBezTo>
                    <a:pt x="842" y="0"/>
                    <a:pt x="842" y="0"/>
                    <a:pt x="842" y="0"/>
                  </a:cubicBezTo>
                  <a:cubicBezTo>
                    <a:pt x="1008" y="0"/>
                    <a:pt x="1098" y="55"/>
                    <a:pt x="1137" y="217"/>
                  </a:cubicBezTo>
                  <a:cubicBezTo>
                    <a:pt x="1955" y="3603"/>
                    <a:pt x="1955" y="3603"/>
                    <a:pt x="1955" y="3603"/>
                  </a:cubicBezTo>
                  <a:cubicBezTo>
                    <a:pt x="2043" y="3992"/>
                    <a:pt x="2070" y="4392"/>
                    <a:pt x="2109" y="4757"/>
                  </a:cubicBezTo>
                  <a:cubicBezTo>
                    <a:pt x="2172" y="4401"/>
                    <a:pt x="2223" y="3981"/>
                    <a:pt x="2324" y="3614"/>
                  </a:cubicBezTo>
                  <a:cubicBezTo>
                    <a:pt x="3233" y="206"/>
                    <a:pt x="3233" y="206"/>
                    <a:pt x="3233" y="206"/>
                  </a:cubicBezTo>
                  <a:cubicBezTo>
                    <a:pt x="3272" y="65"/>
                    <a:pt x="3386" y="0"/>
                    <a:pt x="3539" y="0"/>
                  </a:cubicBezTo>
                  <a:cubicBezTo>
                    <a:pt x="4281" y="0"/>
                    <a:pt x="4281" y="0"/>
                    <a:pt x="4281" y="0"/>
                  </a:cubicBezTo>
                  <a:cubicBezTo>
                    <a:pt x="4433" y="0"/>
                    <a:pt x="4562" y="76"/>
                    <a:pt x="4601" y="217"/>
                  </a:cubicBezTo>
                  <a:cubicBezTo>
                    <a:pt x="5520" y="3614"/>
                    <a:pt x="5520" y="3614"/>
                    <a:pt x="5520" y="3614"/>
                  </a:cubicBezTo>
                  <a:cubicBezTo>
                    <a:pt x="5623" y="3981"/>
                    <a:pt x="5675" y="4391"/>
                    <a:pt x="5725" y="4757"/>
                  </a:cubicBezTo>
                  <a:cubicBezTo>
                    <a:pt x="5776" y="4400"/>
                    <a:pt x="5827" y="3981"/>
                    <a:pt x="5903" y="3614"/>
                  </a:cubicBezTo>
                  <a:cubicBezTo>
                    <a:pt x="6658" y="206"/>
                    <a:pt x="6658" y="206"/>
                    <a:pt x="6658" y="206"/>
                  </a:cubicBezTo>
                  <a:cubicBezTo>
                    <a:pt x="6684" y="65"/>
                    <a:pt x="6812" y="0"/>
                    <a:pt x="6966" y="0"/>
                  </a:cubicBezTo>
                  <a:cubicBezTo>
                    <a:pt x="7528" y="0"/>
                    <a:pt x="7528" y="0"/>
                    <a:pt x="7528" y="0"/>
                  </a:cubicBezTo>
                  <a:cubicBezTo>
                    <a:pt x="7668" y="0"/>
                    <a:pt x="7770" y="87"/>
                    <a:pt x="7732" y="248"/>
                  </a:cubicBezTo>
                  <a:lnTo>
                    <a:pt x="6453" y="500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56" name="Freeform 8"/>
            <p:cNvSpPr>
              <a:spLocks noEditPoints="1"/>
            </p:cNvSpPr>
            <p:nvPr/>
          </p:nvSpPr>
          <p:spPr bwMode="auto">
            <a:xfrm>
              <a:off x="3598736" y="3217063"/>
              <a:ext cx="345026" cy="377129"/>
            </a:xfrm>
            <a:custGeom>
              <a:avLst/>
              <a:gdLst>
                <a:gd name="T0" fmla="*/ 2429 w 4882"/>
                <a:gd name="T1" fmla="*/ 723 h 5336"/>
                <a:gd name="T2" fmla="*/ 1061 w 4882"/>
                <a:gd name="T3" fmla="*/ 2654 h 5336"/>
                <a:gd name="T4" fmla="*/ 2429 w 4882"/>
                <a:gd name="T5" fmla="*/ 4624 h 5336"/>
                <a:gd name="T6" fmla="*/ 3796 w 4882"/>
                <a:gd name="T7" fmla="*/ 2654 h 5336"/>
                <a:gd name="T8" fmla="*/ 2429 w 4882"/>
                <a:gd name="T9" fmla="*/ 723 h 5336"/>
                <a:gd name="T10" fmla="*/ 2454 w 4882"/>
                <a:gd name="T11" fmla="*/ 5336 h 5336"/>
                <a:gd name="T12" fmla="*/ 0 w 4882"/>
                <a:gd name="T13" fmla="*/ 2654 h 5336"/>
                <a:gd name="T14" fmla="*/ 2454 w 4882"/>
                <a:gd name="T15" fmla="*/ 0 h 5336"/>
                <a:gd name="T16" fmla="*/ 4882 w 4882"/>
                <a:gd name="T17" fmla="*/ 2654 h 5336"/>
                <a:gd name="T18" fmla="*/ 2454 w 4882"/>
                <a:gd name="T19" fmla="*/ 5336 h 5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82" h="5336">
                  <a:moveTo>
                    <a:pt x="2429" y="723"/>
                  </a:moveTo>
                  <a:cubicBezTo>
                    <a:pt x="1547" y="723"/>
                    <a:pt x="1061" y="1359"/>
                    <a:pt x="1061" y="2654"/>
                  </a:cubicBezTo>
                  <a:cubicBezTo>
                    <a:pt x="1061" y="3982"/>
                    <a:pt x="1547" y="4624"/>
                    <a:pt x="2429" y="4624"/>
                  </a:cubicBezTo>
                  <a:cubicBezTo>
                    <a:pt x="3311" y="4624"/>
                    <a:pt x="3796" y="3982"/>
                    <a:pt x="3796" y="2654"/>
                  </a:cubicBezTo>
                  <a:cubicBezTo>
                    <a:pt x="3796" y="1359"/>
                    <a:pt x="3311" y="723"/>
                    <a:pt x="2429" y="723"/>
                  </a:cubicBezTo>
                  <a:moveTo>
                    <a:pt x="2454" y="5336"/>
                  </a:moveTo>
                  <a:cubicBezTo>
                    <a:pt x="972" y="5336"/>
                    <a:pt x="0" y="4316"/>
                    <a:pt x="0" y="2654"/>
                  </a:cubicBezTo>
                  <a:cubicBezTo>
                    <a:pt x="0" y="1003"/>
                    <a:pt x="972" y="0"/>
                    <a:pt x="2454" y="0"/>
                  </a:cubicBezTo>
                  <a:cubicBezTo>
                    <a:pt x="3937" y="0"/>
                    <a:pt x="4882" y="1003"/>
                    <a:pt x="4882" y="2654"/>
                  </a:cubicBezTo>
                  <a:cubicBezTo>
                    <a:pt x="4882" y="4316"/>
                    <a:pt x="3937" y="5336"/>
                    <a:pt x="2454" y="533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57" name="Freeform 9"/>
            <p:cNvSpPr>
              <a:spLocks/>
            </p:cNvSpPr>
            <p:nvPr/>
          </p:nvSpPr>
          <p:spPr bwMode="auto">
            <a:xfrm>
              <a:off x="4069632" y="3217063"/>
              <a:ext cx="224034" cy="373658"/>
            </a:xfrm>
            <a:custGeom>
              <a:avLst/>
              <a:gdLst>
                <a:gd name="T0" fmla="*/ 2978 w 3170"/>
                <a:gd name="T1" fmla="*/ 822 h 5287"/>
                <a:gd name="T2" fmla="*/ 2606 w 3170"/>
                <a:gd name="T3" fmla="*/ 1013 h 5287"/>
                <a:gd name="T4" fmla="*/ 1892 w 3170"/>
                <a:gd name="T5" fmla="*/ 895 h 5287"/>
                <a:gd name="T6" fmla="*/ 1023 w 3170"/>
                <a:gd name="T7" fmla="*/ 2256 h 5287"/>
                <a:gd name="T8" fmla="*/ 1023 w 3170"/>
                <a:gd name="T9" fmla="*/ 5073 h 5287"/>
                <a:gd name="T10" fmla="*/ 754 w 3170"/>
                <a:gd name="T11" fmla="*/ 5287 h 5287"/>
                <a:gd name="T12" fmla="*/ 268 w 3170"/>
                <a:gd name="T13" fmla="*/ 5287 h 5287"/>
                <a:gd name="T14" fmla="*/ 0 w 3170"/>
                <a:gd name="T15" fmla="*/ 5073 h 5287"/>
                <a:gd name="T16" fmla="*/ 0 w 3170"/>
                <a:gd name="T17" fmla="*/ 304 h 5287"/>
                <a:gd name="T18" fmla="*/ 268 w 3170"/>
                <a:gd name="T19" fmla="*/ 87 h 5287"/>
                <a:gd name="T20" fmla="*/ 562 w 3170"/>
                <a:gd name="T21" fmla="*/ 87 h 5287"/>
                <a:gd name="T22" fmla="*/ 831 w 3170"/>
                <a:gd name="T23" fmla="*/ 250 h 5287"/>
                <a:gd name="T24" fmla="*/ 1010 w 3170"/>
                <a:gd name="T25" fmla="*/ 832 h 5287"/>
                <a:gd name="T26" fmla="*/ 2441 w 3170"/>
                <a:gd name="T27" fmla="*/ 0 h 5287"/>
                <a:gd name="T28" fmla="*/ 3106 w 3170"/>
                <a:gd name="T29" fmla="*/ 378 h 5287"/>
                <a:gd name="T30" fmla="*/ 2978 w 3170"/>
                <a:gd name="T31" fmla="*/ 822 h 5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70" h="5287">
                  <a:moveTo>
                    <a:pt x="2978" y="822"/>
                  </a:moveTo>
                  <a:cubicBezTo>
                    <a:pt x="2940" y="971"/>
                    <a:pt x="2825" y="1068"/>
                    <a:pt x="2606" y="1013"/>
                  </a:cubicBezTo>
                  <a:cubicBezTo>
                    <a:pt x="2428" y="971"/>
                    <a:pt x="2135" y="895"/>
                    <a:pt x="1892" y="895"/>
                  </a:cubicBezTo>
                  <a:cubicBezTo>
                    <a:pt x="1521" y="895"/>
                    <a:pt x="1023" y="1317"/>
                    <a:pt x="1023" y="2256"/>
                  </a:cubicBezTo>
                  <a:cubicBezTo>
                    <a:pt x="1023" y="5073"/>
                    <a:pt x="1023" y="5073"/>
                    <a:pt x="1023" y="5073"/>
                  </a:cubicBezTo>
                  <a:cubicBezTo>
                    <a:pt x="1023" y="5191"/>
                    <a:pt x="894" y="5287"/>
                    <a:pt x="754" y="5287"/>
                  </a:cubicBezTo>
                  <a:cubicBezTo>
                    <a:pt x="268" y="5287"/>
                    <a:pt x="268" y="5287"/>
                    <a:pt x="268" y="5287"/>
                  </a:cubicBezTo>
                  <a:cubicBezTo>
                    <a:pt x="128" y="5287"/>
                    <a:pt x="0" y="5191"/>
                    <a:pt x="0" y="5073"/>
                  </a:cubicBezTo>
                  <a:cubicBezTo>
                    <a:pt x="0" y="304"/>
                    <a:pt x="0" y="304"/>
                    <a:pt x="0" y="304"/>
                  </a:cubicBezTo>
                  <a:cubicBezTo>
                    <a:pt x="0" y="175"/>
                    <a:pt x="128" y="87"/>
                    <a:pt x="268" y="87"/>
                  </a:cubicBezTo>
                  <a:cubicBezTo>
                    <a:pt x="562" y="87"/>
                    <a:pt x="562" y="87"/>
                    <a:pt x="562" y="87"/>
                  </a:cubicBezTo>
                  <a:cubicBezTo>
                    <a:pt x="690" y="87"/>
                    <a:pt x="792" y="142"/>
                    <a:pt x="831" y="250"/>
                  </a:cubicBezTo>
                  <a:cubicBezTo>
                    <a:pt x="1010" y="832"/>
                    <a:pt x="1010" y="832"/>
                    <a:pt x="1010" y="832"/>
                  </a:cubicBezTo>
                  <a:cubicBezTo>
                    <a:pt x="1368" y="326"/>
                    <a:pt x="1853" y="0"/>
                    <a:pt x="2441" y="0"/>
                  </a:cubicBezTo>
                  <a:cubicBezTo>
                    <a:pt x="2850" y="0"/>
                    <a:pt x="3170" y="162"/>
                    <a:pt x="3106" y="378"/>
                  </a:cubicBezTo>
                  <a:lnTo>
                    <a:pt x="2978" y="82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58" name="Freeform 10"/>
            <p:cNvSpPr>
              <a:spLocks noEditPoints="1"/>
            </p:cNvSpPr>
            <p:nvPr/>
          </p:nvSpPr>
          <p:spPr bwMode="auto">
            <a:xfrm>
              <a:off x="4807912" y="3045268"/>
              <a:ext cx="316124" cy="547218"/>
            </a:xfrm>
            <a:custGeom>
              <a:avLst/>
              <a:gdLst>
                <a:gd name="T0" fmla="*/ 2261 w 4473"/>
                <a:gd name="T1" fmla="*/ 3110 h 7743"/>
                <a:gd name="T2" fmla="*/ 1405 w 4473"/>
                <a:gd name="T3" fmla="*/ 3532 h 7743"/>
                <a:gd name="T4" fmla="*/ 1086 w 4473"/>
                <a:gd name="T5" fmla="*/ 5072 h 7743"/>
                <a:gd name="T6" fmla="*/ 2248 w 4473"/>
                <a:gd name="T7" fmla="*/ 7028 h 7743"/>
                <a:gd name="T8" fmla="*/ 3500 w 4473"/>
                <a:gd name="T9" fmla="*/ 5093 h 7743"/>
                <a:gd name="T10" fmla="*/ 2261 w 4473"/>
                <a:gd name="T11" fmla="*/ 3110 h 7743"/>
                <a:gd name="T12" fmla="*/ 4205 w 4473"/>
                <a:gd name="T13" fmla="*/ 7657 h 7743"/>
                <a:gd name="T14" fmla="*/ 3935 w 4473"/>
                <a:gd name="T15" fmla="*/ 7657 h 7743"/>
                <a:gd name="T16" fmla="*/ 3604 w 4473"/>
                <a:gd name="T17" fmla="*/ 7440 h 7743"/>
                <a:gd name="T18" fmla="*/ 3500 w 4473"/>
                <a:gd name="T19" fmla="*/ 7006 h 7743"/>
                <a:gd name="T20" fmla="*/ 2006 w 4473"/>
                <a:gd name="T21" fmla="*/ 7743 h 7743"/>
                <a:gd name="T22" fmla="*/ 0 w 4473"/>
                <a:gd name="T23" fmla="*/ 5083 h 7743"/>
                <a:gd name="T24" fmla="*/ 613 w 4473"/>
                <a:gd name="T25" fmla="*/ 2980 h 7743"/>
                <a:gd name="T26" fmla="*/ 2044 w 4473"/>
                <a:gd name="T27" fmla="*/ 2395 h 7743"/>
                <a:gd name="T28" fmla="*/ 3476 w 4473"/>
                <a:gd name="T29" fmla="*/ 3164 h 7743"/>
                <a:gd name="T30" fmla="*/ 3476 w 4473"/>
                <a:gd name="T31" fmla="*/ 216 h 7743"/>
                <a:gd name="T32" fmla="*/ 3745 w 4473"/>
                <a:gd name="T33" fmla="*/ 0 h 7743"/>
                <a:gd name="T34" fmla="*/ 4205 w 4473"/>
                <a:gd name="T35" fmla="*/ 0 h 7743"/>
                <a:gd name="T36" fmla="*/ 4473 w 4473"/>
                <a:gd name="T37" fmla="*/ 216 h 7743"/>
                <a:gd name="T38" fmla="*/ 4473 w 4473"/>
                <a:gd name="T39" fmla="*/ 7440 h 7743"/>
                <a:gd name="T40" fmla="*/ 4205 w 4473"/>
                <a:gd name="T41" fmla="*/ 7657 h 7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73" h="7743">
                  <a:moveTo>
                    <a:pt x="2261" y="3110"/>
                  </a:moveTo>
                  <a:cubicBezTo>
                    <a:pt x="1877" y="3110"/>
                    <a:pt x="1584" y="3251"/>
                    <a:pt x="1405" y="3532"/>
                  </a:cubicBezTo>
                  <a:cubicBezTo>
                    <a:pt x="1226" y="3814"/>
                    <a:pt x="1086" y="4281"/>
                    <a:pt x="1086" y="5072"/>
                  </a:cubicBezTo>
                  <a:cubicBezTo>
                    <a:pt x="1086" y="6459"/>
                    <a:pt x="1444" y="7028"/>
                    <a:pt x="2248" y="7028"/>
                  </a:cubicBezTo>
                  <a:cubicBezTo>
                    <a:pt x="3080" y="7028"/>
                    <a:pt x="3500" y="6394"/>
                    <a:pt x="3500" y="5093"/>
                  </a:cubicBezTo>
                  <a:cubicBezTo>
                    <a:pt x="3500" y="3803"/>
                    <a:pt x="3040" y="3110"/>
                    <a:pt x="2261" y="3110"/>
                  </a:cubicBezTo>
                  <a:moveTo>
                    <a:pt x="4205" y="7657"/>
                  </a:moveTo>
                  <a:cubicBezTo>
                    <a:pt x="3935" y="7657"/>
                    <a:pt x="3935" y="7657"/>
                    <a:pt x="3935" y="7657"/>
                  </a:cubicBezTo>
                  <a:cubicBezTo>
                    <a:pt x="3745" y="7657"/>
                    <a:pt x="3642" y="7592"/>
                    <a:pt x="3604" y="7440"/>
                  </a:cubicBezTo>
                  <a:cubicBezTo>
                    <a:pt x="3500" y="7006"/>
                    <a:pt x="3500" y="7006"/>
                    <a:pt x="3500" y="7006"/>
                  </a:cubicBezTo>
                  <a:cubicBezTo>
                    <a:pt x="3131" y="7537"/>
                    <a:pt x="2670" y="7743"/>
                    <a:pt x="2006" y="7743"/>
                  </a:cubicBezTo>
                  <a:cubicBezTo>
                    <a:pt x="689" y="7743"/>
                    <a:pt x="0" y="6838"/>
                    <a:pt x="0" y="5083"/>
                  </a:cubicBezTo>
                  <a:cubicBezTo>
                    <a:pt x="0" y="4010"/>
                    <a:pt x="178" y="3478"/>
                    <a:pt x="613" y="2980"/>
                  </a:cubicBezTo>
                  <a:cubicBezTo>
                    <a:pt x="946" y="2600"/>
                    <a:pt x="1495" y="2395"/>
                    <a:pt x="2044" y="2395"/>
                  </a:cubicBezTo>
                  <a:cubicBezTo>
                    <a:pt x="2670" y="2395"/>
                    <a:pt x="3143" y="2655"/>
                    <a:pt x="3476" y="3164"/>
                  </a:cubicBezTo>
                  <a:cubicBezTo>
                    <a:pt x="3476" y="216"/>
                    <a:pt x="3476" y="216"/>
                    <a:pt x="3476" y="216"/>
                  </a:cubicBezTo>
                  <a:cubicBezTo>
                    <a:pt x="3476" y="87"/>
                    <a:pt x="3604" y="0"/>
                    <a:pt x="3745" y="0"/>
                  </a:cubicBezTo>
                  <a:cubicBezTo>
                    <a:pt x="4205" y="0"/>
                    <a:pt x="4205" y="0"/>
                    <a:pt x="4205" y="0"/>
                  </a:cubicBezTo>
                  <a:cubicBezTo>
                    <a:pt x="4345" y="0"/>
                    <a:pt x="4473" y="87"/>
                    <a:pt x="4473" y="216"/>
                  </a:cubicBezTo>
                  <a:cubicBezTo>
                    <a:pt x="4473" y="7440"/>
                    <a:pt x="4473" y="7440"/>
                    <a:pt x="4473" y="7440"/>
                  </a:cubicBezTo>
                  <a:cubicBezTo>
                    <a:pt x="4473" y="7559"/>
                    <a:pt x="4344" y="7657"/>
                    <a:pt x="4205" y="765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59" name="Freeform 11"/>
            <p:cNvSpPr>
              <a:spLocks/>
            </p:cNvSpPr>
            <p:nvPr/>
          </p:nvSpPr>
          <p:spPr bwMode="auto">
            <a:xfrm>
              <a:off x="4413340" y="3051640"/>
              <a:ext cx="303199" cy="539858"/>
            </a:xfrm>
            <a:custGeom>
              <a:avLst/>
              <a:gdLst>
                <a:gd name="T0" fmla="*/ 4052 w 4290"/>
                <a:gd name="T1" fmla="*/ 7639 h 7639"/>
                <a:gd name="T2" fmla="*/ 3273 w 4290"/>
                <a:gd name="T3" fmla="*/ 7639 h 7639"/>
                <a:gd name="T4" fmla="*/ 2966 w 4290"/>
                <a:gd name="T5" fmla="*/ 7454 h 7639"/>
                <a:gd name="T6" fmla="*/ 997 w 4290"/>
                <a:gd name="T7" fmla="*/ 4952 h 7639"/>
                <a:gd name="T8" fmla="*/ 997 w 4290"/>
                <a:gd name="T9" fmla="*/ 7422 h 7639"/>
                <a:gd name="T10" fmla="*/ 728 w 4290"/>
                <a:gd name="T11" fmla="*/ 7639 h 7639"/>
                <a:gd name="T12" fmla="*/ 268 w 4290"/>
                <a:gd name="T13" fmla="*/ 7639 h 7639"/>
                <a:gd name="T14" fmla="*/ 0 w 4290"/>
                <a:gd name="T15" fmla="*/ 7422 h 7639"/>
                <a:gd name="T16" fmla="*/ 0 w 4290"/>
                <a:gd name="T17" fmla="*/ 215 h 7639"/>
                <a:gd name="T18" fmla="*/ 268 w 4290"/>
                <a:gd name="T19" fmla="*/ 0 h 7639"/>
                <a:gd name="T20" fmla="*/ 728 w 4290"/>
                <a:gd name="T21" fmla="*/ 0 h 7639"/>
                <a:gd name="T22" fmla="*/ 997 w 4290"/>
                <a:gd name="T23" fmla="*/ 215 h 7639"/>
                <a:gd name="T24" fmla="*/ 997 w 4290"/>
                <a:gd name="T25" fmla="*/ 4854 h 7639"/>
                <a:gd name="T26" fmla="*/ 3026 w 4290"/>
                <a:gd name="T27" fmla="*/ 2600 h 7639"/>
                <a:gd name="T28" fmla="*/ 3359 w 4290"/>
                <a:gd name="T29" fmla="*/ 2438 h 7639"/>
                <a:gd name="T30" fmla="*/ 4048 w 4290"/>
                <a:gd name="T31" fmla="*/ 2438 h 7639"/>
                <a:gd name="T32" fmla="*/ 4188 w 4290"/>
                <a:gd name="T33" fmla="*/ 2697 h 7639"/>
                <a:gd name="T34" fmla="*/ 2033 w 4290"/>
                <a:gd name="T35" fmla="*/ 4864 h 7639"/>
                <a:gd name="T36" fmla="*/ 4193 w 4290"/>
                <a:gd name="T37" fmla="*/ 7379 h 7639"/>
                <a:gd name="T38" fmla="*/ 4052 w 4290"/>
                <a:gd name="T39" fmla="*/ 7639 h 7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290" h="7639">
                  <a:moveTo>
                    <a:pt x="4052" y="7639"/>
                  </a:moveTo>
                  <a:cubicBezTo>
                    <a:pt x="3273" y="7639"/>
                    <a:pt x="3273" y="7639"/>
                    <a:pt x="3273" y="7639"/>
                  </a:cubicBezTo>
                  <a:cubicBezTo>
                    <a:pt x="3145" y="7639"/>
                    <a:pt x="3041" y="7562"/>
                    <a:pt x="2966" y="7454"/>
                  </a:cubicBezTo>
                  <a:cubicBezTo>
                    <a:pt x="997" y="4952"/>
                    <a:pt x="997" y="4952"/>
                    <a:pt x="997" y="4952"/>
                  </a:cubicBezTo>
                  <a:cubicBezTo>
                    <a:pt x="997" y="7422"/>
                    <a:pt x="997" y="7422"/>
                    <a:pt x="997" y="7422"/>
                  </a:cubicBezTo>
                  <a:cubicBezTo>
                    <a:pt x="997" y="7541"/>
                    <a:pt x="870" y="7639"/>
                    <a:pt x="728" y="7639"/>
                  </a:cubicBezTo>
                  <a:cubicBezTo>
                    <a:pt x="268" y="7639"/>
                    <a:pt x="268" y="7639"/>
                    <a:pt x="268" y="7639"/>
                  </a:cubicBezTo>
                  <a:cubicBezTo>
                    <a:pt x="128" y="7639"/>
                    <a:pt x="0" y="7541"/>
                    <a:pt x="0" y="7422"/>
                  </a:cubicBezTo>
                  <a:cubicBezTo>
                    <a:pt x="0" y="215"/>
                    <a:pt x="0" y="215"/>
                    <a:pt x="0" y="215"/>
                  </a:cubicBezTo>
                  <a:cubicBezTo>
                    <a:pt x="0" y="84"/>
                    <a:pt x="129" y="0"/>
                    <a:pt x="268" y="0"/>
                  </a:cubicBezTo>
                  <a:cubicBezTo>
                    <a:pt x="728" y="0"/>
                    <a:pt x="728" y="0"/>
                    <a:pt x="728" y="0"/>
                  </a:cubicBezTo>
                  <a:cubicBezTo>
                    <a:pt x="870" y="0"/>
                    <a:pt x="997" y="84"/>
                    <a:pt x="997" y="215"/>
                  </a:cubicBezTo>
                  <a:cubicBezTo>
                    <a:pt x="997" y="4854"/>
                    <a:pt x="997" y="4854"/>
                    <a:pt x="997" y="4854"/>
                  </a:cubicBezTo>
                  <a:cubicBezTo>
                    <a:pt x="3026" y="2600"/>
                    <a:pt x="3026" y="2600"/>
                    <a:pt x="3026" y="2600"/>
                  </a:cubicBezTo>
                  <a:cubicBezTo>
                    <a:pt x="3089" y="2514"/>
                    <a:pt x="3192" y="2438"/>
                    <a:pt x="3359" y="2438"/>
                  </a:cubicBezTo>
                  <a:cubicBezTo>
                    <a:pt x="4048" y="2438"/>
                    <a:pt x="4048" y="2438"/>
                    <a:pt x="4048" y="2438"/>
                  </a:cubicBezTo>
                  <a:cubicBezTo>
                    <a:pt x="4226" y="2438"/>
                    <a:pt x="4290" y="2589"/>
                    <a:pt x="4188" y="2697"/>
                  </a:cubicBezTo>
                  <a:cubicBezTo>
                    <a:pt x="2033" y="4864"/>
                    <a:pt x="2033" y="4864"/>
                    <a:pt x="2033" y="4864"/>
                  </a:cubicBezTo>
                  <a:cubicBezTo>
                    <a:pt x="4193" y="7379"/>
                    <a:pt x="4193" y="7379"/>
                    <a:pt x="4193" y="7379"/>
                  </a:cubicBezTo>
                  <a:cubicBezTo>
                    <a:pt x="4283" y="7487"/>
                    <a:pt x="4231" y="7639"/>
                    <a:pt x="4052" y="7639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60" name="Freeform 12"/>
            <p:cNvSpPr>
              <a:spLocks/>
            </p:cNvSpPr>
            <p:nvPr/>
          </p:nvSpPr>
          <p:spPr bwMode="auto">
            <a:xfrm>
              <a:off x="5651418" y="3223435"/>
              <a:ext cx="345654" cy="520650"/>
            </a:xfrm>
            <a:custGeom>
              <a:avLst/>
              <a:gdLst>
                <a:gd name="T0" fmla="*/ 52 w 4891"/>
                <a:gd name="T1" fmla="*/ 214 h 7367"/>
                <a:gd name="T2" fmla="*/ 282 w 4891"/>
                <a:gd name="T3" fmla="*/ 0 h 7367"/>
                <a:gd name="T4" fmla="*/ 884 w 4891"/>
                <a:gd name="T5" fmla="*/ 0 h 7367"/>
                <a:gd name="T6" fmla="*/ 1221 w 4891"/>
                <a:gd name="T7" fmla="*/ 214 h 7367"/>
                <a:gd name="T8" fmla="*/ 2411 w 4891"/>
                <a:gd name="T9" fmla="*/ 3356 h 7367"/>
                <a:gd name="T10" fmla="*/ 2546 w 4891"/>
                <a:gd name="T11" fmla="*/ 3898 h 7367"/>
                <a:gd name="T12" fmla="*/ 2761 w 4891"/>
                <a:gd name="T13" fmla="*/ 3164 h 7367"/>
                <a:gd name="T14" fmla="*/ 3716 w 4891"/>
                <a:gd name="T15" fmla="*/ 202 h 7367"/>
                <a:gd name="T16" fmla="*/ 4042 w 4891"/>
                <a:gd name="T17" fmla="*/ 0 h 7367"/>
                <a:gd name="T18" fmla="*/ 4621 w 4891"/>
                <a:gd name="T19" fmla="*/ 0 h 7367"/>
                <a:gd name="T20" fmla="*/ 4850 w 4891"/>
                <a:gd name="T21" fmla="*/ 214 h 7367"/>
                <a:gd name="T22" fmla="*/ 2868 w 4891"/>
                <a:gd name="T23" fmla="*/ 5919 h 7367"/>
                <a:gd name="T24" fmla="*/ 1599 w 4891"/>
                <a:gd name="T25" fmla="*/ 7218 h 7367"/>
                <a:gd name="T26" fmla="*/ 1316 w 4891"/>
                <a:gd name="T27" fmla="*/ 7325 h 7367"/>
                <a:gd name="T28" fmla="*/ 966 w 4891"/>
                <a:gd name="T29" fmla="*/ 7231 h 7367"/>
                <a:gd name="T30" fmla="*/ 778 w 4891"/>
                <a:gd name="T31" fmla="*/ 6931 h 7367"/>
                <a:gd name="T32" fmla="*/ 912 w 4891"/>
                <a:gd name="T33" fmla="*/ 6633 h 7367"/>
                <a:gd name="T34" fmla="*/ 1113 w 4891"/>
                <a:gd name="T35" fmla="*/ 6557 h 7367"/>
                <a:gd name="T36" fmla="*/ 2149 w 4891"/>
                <a:gd name="T37" fmla="*/ 5118 h 7367"/>
                <a:gd name="T38" fmla="*/ 52 w 4891"/>
                <a:gd name="T39" fmla="*/ 214 h 7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891" h="7367">
                  <a:moveTo>
                    <a:pt x="52" y="214"/>
                  </a:moveTo>
                  <a:cubicBezTo>
                    <a:pt x="0" y="95"/>
                    <a:pt x="134" y="0"/>
                    <a:pt x="282" y="0"/>
                  </a:cubicBezTo>
                  <a:cubicBezTo>
                    <a:pt x="884" y="0"/>
                    <a:pt x="884" y="0"/>
                    <a:pt x="884" y="0"/>
                  </a:cubicBezTo>
                  <a:cubicBezTo>
                    <a:pt x="1045" y="0"/>
                    <a:pt x="1166" y="75"/>
                    <a:pt x="1221" y="214"/>
                  </a:cubicBezTo>
                  <a:cubicBezTo>
                    <a:pt x="2411" y="3356"/>
                    <a:pt x="2411" y="3356"/>
                    <a:pt x="2411" y="3356"/>
                  </a:cubicBezTo>
                  <a:cubicBezTo>
                    <a:pt x="2464" y="3506"/>
                    <a:pt x="2518" y="3728"/>
                    <a:pt x="2546" y="3898"/>
                  </a:cubicBezTo>
                  <a:cubicBezTo>
                    <a:pt x="2585" y="3739"/>
                    <a:pt x="2666" y="3430"/>
                    <a:pt x="2761" y="3164"/>
                  </a:cubicBezTo>
                  <a:cubicBezTo>
                    <a:pt x="3716" y="202"/>
                    <a:pt x="3716" y="202"/>
                    <a:pt x="3716" y="202"/>
                  </a:cubicBezTo>
                  <a:cubicBezTo>
                    <a:pt x="3757" y="65"/>
                    <a:pt x="3878" y="0"/>
                    <a:pt x="4042" y="0"/>
                  </a:cubicBezTo>
                  <a:cubicBezTo>
                    <a:pt x="4621" y="0"/>
                    <a:pt x="4621" y="0"/>
                    <a:pt x="4621" y="0"/>
                  </a:cubicBezTo>
                  <a:cubicBezTo>
                    <a:pt x="4769" y="0"/>
                    <a:pt x="4891" y="95"/>
                    <a:pt x="4850" y="214"/>
                  </a:cubicBezTo>
                  <a:cubicBezTo>
                    <a:pt x="2868" y="5919"/>
                    <a:pt x="2868" y="5919"/>
                    <a:pt x="2868" y="5919"/>
                  </a:cubicBezTo>
                  <a:cubicBezTo>
                    <a:pt x="2665" y="6504"/>
                    <a:pt x="2274" y="6962"/>
                    <a:pt x="1599" y="7218"/>
                  </a:cubicBezTo>
                  <a:cubicBezTo>
                    <a:pt x="1316" y="7325"/>
                    <a:pt x="1316" y="7325"/>
                    <a:pt x="1316" y="7325"/>
                  </a:cubicBezTo>
                  <a:cubicBezTo>
                    <a:pt x="1195" y="7367"/>
                    <a:pt x="1034" y="7334"/>
                    <a:pt x="966" y="7231"/>
                  </a:cubicBezTo>
                  <a:cubicBezTo>
                    <a:pt x="778" y="6931"/>
                    <a:pt x="778" y="6931"/>
                    <a:pt x="778" y="6931"/>
                  </a:cubicBezTo>
                  <a:cubicBezTo>
                    <a:pt x="723" y="6845"/>
                    <a:pt x="790" y="6675"/>
                    <a:pt x="912" y="6633"/>
                  </a:cubicBezTo>
                  <a:cubicBezTo>
                    <a:pt x="1113" y="6557"/>
                    <a:pt x="1113" y="6557"/>
                    <a:pt x="1113" y="6557"/>
                  </a:cubicBezTo>
                  <a:cubicBezTo>
                    <a:pt x="1618" y="6374"/>
                    <a:pt x="1989" y="5822"/>
                    <a:pt x="2149" y="5118"/>
                  </a:cubicBezTo>
                  <a:lnTo>
                    <a:pt x="52" y="2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61" name="Freeform 13"/>
            <p:cNvSpPr>
              <a:spLocks noEditPoints="1"/>
            </p:cNvSpPr>
            <p:nvPr/>
          </p:nvSpPr>
          <p:spPr bwMode="auto">
            <a:xfrm>
              <a:off x="5253376" y="3217063"/>
              <a:ext cx="325399" cy="375991"/>
            </a:xfrm>
            <a:custGeom>
              <a:avLst/>
              <a:gdLst>
                <a:gd name="T0" fmla="*/ 2328 w 4604"/>
                <a:gd name="T1" fmla="*/ 4604 h 5320"/>
                <a:gd name="T2" fmla="*/ 1062 w 4604"/>
                <a:gd name="T3" fmla="*/ 2659 h 5320"/>
                <a:gd name="T4" fmla="*/ 2328 w 4604"/>
                <a:gd name="T5" fmla="*/ 725 h 5320"/>
                <a:gd name="T6" fmla="*/ 3627 w 4604"/>
                <a:gd name="T7" fmla="*/ 2659 h 5320"/>
                <a:gd name="T8" fmla="*/ 2328 w 4604"/>
                <a:gd name="T9" fmla="*/ 4604 h 5320"/>
                <a:gd name="T10" fmla="*/ 2352 w 4604"/>
                <a:gd name="T11" fmla="*/ 0 h 5320"/>
                <a:gd name="T12" fmla="*/ 0 w 4604"/>
                <a:gd name="T13" fmla="*/ 2658 h 5320"/>
                <a:gd name="T14" fmla="*/ 2278 w 4604"/>
                <a:gd name="T15" fmla="*/ 5320 h 5320"/>
                <a:gd name="T16" fmla="*/ 2280 w 4604"/>
                <a:gd name="T17" fmla="*/ 5320 h 5320"/>
                <a:gd name="T18" fmla="*/ 3630 w 4604"/>
                <a:gd name="T19" fmla="*/ 4584 h 5320"/>
                <a:gd name="T20" fmla="*/ 3731 w 4604"/>
                <a:gd name="T21" fmla="*/ 5030 h 5320"/>
                <a:gd name="T22" fmla="*/ 4065 w 4604"/>
                <a:gd name="T23" fmla="*/ 5246 h 5320"/>
                <a:gd name="T24" fmla="*/ 4333 w 4604"/>
                <a:gd name="T25" fmla="*/ 5246 h 5320"/>
                <a:gd name="T26" fmla="*/ 4602 w 4604"/>
                <a:gd name="T27" fmla="*/ 5030 h 5320"/>
                <a:gd name="T28" fmla="*/ 4604 w 4604"/>
                <a:gd name="T29" fmla="*/ 2645 h 5320"/>
                <a:gd name="T30" fmla="*/ 4604 w 4604"/>
                <a:gd name="T31" fmla="*/ 2645 h 5320"/>
                <a:gd name="T32" fmla="*/ 2352 w 4604"/>
                <a:gd name="T33" fmla="*/ 0 h 5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04" h="5320">
                  <a:moveTo>
                    <a:pt x="2328" y="4604"/>
                  </a:moveTo>
                  <a:cubicBezTo>
                    <a:pt x="1445" y="4604"/>
                    <a:pt x="1062" y="3988"/>
                    <a:pt x="1062" y="2659"/>
                  </a:cubicBezTo>
                  <a:cubicBezTo>
                    <a:pt x="1062" y="1362"/>
                    <a:pt x="1445" y="725"/>
                    <a:pt x="2328" y="725"/>
                  </a:cubicBezTo>
                  <a:cubicBezTo>
                    <a:pt x="3211" y="725"/>
                    <a:pt x="3627" y="1362"/>
                    <a:pt x="3627" y="2659"/>
                  </a:cubicBezTo>
                  <a:cubicBezTo>
                    <a:pt x="3627" y="3988"/>
                    <a:pt x="3211" y="4604"/>
                    <a:pt x="2328" y="4604"/>
                  </a:cubicBezTo>
                  <a:moveTo>
                    <a:pt x="2352" y="0"/>
                  </a:moveTo>
                  <a:cubicBezTo>
                    <a:pt x="868" y="0"/>
                    <a:pt x="0" y="1007"/>
                    <a:pt x="0" y="2658"/>
                  </a:cubicBezTo>
                  <a:cubicBezTo>
                    <a:pt x="0" y="4324"/>
                    <a:pt x="890" y="5320"/>
                    <a:pt x="2278" y="5320"/>
                  </a:cubicBezTo>
                  <a:cubicBezTo>
                    <a:pt x="2280" y="5320"/>
                    <a:pt x="2280" y="5320"/>
                    <a:pt x="2280" y="5320"/>
                  </a:cubicBezTo>
                  <a:cubicBezTo>
                    <a:pt x="2875" y="5320"/>
                    <a:pt x="3260" y="5114"/>
                    <a:pt x="3630" y="4584"/>
                  </a:cubicBezTo>
                  <a:cubicBezTo>
                    <a:pt x="3731" y="5030"/>
                    <a:pt x="3731" y="5030"/>
                    <a:pt x="3731" y="5030"/>
                  </a:cubicBezTo>
                  <a:cubicBezTo>
                    <a:pt x="3769" y="5181"/>
                    <a:pt x="3872" y="5246"/>
                    <a:pt x="4065" y="5246"/>
                  </a:cubicBezTo>
                  <a:cubicBezTo>
                    <a:pt x="4333" y="5246"/>
                    <a:pt x="4333" y="5246"/>
                    <a:pt x="4333" y="5246"/>
                  </a:cubicBezTo>
                  <a:cubicBezTo>
                    <a:pt x="4475" y="5246"/>
                    <a:pt x="4602" y="5148"/>
                    <a:pt x="4602" y="5030"/>
                  </a:cubicBezTo>
                  <a:cubicBezTo>
                    <a:pt x="4604" y="2645"/>
                    <a:pt x="4604" y="2645"/>
                    <a:pt x="4604" y="2645"/>
                  </a:cubicBezTo>
                  <a:cubicBezTo>
                    <a:pt x="4604" y="2645"/>
                    <a:pt x="4604" y="2645"/>
                    <a:pt x="4604" y="2645"/>
                  </a:cubicBezTo>
                  <a:cubicBezTo>
                    <a:pt x="4604" y="993"/>
                    <a:pt x="3839" y="0"/>
                    <a:pt x="2352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62" name="Freeform 14"/>
            <p:cNvSpPr>
              <a:spLocks noEditPoints="1"/>
            </p:cNvSpPr>
            <p:nvPr/>
          </p:nvSpPr>
          <p:spPr bwMode="auto">
            <a:xfrm>
              <a:off x="5978852" y="3490731"/>
              <a:ext cx="98523" cy="98733"/>
            </a:xfrm>
            <a:custGeom>
              <a:avLst/>
              <a:gdLst>
                <a:gd name="T0" fmla="*/ 596 w 1394"/>
                <a:gd name="T1" fmla="*/ 642 h 1397"/>
                <a:gd name="T2" fmla="*/ 687 w 1394"/>
                <a:gd name="T3" fmla="*/ 642 h 1397"/>
                <a:gd name="T4" fmla="*/ 807 w 1394"/>
                <a:gd name="T5" fmla="*/ 614 h 1397"/>
                <a:gd name="T6" fmla="*/ 846 w 1394"/>
                <a:gd name="T7" fmla="*/ 532 h 1397"/>
                <a:gd name="T8" fmla="*/ 807 w 1394"/>
                <a:gd name="T9" fmla="*/ 445 h 1397"/>
                <a:gd name="T10" fmla="*/ 677 w 1394"/>
                <a:gd name="T11" fmla="*/ 417 h 1397"/>
                <a:gd name="T12" fmla="*/ 596 w 1394"/>
                <a:gd name="T13" fmla="*/ 417 h 1397"/>
                <a:gd name="T14" fmla="*/ 596 w 1394"/>
                <a:gd name="T15" fmla="*/ 642 h 1397"/>
                <a:gd name="T16" fmla="*/ 710 w 1394"/>
                <a:gd name="T17" fmla="*/ 297 h 1397"/>
                <a:gd name="T18" fmla="*/ 958 w 1394"/>
                <a:gd name="T19" fmla="*/ 353 h 1397"/>
                <a:gd name="T20" fmla="*/ 1040 w 1394"/>
                <a:gd name="T21" fmla="*/ 520 h 1397"/>
                <a:gd name="T22" fmla="*/ 996 w 1394"/>
                <a:gd name="T23" fmla="*/ 651 h 1397"/>
                <a:gd name="T24" fmla="*/ 872 w 1394"/>
                <a:gd name="T25" fmla="*/ 727 h 1397"/>
                <a:gd name="T26" fmla="*/ 1044 w 1394"/>
                <a:gd name="T27" fmla="*/ 1072 h 1397"/>
                <a:gd name="T28" fmla="*/ 835 w 1394"/>
                <a:gd name="T29" fmla="*/ 1072 h 1397"/>
                <a:gd name="T30" fmla="*/ 687 w 1394"/>
                <a:gd name="T31" fmla="*/ 755 h 1397"/>
                <a:gd name="T32" fmla="*/ 595 w 1394"/>
                <a:gd name="T33" fmla="*/ 755 h 1397"/>
                <a:gd name="T34" fmla="*/ 595 w 1394"/>
                <a:gd name="T35" fmla="*/ 1072 h 1397"/>
                <a:gd name="T36" fmla="*/ 407 w 1394"/>
                <a:gd name="T37" fmla="*/ 1072 h 1397"/>
                <a:gd name="T38" fmla="*/ 407 w 1394"/>
                <a:gd name="T39" fmla="*/ 297 h 1397"/>
                <a:gd name="T40" fmla="*/ 710 w 1394"/>
                <a:gd name="T41" fmla="*/ 297 h 1397"/>
                <a:gd name="T42" fmla="*/ 476 w 1394"/>
                <a:gd name="T43" fmla="*/ 158 h 1397"/>
                <a:gd name="T44" fmla="*/ 292 w 1394"/>
                <a:gd name="T45" fmla="*/ 280 h 1397"/>
                <a:gd name="T46" fmla="*/ 162 w 1394"/>
                <a:gd name="T47" fmla="*/ 474 h 1397"/>
                <a:gd name="T48" fmla="*/ 116 w 1394"/>
                <a:gd name="T49" fmla="*/ 698 h 1397"/>
                <a:gd name="T50" fmla="*/ 158 w 1394"/>
                <a:gd name="T51" fmla="*/ 919 h 1397"/>
                <a:gd name="T52" fmla="*/ 282 w 1394"/>
                <a:gd name="T53" fmla="*/ 1105 h 1397"/>
                <a:gd name="T54" fmla="*/ 472 w 1394"/>
                <a:gd name="T55" fmla="*/ 1235 h 1397"/>
                <a:gd name="T56" fmla="*/ 695 w 1394"/>
                <a:gd name="T57" fmla="*/ 1281 h 1397"/>
                <a:gd name="T58" fmla="*/ 914 w 1394"/>
                <a:gd name="T59" fmla="*/ 1237 h 1397"/>
                <a:gd name="T60" fmla="*/ 1107 w 1394"/>
                <a:gd name="T61" fmla="*/ 1111 h 1397"/>
                <a:gd name="T62" fmla="*/ 1234 w 1394"/>
                <a:gd name="T63" fmla="*/ 926 h 1397"/>
                <a:gd name="T64" fmla="*/ 1278 w 1394"/>
                <a:gd name="T65" fmla="*/ 709 h 1397"/>
                <a:gd name="T66" fmla="*/ 1237 w 1394"/>
                <a:gd name="T67" fmla="*/ 478 h 1397"/>
                <a:gd name="T68" fmla="*/ 1114 w 1394"/>
                <a:gd name="T69" fmla="*/ 289 h 1397"/>
                <a:gd name="T70" fmla="*/ 924 w 1394"/>
                <a:gd name="T71" fmla="*/ 158 h 1397"/>
                <a:gd name="T72" fmla="*/ 696 w 1394"/>
                <a:gd name="T73" fmla="*/ 115 h 1397"/>
                <a:gd name="T74" fmla="*/ 476 w 1394"/>
                <a:gd name="T75" fmla="*/ 158 h 1397"/>
                <a:gd name="T76" fmla="*/ 967 w 1394"/>
                <a:gd name="T77" fmla="*/ 53 h 1397"/>
                <a:gd name="T78" fmla="*/ 1196 w 1394"/>
                <a:gd name="T79" fmla="*/ 209 h 1397"/>
                <a:gd name="T80" fmla="*/ 1341 w 1394"/>
                <a:gd name="T81" fmla="*/ 432 h 1397"/>
                <a:gd name="T82" fmla="*/ 1394 w 1394"/>
                <a:gd name="T83" fmla="*/ 699 h 1397"/>
                <a:gd name="T84" fmla="*/ 1339 w 1394"/>
                <a:gd name="T85" fmla="*/ 968 h 1397"/>
                <a:gd name="T86" fmla="*/ 1188 w 1394"/>
                <a:gd name="T87" fmla="*/ 1194 h 1397"/>
                <a:gd name="T88" fmla="*/ 960 w 1394"/>
                <a:gd name="T89" fmla="*/ 1345 h 1397"/>
                <a:gd name="T90" fmla="*/ 696 w 1394"/>
                <a:gd name="T91" fmla="*/ 1397 h 1397"/>
                <a:gd name="T92" fmla="*/ 428 w 1394"/>
                <a:gd name="T93" fmla="*/ 1343 h 1397"/>
                <a:gd name="T94" fmla="*/ 200 w 1394"/>
                <a:gd name="T95" fmla="*/ 1185 h 1397"/>
                <a:gd name="T96" fmla="*/ 52 w 1394"/>
                <a:gd name="T97" fmla="*/ 963 h 1397"/>
                <a:gd name="T98" fmla="*/ 0 w 1394"/>
                <a:gd name="T99" fmla="*/ 699 h 1397"/>
                <a:gd name="T100" fmla="*/ 26 w 1394"/>
                <a:gd name="T101" fmla="*/ 513 h 1397"/>
                <a:gd name="T102" fmla="*/ 102 w 1394"/>
                <a:gd name="T103" fmla="*/ 336 h 1397"/>
                <a:gd name="T104" fmla="*/ 352 w 1394"/>
                <a:gd name="T105" fmla="*/ 88 h 1397"/>
                <a:gd name="T106" fmla="*/ 695 w 1394"/>
                <a:gd name="T107" fmla="*/ 0 h 1397"/>
                <a:gd name="T108" fmla="*/ 967 w 1394"/>
                <a:gd name="T109" fmla="*/ 53 h 1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94" h="1397">
                  <a:moveTo>
                    <a:pt x="596" y="642"/>
                  </a:moveTo>
                  <a:cubicBezTo>
                    <a:pt x="687" y="642"/>
                    <a:pt x="687" y="642"/>
                    <a:pt x="687" y="642"/>
                  </a:cubicBezTo>
                  <a:cubicBezTo>
                    <a:pt x="743" y="642"/>
                    <a:pt x="783" y="632"/>
                    <a:pt x="807" y="614"/>
                  </a:cubicBezTo>
                  <a:cubicBezTo>
                    <a:pt x="833" y="597"/>
                    <a:pt x="846" y="570"/>
                    <a:pt x="846" y="532"/>
                  </a:cubicBezTo>
                  <a:cubicBezTo>
                    <a:pt x="846" y="493"/>
                    <a:pt x="833" y="465"/>
                    <a:pt x="807" y="445"/>
                  </a:cubicBezTo>
                  <a:cubicBezTo>
                    <a:pt x="778" y="427"/>
                    <a:pt x="735" y="417"/>
                    <a:pt x="677" y="417"/>
                  </a:cubicBezTo>
                  <a:cubicBezTo>
                    <a:pt x="596" y="417"/>
                    <a:pt x="596" y="417"/>
                    <a:pt x="596" y="417"/>
                  </a:cubicBezTo>
                  <a:cubicBezTo>
                    <a:pt x="596" y="642"/>
                    <a:pt x="596" y="642"/>
                    <a:pt x="596" y="642"/>
                  </a:cubicBezTo>
                  <a:close/>
                  <a:moveTo>
                    <a:pt x="710" y="297"/>
                  </a:moveTo>
                  <a:cubicBezTo>
                    <a:pt x="820" y="297"/>
                    <a:pt x="902" y="316"/>
                    <a:pt x="958" y="353"/>
                  </a:cubicBezTo>
                  <a:cubicBezTo>
                    <a:pt x="1013" y="391"/>
                    <a:pt x="1040" y="445"/>
                    <a:pt x="1040" y="520"/>
                  </a:cubicBezTo>
                  <a:cubicBezTo>
                    <a:pt x="1040" y="572"/>
                    <a:pt x="1026" y="614"/>
                    <a:pt x="996" y="651"/>
                  </a:cubicBezTo>
                  <a:cubicBezTo>
                    <a:pt x="965" y="687"/>
                    <a:pt x="924" y="711"/>
                    <a:pt x="872" y="727"/>
                  </a:cubicBezTo>
                  <a:cubicBezTo>
                    <a:pt x="1044" y="1072"/>
                    <a:pt x="1044" y="1072"/>
                    <a:pt x="1044" y="1072"/>
                  </a:cubicBezTo>
                  <a:cubicBezTo>
                    <a:pt x="835" y="1072"/>
                    <a:pt x="835" y="1072"/>
                    <a:pt x="835" y="1072"/>
                  </a:cubicBezTo>
                  <a:cubicBezTo>
                    <a:pt x="687" y="755"/>
                    <a:pt x="687" y="755"/>
                    <a:pt x="687" y="755"/>
                  </a:cubicBezTo>
                  <a:cubicBezTo>
                    <a:pt x="595" y="755"/>
                    <a:pt x="595" y="755"/>
                    <a:pt x="595" y="755"/>
                  </a:cubicBezTo>
                  <a:cubicBezTo>
                    <a:pt x="595" y="1072"/>
                    <a:pt x="595" y="1072"/>
                    <a:pt x="595" y="1072"/>
                  </a:cubicBezTo>
                  <a:cubicBezTo>
                    <a:pt x="407" y="1072"/>
                    <a:pt x="407" y="1072"/>
                    <a:pt x="407" y="1072"/>
                  </a:cubicBezTo>
                  <a:cubicBezTo>
                    <a:pt x="407" y="297"/>
                    <a:pt x="407" y="297"/>
                    <a:pt x="407" y="297"/>
                  </a:cubicBezTo>
                  <a:cubicBezTo>
                    <a:pt x="710" y="297"/>
                    <a:pt x="710" y="297"/>
                    <a:pt x="710" y="297"/>
                  </a:cubicBezTo>
                  <a:close/>
                  <a:moveTo>
                    <a:pt x="476" y="158"/>
                  </a:moveTo>
                  <a:cubicBezTo>
                    <a:pt x="407" y="184"/>
                    <a:pt x="345" y="226"/>
                    <a:pt x="292" y="280"/>
                  </a:cubicBezTo>
                  <a:cubicBezTo>
                    <a:pt x="234" y="336"/>
                    <a:pt x="192" y="402"/>
                    <a:pt x="162" y="474"/>
                  </a:cubicBezTo>
                  <a:cubicBezTo>
                    <a:pt x="131" y="545"/>
                    <a:pt x="116" y="621"/>
                    <a:pt x="116" y="698"/>
                  </a:cubicBezTo>
                  <a:cubicBezTo>
                    <a:pt x="116" y="775"/>
                    <a:pt x="128" y="849"/>
                    <a:pt x="158" y="919"/>
                  </a:cubicBezTo>
                  <a:cubicBezTo>
                    <a:pt x="186" y="987"/>
                    <a:pt x="229" y="1051"/>
                    <a:pt x="282" y="1105"/>
                  </a:cubicBezTo>
                  <a:cubicBezTo>
                    <a:pt x="338" y="1161"/>
                    <a:pt x="401" y="1205"/>
                    <a:pt x="472" y="1235"/>
                  </a:cubicBezTo>
                  <a:cubicBezTo>
                    <a:pt x="543" y="1267"/>
                    <a:pt x="617" y="1281"/>
                    <a:pt x="695" y="1281"/>
                  </a:cubicBezTo>
                  <a:cubicBezTo>
                    <a:pt x="770" y="1281"/>
                    <a:pt x="843" y="1267"/>
                    <a:pt x="914" y="1237"/>
                  </a:cubicBezTo>
                  <a:cubicBezTo>
                    <a:pt x="984" y="1208"/>
                    <a:pt x="1050" y="1166"/>
                    <a:pt x="1107" y="1111"/>
                  </a:cubicBezTo>
                  <a:cubicBezTo>
                    <a:pt x="1161" y="1059"/>
                    <a:pt x="1204" y="997"/>
                    <a:pt x="1234" y="926"/>
                  </a:cubicBezTo>
                  <a:cubicBezTo>
                    <a:pt x="1263" y="857"/>
                    <a:pt x="1278" y="783"/>
                    <a:pt x="1278" y="709"/>
                  </a:cubicBezTo>
                  <a:cubicBezTo>
                    <a:pt x="1278" y="626"/>
                    <a:pt x="1264" y="549"/>
                    <a:pt x="1237" y="478"/>
                  </a:cubicBezTo>
                  <a:cubicBezTo>
                    <a:pt x="1209" y="409"/>
                    <a:pt x="1167" y="345"/>
                    <a:pt x="1114" y="289"/>
                  </a:cubicBezTo>
                  <a:cubicBezTo>
                    <a:pt x="1056" y="232"/>
                    <a:pt x="994" y="188"/>
                    <a:pt x="924" y="158"/>
                  </a:cubicBezTo>
                  <a:cubicBezTo>
                    <a:pt x="853" y="130"/>
                    <a:pt x="778" y="115"/>
                    <a:pt x="696" y="115"/>
                  </a:cubicBezTo>
                  <a:cubicBezTo>
                    <a:pt x="617" y="115"/>
                    <a:pt x="543" y="128"/>
                    <a:pt x="476" y="158"/>
                  </a:cubicBezTo>
                  <a:moveTo>
                    <a:pt x="967" y="53"/>
                  </a:moveTo>
                  <a:cubicBezTo>
                    <a:pt x="1053" y="90"/>
                    <a:pt x="1129" y="141"/>
                    <a:pt x="1196" y="209"/>
                  </a:cubicBezTo>
                  <a:cubicBezTo>
                    <a:pt x="1258" y="274"/>
                    <a:pt x="1309" y="349"/>
                    <a:pt x="1341" y="432"/>
                  </a:cubicBezTo>
                  <a:cubicBezTo>
                    <a:pt x="1376" y="517"/>
                    <a:pt x="1394" y="605"/>
                    <a:pt x="1394" y="699"/>
                  </a:cubicBezTo>
                  <a:cubicBezTo>
                    <a:pt x="1394" y="795"/>
                    <a:pt x="1376" y="884"/>
                    <a:pt x="1339" y="968"/>
                  </a:cubicBezTo>
                  <a:cubicBezTo>
                    <a:pt x="1305" y="1054"/>
                    <a:pt x="1256" y="1128"/>
                    <a:pt x="1188" y="1194"/>
                  </a:cubicBezTo>
                  <a:cubicBezTo>
                    <a:pt x="1121" y="1258"/>
                    <a:pt x="1044" y="1308"/>
                    <a:pt x="960" y="1345"/>
                  </a:cubicBezTo>
                  <a:cubicBezTo>
                    <a:pt x="875" y="1379"/>
                    <a:pt x="788" y="1397"/>
                    <a:pt x="696" y="1397"/>
                  </a:cubicBezTo>
                  <a:cubicBezTo>
                    <a:pt x="603" y="1397"/>
                    <a:pt x="512" y="1378"/>
                    <a:pt x="428" y="1343"/>
                  </a:cubicBezTo>
                  <a:cubicBezTo>
                    <a:pt x="344" y="1306"/>
                    <a:pt x="267" y="1253"/>
                    <a:pt x="200" y="1185"/>
                  </a:cubicBezTo>
                  <a:cubicBezTo>
                    <a:pt x="134" y="1120"/>
                    <a:pt x="86" y="1045"/>
                    <a:pt x="52" y="963"/>
                  </a:cubicBezTo>
                  <a:cubicBezTo>
                    <a:pt x="17" y="878"/>
                    <a:pt x="0" y="791"/>
                    <a:pt x="0" y="699"/>
                  </a:cubicBezTo>
                  <a:cubicBezTo>
                    <a:pt x="0" y="636"/>
                    <a:pt x="10" y="574"/>
                    <a:pt x="26" y="513"/>
                  </a:cubicBezTo>
                  <a:cubicBezTo>
                    <a:pt x="42" y="453"/>
                    <a:pt x="68" y="393"/>
                    <a:pt x="102" y="336"/>
                  </a:cubicBezTo>
                  <a:cubicBezTo>
                    <a:pt x="165" y="229"/>
                    <a:pt x="248" y="148"/>
                    <a:pt x="352" y="88"/>
                  </a:cubicBezTo>
                  <a:cubicBezTo>
                    <a:pt x="455" y="28"/>
                    <a:pt x="570" y="0"/>
                    <a:pt x="695" y="0"/>
                  </a:cubicBezTo>
                  <a:cubicBezTo>
                    <a:pt x="791" y="0"/>
                    <a:pt x="881" y="16"/>
                    <a:pt x="967" y="53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</p:grpSp>
      <p:grpSp>
        <p:nvGrpSpPr>
          <p:cNvPr id="63" name="Group 62"/>
          <p:cNvGrpSpPr/>
          <p:nvPr userDrawn="1"/>
        </p:nvGrpSpPr>
        <p:grpSpPr>
          <a:xfrm>
            <a:off x="2825884" y="2936973"/>
            <a:ext cx="3654015" cy="303632"/>
            <a:chOff x="2825884" y="2936973"/>
            <a:chExt cx="3654015" cy="303632"/>
          </a:xfrm>
        </p:grpSpPr>
        <p:pic>
          <p:nvPicPr>
            <p:cNvPr id="64" name="Picture 63"/>
            <p:cNvPicPr>
              <a:picLocks noChangeAspect="1"/>
            </p:cNvPicPr>
            <p:nvPr userDrawn="1"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25884" y="2936973"/>
              <a:ext cx="3474720" cy="303632"/>
            </a:xfrm>
            <a:prstGeom prst="rect">
              <a:avLst/>
            </a:prstGeom>
          </p:spPr>
        </p:pic>
        <p:sp>
          <p:nvSpPr>
            <p:cNvPr id="65" name="TextBox 64"/>
            <p:cNvSpPr txBox="1"/>
            <p:nvPr userDrawn="1"/>
          </p:nvSpPr>
          <p:spPr>
            <a:xfrm>
              <a:off x="6179817" y="2940359"/>
              <a:ext cx="300082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" dirty="0">
                  <a:solidFill>
                    <a:schemeClr val="bg1"/>
                  </a:solidFill>
                  <a:latin typeface="Arial"/>
                </a:rPr>
                <a:t>TM</a:t>
              </a:r>
            </a:p>
          </p:txBody>
        </p:sp>
      </p:grpSp>
      <p:sp>
        <p:nvSpPr>
          <p:cNvPr id="16" name="cloud"/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1163748" y="297817"/>
            <a:ext cx="1370909" cy="712550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17" name="cloud"/>
          <p:cNvSpPr>
            <a:spLocks noChangeAspect="1"/>
          </p:cNvSpPr>
          <p:nvPr userDrawn="1">
            <p:custDataLst>
              <p:tags r:id="rId2"/>
            </p:custDataLst>
          </p:nvPr>
        </p:nvSpPr>
        <p:spPr bwMode="auto">
          <a:xfrm>
            <a:off x="7384887" y="1692855"/>
            <a:ext cx="406472" cy="211270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18" name="cloud"/>
          <p:cNvSpPr>
            <a:spLocks noChangeAspect="1"/>
          </p:cNvSpPr>
          <p:nvPr userDrawn="1">
            <p:custDataLst>
              <p:tags r:id="rId3"/>
            </p:custDataLst>
          </p:nvPr>
        </p:nvSpPr>
        <p:spPr bwMode="auto">
          <a:xfrm>
            <a:off x="2035229" y="2308829"/>
            <a:ext cx="203237" cy="105635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19" name="cloud"/>
          <p:cNvSpPr>
            <a:spLocks noChangeAspect="1"/>
          </p:cNvSpPr>
          <p:nvPr userDrawn="1">
            <p:custDataLst>
              <p:tags r:id="rId4"/>
            </p:custDataLst>
          </p:nvPr>
        </p:nvSpPr>
        <p:spPr bwMode="auto">
          <a:xfrm>
            <a:off x="2883524" y="1640037"/>
            <a:ext cx="203237" cy="105635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0" name="cloud"/>
          <p:cNvSpPr>
            <a:spLocks noChangeAspect="1"/>
          </p:cNvSpPr>
          <p:nvPr userDrawn="1">
            <p:custDataLst>
              <p:tags r:id="rId5"/>
            </p:custDataLst>
          </p:nvPr>
        </p:nvSpPr>
        <p:spPr bwMode="auto">
          <a:xfrm>
            <a:off x="7791359" y="4204831"/>
            <a:ext cx="1365447" cy="70971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1" name="cloud"/>
          <p:cNvSpPr>
            <a:spLocks noChangeAspect="1"/>
          </p:cNvSpPr>
          <p:nvPr userDrawn="1">
            <p:custDataLst>
              <p:tags r:id="rId6"/>
            </p:custDataLst>
          </p:nvPr>
        </p:nvSpPr>
        <p:spPr bwMode="auto">
          <a:xfrm>
            <a:off x="5304134" y="4491266"/>
            <a:ext cx="682723" cy="354856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2" name="cloud"/>
          <p:cNvSpPr>
            <a:spLocks noChangeAspect="1"/>
          </p:cNvSpPr>
          <p:nvPr userDrawn="1">
            <p:custDataLst>
              <p:tags r:id="rId7"/>
            </p:custDataLst>
          </p:nvPr>
        </p:nvSpPr>
        <p:spPr bwMode="auto">
          <a:xfrm>
            <a:off x="7538176" y="3244977"/>
            <a:ext cx="506366" cy="26319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3" name="cloud"/>
          <p:cNvSpPr>
            <a:spLocks noChangeAspect="1"/>
          </p:cNvSpPr>
          <p:nvPr userDrawn="1">
            <p:custDataLst>
              <p:tags r:id="rId8"/>
            </p:custDataLst>
          </p:nvPr>
        </p:nvSpPr>
        <p:spPr bwMode="auto">
          <a:xfrm>
            <a:off x="6254202" y="1121569"/>
            <a:ext cx="308333" cy="160261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4" name="cloud"/>
          <p:cNvSpPr>
            <a:spLocks noChangeAspect="1"/>
          </p:cNvSpPr>
          <p:nvPr userDrawn="1">
            <p:custDataLst>
              <p:tags r:id="rId9"/>
            </p:custDataLst>
          </p:nvPr>
        </p:nvSpPr>
        <p:spPr bwMode="auto">
          <a:xfrm>
            <a:off x="631080" y="1422913"/>
            <a:ext cx="519353" cy="26994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5" name="cloud"/>
          <p:cNvSpPr>
            <a:spLocks noChangeAspect="1"/>
          </p:cNvSpPr>
          <p:nvPr userDrawn="1">
            <p:custDataLst>
              <p:tags r:id="rId10"/>
            </p:custDataLst>
          </p:nvPr>
        </p:nvSpPr>
        <p:spPr bwMode="auto">
          <a:xfrm>
            <a:off x="3017008" y="4682819"/>
            <a:ext cx="506366" cy="26319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6" name="cloud"/>
          <p:cNvSpPr>
            <a:spLocks noChangeAspect="1"/>
          </p:cNvSpPr>
          <p:nvPr userDrawn="1">
            <p:custDataLst>
              <p:tags r:id="rId11"/>
            </p:custDataLst>
          </p:nvPr>
        </p:nvSpPr>
        <p:spPr bwMode="auto">
          <a:xfrm>
            <a:off x="631080" y="3818562"/>
            <a:ext cx="1365447" cy="70971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7" name="cloud"/>
          <p:cNvSpPr>
            <a:spLocks noChangeAspect="1"/>
          </p:cNvSpPr>
          <p:nvPr userDrawn="1">
            <p:custDataLst>
              <p:tags r:id="rId12"/>
            </p:custDataLst>
          </p:nvPr>
        </p:nvSpPr>
        <p:spPr bwMode="auto">
          <a:xfrm>
            <a:off x="631080" y="2616522"/>
            <a:ext cx="203237" cy="105635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8" name="cloud"/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8248639" y="2259560"/>
            <a:ext cx="656503" cy="341227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9" name="cloud"/>
          <p:cNvSpPr>
            <a:spLocks noChangeAspect="1"/>
          </p:cNvSpPr>
          <p:nvPr userDrawn="1">
            <p:custDataLst>
              <p:tags r:id="rId14"/>
            </p:custDataLst>
          </p:nvPr>
        </p:nvSpPr>
        <p:spPr bwMode="auto">
          <a:xfrm>
            <a:off x="6709971" y="149578"/>
            <a:ext cx="1365447" cy="70971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0" name="cloud"/>
          <p:cNvSpPr>
            <a:spLocks noChangeAspect="1"/>
          </p:cNvSpPr>
          <p:nvPr userDrawn="1">
            <p:custDataLst>
              <p:tags r:id="rId15"/>
            </p:custDataLst>
          </p:nvPr>
        </p:nvSpPr>
        <p:spPr bwMode="auto">
          <a:xfrm>
            <a:off x="3523375" y="589348"/>
            <a:ext cx="519353" cy="26994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1" name="cloud"/>
          <p:cNvSpPr>
            <a:spLocks noChangeAspect="1"/>
          </p:cNvSpPr>
          <p:nvPr userDrawn="1">
            <p:custDataLst>
              <p:tags r:id="rId16"/>
            </p:custDataLst>
          </p:nvPr>
        </p:nvSpPr>
        <p:spPr bwMode="auto">
          <a:xfrm>
            <a:off x="1442730" y="3081684"/>
            <a:ext cx="406472" cy="211270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2" name="cloud"/>
          <p:cNvSpPr>
            <a:spLocks noChangeAspect="1"/>
          </p:cNvSpPr>
          <p:nvPr userDrawn="1">
            <p:custDataLst>
              <p:tags r:id="rId17"/>
            </p:custDataLst>
          </p:nvPr>
        </p:nvSpPr>
        <p:spPr bwMode="auto">
          <a:xfrm>
            <a:off x="4886780" y="778958"/>
            <a:ext cx="471524" cy="245081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3" name="cloud"/>
          <p:cNvSpPr>
            <a:spLocks noChangeAspect="1"/>
          </p:cNvSpPr>
          <p:nvPr userDrawn="1">
            <p:custDataLst>
              <p:tags r:id="rId18"/>
            </p:custDataLst>
          </p:nvPr>
        </p:nvSpPr>
        <p:spPr bwMode="auto">
          <a:xfrm>
            <a:off x="8385789" y="1024039"/>
            <a:ext cx="519353" cy="26994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688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10"/>
                                  </p:stCondLst>
                                  <p:childTnLst>
                                    <p:animScale>
                                      <p:cBhvr>
                                        <p:cTn id="12" dur="10" fill="hold"/>
                                        <p:tgtEl>
                                          <p:spTgt spid="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decel="100000" fill="hold" nodeType="withEffect">
                                  <p:stCondLst>
                                    <p:cond delay="1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53"/>
                                        </p:tgtEl>
                                      </p:cBhvr>
                                      <p:by x="66670" y="6667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5" presetClass="path" presetSubtype="0" repeatCount="indefinite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05556E-6 -4.93827E-7 L -0.11979 -4.93827E-7 " pathEditMode="relative" rAng="0" ptsTypes="AA">
                                      <p:cBhvr>
                                        <p:cTn id="21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90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" presetClass="emph" presetSubtype="2" repeatCount="indefinite" accel="50000" decel="5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repeatCount="indefinite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1.11111E-6 -2.71605E-6 L -0.05625 -2.71605E-6 " pathEditMode="relative" rAng="0" ptsTypes="AA">
                                      <p:cBhvr>
                                        <p:cTn id="27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mph" presetSubtype="2" repeatCount="indefinite" accel="50000" decel="50000" autoRev="1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0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5" presetClass="path" presetSubtype="0" repeatCount="indefinite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5.55556E-7 -6.17284E-7 L -0.04323 -6.17284E-7 " pathEditMode="relative" rAng="0" ptsTypes="AA">
                                      <p:cBhvr>
                                        <p:cTn id="33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0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" presetClass="emph" presetSubtype="2" repeatCount="indefinite" accel="50000" decel="5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6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5" presetClass="path" presetSubtype="0" repeatCount="indefinite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1.11111E-6 -2.34568E-6 L -0.06788 -2.34568E-6 " pathEditMode="relative" rAng="0" ptsTypes="AA">
                                      <p:cBhvr>
                                        <p:cTn id="39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3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" presetClass="emph" presetSubtype="2" repeatCount="indefinite" accel="50000" decel="5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2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5" presetClass="path" presetSubtype="0" repeatCount="indefinite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3.88889E-6 2.46914E-7 L -0.125 2.46914E-7 " pathEditMode="relative" rAng="0" ptsTypes="AA">
                                      <p:cBhvr>
                                        <p:cTn id="45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0" y="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" presetClass="emph" presetSubtype="2" repeatCount="indefinite" accel="50000" decel="50000" autoRev="1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1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" dur="1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5" presetClass="path" presetSubtype="0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11111E-6 3.95062E-6 L -0.08021 3.95062E-6 " pathEditMode="relative" rAng="0" ptsTypes="AA">
                                      <p:cBhvr>
                                        <p:cTn id="51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" presetClass="emph" presetSubtype="2" repeatCount="indefinite" accel="50000" decel="5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4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5" presetClass="path" presetSubtype="0" repeatCount="indefinite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2.77778E-7 -1.48148E-6 L -0.06354 -1.48148E-6 " pathEditMode="relative" rAng="0" ptsTypes="AA">
                                      <p:cBhvr>
                                        <p:cTn id="57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7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" presetClass="emph" presetSubtype="2" repeatCount="indefinite" accel="50000" decel="5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0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5" presetClass="path" presetSubtype="0" repeatCount="indefinite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94444E-6 -1.97531E-6 L -0.03542 -1.97531E-6 " pathEditMode="relative" rAng="0" ptsTypes="AA">
                                      <p:cBhvr>
                                        <p:cTn id="63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1" y="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" presetClass="emph" presetSubtype="2" repeatCount="indefinite" accel="50000" decel="5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6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5" presetClass="path" presetSubtype="0" repeatCount="indefinite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Motion origin="layout" path="M 4.16667E-6 2.22222E-6 L -0.08021 2.22222E-6 " pathEditMode="relative" rAng="0" ptsTypes="AA">
                                      <p:cBhvr>
                                        <p:cTn id="69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1" presetClass="emph" presetSubtype="2" repeatCount="indefinite" accel="50000" decel="5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2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5" presetClass="path" presetSubtype="0" repeatCount="indefinite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4.72222E-6 0.00185 L -0.03959 0.00185 " pathEditMode="relative" rAng="0" ptsTypes="AA">
                                      <p:cBhvr>
                                        <p:cTn id="75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" presetClass="emph" presetSubtype="2" repeatCount="indefinite" accel="50000" decel="50000" autoRev="1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8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5" presetClass="path" presetSubtype="0" repeatCount="indefinite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animMotion origin="layout" path="M 0 -1.11111E-6 L -0.12396 -1.11111E-6 " pathEditMode="relative" rAng="0" ptsTypes="AA">
                                      <p:cBhvr>
                                        <p:cTn id="81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98" y="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1" presetClass="emph" presetSubtype="2" repeatCount="indefinite" accel="50000" decel="50000" autoRev="1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4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5" presetClass="path" presetSubtype="0" repeatCount="indefinite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1.66667E-6 2.83951E-6 L -0.0441 2.83951E-6 " pathEditMode="relative" rAng="0" ptsTypes="AA">
                                      <p:cBhvr>
                                        <p:cTn id="87" dur="4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5" y="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1" presetClass="emph" presetSubtype="2" repeatCount="indefinite" accel="50000" decel="50000" autoRev="1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5" presetClass="path" presetSubtype="0" repeatCount="indefinite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8.33333E-7 -2.22222E-6 L -0.08021 -2.22222E-6 " pathEditMode="relative" rAng="0" ptsTypes="AA">
                                      <p:cBhvr>
                                        <p:cTn id="93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1" presetClass="emph" presetSubtype="2" repeatCount="indefinite" accel="50000" decel="50000" autoRev="1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Clr clrSpc="rgb" dir="cw">
                                      <p:cBhvr>
                                        <p:cTn id="95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6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5" presetClass="path" presetSubtype="0" repeatCount="indefinite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animMotion origin="layout" path="M 3.05556E-6 4.93827E-7 L -0.12396 4.93827E-7 " pathEditMode="relative" rAng="0" ptsTypes="AA">
                                      <p:cBhvr>
                                        <p:cTn id="99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98" y="0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1" presetClass="emph" presetSubtype="2" repeatCount="indefinite" accel="50000" decel="50000" autoRev="1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2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5" presetClass="path" presetSubtype="0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4.72222E-6 -7.40741E-7 L -0.08021 -7.40741E-7 " pathEditMode="relative" rAng="0" ptsTypes="AA">
                                      <p:cBhvr>
                                        <p:cTn id="105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1" presetClass="emph" presetSubtype="2" repeatCount="indefinite" accel="50000" decel="5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07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8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35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44444E-6 L -0.05625 -4.44444E-6 " pathEditMode="relative" rAng="0" ptsTypes="AA">
                                      <p:cBhvr>
                                        <p:cTn id="111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" y="0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1" presetClass="emph" presetSubtype="2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3" dur="1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4" dur="1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1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35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35802E-6 L -0.08021 1.35802E-6 " pathEditMode="relative" rAng="0" ptsTypes="AA">
                                      <p:cBhvr>
                                        <p:cTn id="117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1" presetClass="emph" presetSubtype="2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9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0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35" presetClass="path" presetSubtype="0" repeatCount="indefinite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Motion origin="layout" path="M 4.16667E-6 2.22222E-6 L -0.08021 2.22222E-6 " pathEditMode="relative" rAng="0" ptsTypes="AA">
                                      <p:cBhvr>
                                        <p:cTn id="123" dur="3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1" presetClass="emph" presetSubtype="2" repeatCount="indefinite" accel="50000" decel="5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1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6" dur="1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1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Blue Backgroun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48688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Workday Confidential</a:t>
            </a:r>
          </a:p>
        </p:txBody>
      </p:sp>
    </p:spTree>
    <p:extLst>
      <p:ext uri="{BB962C8B-B14F-4D97-AF65-F5344CB8AC3E}">
        <p14:creationId xmlns:p14="http://schemas.microsoft.com/office/powerpoint/2010/main" val="2644782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48688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Workday Confidential</a:t>
            </a:r>
          </a:p>
        </p:txBody>
      </p:sp>
    </p:spTree>
    <p:extLst>
      <p:ext uri="{BB962C8B-B14F-4D97-AF65-F5344CB8AC3E}">
        <p14:creationId xmlns:p14="http://schemas.microsoft.com/office/powerpoint/2010/main" val="127736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 bwMode="auto">
          <a:xfrm>
            <a:off x="0" y="4927473"/>
            <a:ext cx="9144000" cy="212188"/>
          </a:xfrm>
          <a:prstGeom prst="rect">
            <a:avLst/>
          </a:prstGeom>
          <a:solidFill>
            <a:srgbClr val="0058A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B/>
          </a:sp3d>
        </p:spPr>
        <p:txBody>
          <a:bodyPr vert="horz" wrap="none" lIns="51435" tIns="25718" rIns="51435" bIns="25718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63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25288"/>
          </a:xfrm>
          <a:prstGeom prst="rect">
            <a:avLst/>
          </a:prstGeom>
          <a:solidFill>
            <a:srgbClr val="0058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30" y="73637"/>
            <a:ext cx="8839200" cy="551651"/>
          </a:xfrm>
        </p:spPr>
        <p:txBody>
          <a:bodyPr/>
          <a:lstStyle>
            <a:lvl1pPr>
              <a:defRPr sz="2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444" y="698925"/>
            <a:ext cx="8103269" cy="3933798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55241" y="4947942"/>
            <a:ext cx="283822" cy="195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5">
                <a:solidFill>
                  <a:schemeClr val="bg1"/>
                </a:solidFill>
              </a:defRPr>
            </a:lvl1pPr>
          </a:lstStyle>
          <a:p>
            <a:fld id="{11F0704B-0F90-634D-AA1D-8AA61BB289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49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10312" y="1057416"/>
            <a:ext cx="4337888" cy="3722139"/>
          </a:xfrm>
        </p:spPr>
        <p:txBody>
          <a:bodyPr/>
          <a:lstStyle>
            <a:lvl1pPr marL="320040" indent="-320040">
              <a:defRPr sz="2000"/>
            </a:lvl1pPr>
            <a:lvl2pPr marL="685800" indent="-320040">
              <a:spcBef>
                <a:spcPts val="0"/>
              </a:spcBef>
              <a:buFont typeface="Arial" panose="020B0604020202020204" pitchFamily="34" charset="0"/>
              <a:buChar char="‒"/>
              <a:defRPr sz="1600"/>
            </a:lvl2pPr>
            <a:lvl3pPr marL="1005840" indent="-32004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3763"/>
            <a:ext cx="9144000" cy="865896"/>
          </a:xfr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rmAutofit/>
          </a:bodyPr>
          <a:lstStyle>
            <a:lvl1pPr algn="ctr">
              <a:defRPr lang="en-US" dirty="0">
                <a:solidFill>
                  <a:schemeClr val="bg1"/>
                </a:solidFill>
                <a:latin typeface="Arial"/>
              </a:defRPr>
            </a:lvl1pPr>
          </a:lstStyle>
          <a:p>
            <a:pPr marL="91440" lvl="0" indent="-91440" algn="ctr" defTabSz="914400" fontAlgn="auto">
              <a:spcBef>
                <a:spcPts val="1200"/>
              </a:spcBef>
              <a:buClr>
                <a:schemeClr val="tx2"/>
              </a:buClr>
            </a:pPr>
            <a:r>
              <a:rPr lang="en-US" dirty="0"/>
              <a:t>Click to edit Master title style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48688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Workday Confidential</a:t>
            </a:r>
          </a:p>
        </p:txBody>
      </p:sp>
    </p:spTree>
    <p:extLst>
      <p:ext uri="{BB962C8B-B14F-4D97-AF65-F5344CB8AC3E}">
        <p14:creationId xmlns:p14="http://schemas.microsoft.com/office/powerpoint/2010/main" val="4071569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3763"/>
            <a:ext cx="9144000" cy="865896"/>
          </a:xfr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rmAutofit/>
          </a:bodyPr>
          <a:lstStyle>
            <a:lvl1pPr algn="ctr">
              <a:defRPr lang="en-US" dirty="0">
                <a:solidFill>
                  <a:schemeClr val="bg1"/>
                </a:solidFill>
                <a:latin typeface="Arial"/>
              </a:defRPr>
            </a:lvl1pPr>
          </a:lstStyle>
          <a:p>
            <a:pPr marL="91440" lvl="0" indent="-91440" algn="ctr" defTabSz="914400" fontAlgn="auto">
              <a:spcBef>
                <a:spcPts val="1200"/>
              </a:spcBef>
              <a:buClr>
                <a:schemeClr val="tx2"/>
              </a:buClr>
            </a:pPr>
            <a:r>
              <a:rPr lang="en-US" dirty="0"/>
              <a:t>Click to edit Master title style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48688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Workday Confidential</a:t>
            </a:r>
          </a:p>
        </p:txBody>
      </p:sp>
    </p:spTree>
    <p:extLst>
      <p:ext uri="{BB962C8B-B14F-4D97-AF65-F5344CB8AC3E}">
        <p14:creationId xmlns:p14="http://schemas.microsoft.com/office/powerpoint/2010/main" val="856511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Blue Gradient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3763"/>
            <a:ext cx="9144000" cy="865896"/>
          </a:xfr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rmAutofit/>
          </a:bodyPr>
          <a:lstStyle>
            <a:lvl1pPr algn="ctr">
              <a:defRPr lang="en-US" dirty="0">
                <a:solidFill>
                  <a:schemeClr val="bg1"/>
                </a:solidFill>
                <a:latin typeface="Arial"/>
              </a:defRPr>
            </a:lvl1pPr>
          </a:lstStyle>
          <a:p>
            <a:pPr marL="91440" lvl="0" indent="-91440" algn="ctr" defTabSz="914400" fontAlgn="auto">
              <a:spcBef>
                <a:spcPts val="1200"/>
              </a:spcBef>
              <a:buClr>
                <a:schemeClr val="tx2"/>
              </a:buClr>
            </a:pPr>
            <a:r>
              <a:rPr lang="en-US" dirty="0"/>
              <a:t>Click to edit Master title style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48688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Workday Confidential</a:t>
            </a:r>
          </a:p>
        </p:txBody>
      </p:sp>
      <p:sp>
        <p:nvSpPr>
          <p:cNvPr id="5" name="Rectangle 4"/>
          <p:cNvSpPr/>
          <p:nvPr userDrawn="1"/>
        </p:nvSpPr>
        <p:spPr>
          <a:xfrm flipV="1">
            <a:off x="-906" y="1289538"/>
            <a:ext cx="9144906" cy="2150485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chemeClr val="accent1">
                  <a:alpha val="14000"/>
                </a:schemeClr>
              </a:gs>
            </a:gsLst>
            <a:lin ang="162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68577" indent="-68577" algn="ctr">
              <a:spcBef>
                <a:spcPts val="900"/>
              </a:spcBef>
              <a:buClr>
                <a:srgbClr val="F6A01A"/>
              </a:buClr>
            </a:pPr>
            <a:endParaRPr lang="en-US" sz="1050" b="1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723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Blue Gradient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-3763"/>
            <a:ext cx="9144000" cy="865896"/>
          </a:xfr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 anchorCtr="0">
            <a:normAutofit/>
          </a:bodyPr>
          <a:lstStyle>
            <a:lvl1pPr algn="ctr">
              <a:defRPr lang="en-US" dirty="0">
                <a:solidFill>
                  <a:schemeClr val="bg1"/>
                </a:solidFill>
                <a:latin typeface="Arial"/>
              </a:defRPr>
            </a:lvl1pPr>
          </a:lstStyle>
          <a:p>
            <a:pPr marL="91440" lvl="0" indent="-91440" algn="ctr" defTabSz="914400" fontAlgn="auto">
              <a:spcBef>
                <a:spcPts val="1200"/>
              </a:spcBef>
              <a:buClr>
                <a:schemeClr val="tx2"/>
              </a:buClr>
            </a:pPr>
            <a:r>
              <a:rPr lang="en-US" dirty="0"/>
              <a:t>Click to edit Master title style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48688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Workday Confidential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906" y="3440021"/>
            <a:ext cx="9144906" cy="1703478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chemeClr val="accent1">
                  <a:alpha val="14000"/>
                </a:schemeClr>
              </a:gs>
            </a:gsLst>
            <a:lin ang="162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68577" indent="-68577" algn="ctr">
              <a:spcBef>
                <a:spcPts val="900"/>
              </a:spcBef>
              <a:buClr>
                <a:srgbClr val="F6A01A"/>
              </a:buClr>
            </a:pPr>
            <a:endParaRPr lang="en-US" sz="1050" b="1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727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4572000" cy="5143500"/>
          </a:xfrm>
          <a:prstGeom prst="rect">
            <a:avLst/>
          </a:prstGeom>
          <a:solidFill>
            <a:schemeClr val="bg1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>
              <a:solidFill>
                <a:schemeClr val="accent1"/>
              </a:solidFill>
            </a:endParaRPr>
          </a:p>
        </p:txBody>
      </p:sp>
      <p:sp>
        <p:nvSpPr>
          <p:cNvPr id="2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48688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Workday Confidential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751457" y="1358901"/>
            <a:ext cx="4104307" cy="2425699"/>
          </a:xfrm>
        </p:spPr>
        <p:txBody>
          <a:bodyPr anchor="ctr">
            <a:normAutofit/>
          </a:bodyPr>
          <a:lstStyle>
            <a:lvl1pPr marL="57150" indent="-57150">
              <a:buNone/>
              <a:defRPr sz="2000" baseline="0">
                <a:solidFill>
                  <a:schemeClr val="bg1"/>
                </a:solidFill>
              </a:defRPr>
            </a:lvl1pPr>
            <a:lvl2pPr marL="36576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“Quote text goes here. In matters of style, swim with the current; </a:t>
            </a:r>
            <a:br>
              <a:rPr lang="en-US" dirty="0"/>
            </a:br>
            <a:r>
              <a:rPr lang="en-US" dirty="0"/>
              <a:t>in matters of principle, stand like </a:t>
            </a:r>
            <a:br>
              <a:rPr lang="en-US" dirty="0"/>
            </a:br>
            <a:r>
              <a:rPr lang="en-US" dirty="0"/>
              <a:t>a rock.”  </a:t>
            </a:r>
          </a:p>
          <a:p>
            <a:pPr lvl="0"/>
            <a:r>
              <a:rPr lang="en-US" dirty="0"/>
              <a:t>- Thomas Jefferson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661195" y="1448593"/>
            <a:ext cx="3249612" cy="22463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89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o Intr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48688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Workday Confidential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2567477" y="1435848"/>
            <a:ext cx="4037743" cy="1705509"/>
            <a:chOff x="2188396" y="2839093"/>
            <a:chExt cx="4037743" cy="1705509"/>
          </a:xfrm>
        </p:grpSpPr>
        <p:sp>
          <p:nvSpPr>
            <p:cNvPr id="4" name="Freeform 3"/>
            <p:cNvSpPr/>
            <p:nvPr/>
          </p:nvSpPr>
          <p:spPr>
            <a:xfrm rot="10800000">
              <a:off x="2188396" y="2839093"/>
              <a:ext cx="4037743" cy="1705509"/>
            </a:xfrm>
            <a:custGeom>
              <a:avLst/>
              <a:gdLst>
                <a:gd name="connsiteX0" fmla="*/ 4001409 w 4037743"/>
                <a:gd name="connsiteY0" fmla="*/ 1705509 h 1705509"/>
                <a:gd name="connsiteX1" fmla="*/ 36334 w 4037743"/>
                <a:gd name="connsiteY1" fmla="*/ 1705509 h 1705509"/>
                <a:gd name="connsiteX2" fmla="*/ 0 w 4037743"/>
                <a:gd name="connsiteY2" fmla="*/ 1669175 h 1705509"/>
                <a:gd name="connsiteX3" fmla="*/ 0 w 4037743"/>
                <a:gd name="connsiteY3" fmla="*/ 303461 h 1705509"/>
                <a:gd name="connsiteX4" fmla="*/ 36334 w 4037743"/>
                <a:gd name="connsiteY4" fmla="*/ 267127 h 1705509"/>
                <a:gd name="connsiteX5" fmla="*/ 1863939 w 4037743"/>
                <a:gd name="connsiteY5" fmla="*/ 267127 h 1705509"/>
                <a:gd name="connsiteX6" fmla="*/ 2018873 w 4037743"/>
                <a:gd name="connsiteY6" fmla="*/ 0 h 1705509"/>
                <a:gd name="connsiteX7" fmla="*/ 2173806 w 4037743"/>
                <a:gd name="connsiteY7" fmla="*/ 267127 h 1705509"/>
                <a:gd name="connsiteX8" fmla="*/ 4001409 w 4037743"/>
                <a:gd name="connsiteY8" fmla="*/ 267127 h 1705509"/>
                <a:gd name="connsiteX9" fmla="*/ 4037743 w 4037743"/>
                <a:gd name="connsiteY9" fmla="*/ 303461 h 1705509"/>
                <a:gd name="connsiteX10" fmla="*/ 4037743 w 4037743"/>
                <a:gd name="connsiteY10" fmla="*/ 1669175 h 1705509"/>
                <a:gd name="connsiteX11" fmla="*/ 4001409 w 4037743"/>
                <a:gd name="connsiteY11" fmla="*/ 1705509 h 1705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037743" h="1705509">
                  <a:moveTo>
                    <a:pt x="4001409" y="1705509"/>
                  </a:moveTo>
                  <a:lnTo>
                    <a:pt x="36334" y="1705509"/>
                  </a:lnTo>
                  <a:cubicBezTo>
                    <a:pt x="16267" y="1705509"/>
                    <a:pt x="0" y="1689242"/>
                    <a:pt x="0" y="1669175"/>
                  </a:cubicBezTo>
                  <a:lnTo>
                    <a:pt x="0" y="303461"/>
                  </a:lnTo>
                  <a:cubicBezTo>
                    <a:pt x="0" y="283394"/>
                    <a:pt x="16267" y="267127"/>
                    <a:pt x="36334" y="267127"/>
                  </a:cubicBezTo>
                  <a:lnTo>
                    <a:pt x="1863939" y="267127"/>
                  </a:lnTo>
                  <a:lnTo>
                    <a:pt x="2018873" y="0"/>
                  </a:lnTo>
                  <a:lnTo>
                    <a:pt x="2173806" y="267127"/>
                  </a:lnTo>
                  <a:lnTo>
                    <a:pt x="4001409" y="267127"/>
                  </a:lnTo>
                  <a:cubicBezTo>
                    <a:pt x="4021476" y="267127"/>
                    <a:pt x="4037743" y="283394"/>
                    <a:pt x="4037743" y="303461"/>
                  </a:cubicBezTo>
                  <a:lnTo>
                    <a:pt x="4037743" y="1669175"/>
                  </a:lnTo>
                  <a:cubicBezTo>
                    <a:pt x="4037743" y="1689242"/>
                    <a:pt x="4021476" y="1705509"/>
                    <a:pt x="4001409" y="1705509"/>
                  </a:cubicBezTo>
                  <a:close/>
                </a:path>
              </a:pathLst>
            </a:custGeom>
            <a:solidFill>
              <a:srgbClr val="40B4E5"/>
            </a:solidFill>
            <a:ln w="79375">
              <a:solidFill>
                <a:srgbClr val="8CD2EF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91440" indent="-91440" algn="ctr">
                <a:spcBef>
                  <a:spcPts val="1200"/>
                </a:spcBef>
                <a:buClr>
                  <a:schemeClr val="tx2"/>
                </a:buClr>
              </a:pPr>
              <a:endParaRPr lang="en-US" dirty="0" err="1">
                <a:solidFill>
                  <a:schemeClr val="bg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3698697" y="3106220"/>
              <a:ext cx="2270590" cy="923326"/>
            </a:xfrm>
            <a:prstGeom prst="rect">
              <a:avLst/>
            </a:prstGeom>
          </p:spPr>
          <p:txBody>
            <a:bodyPr wrap="square" lIns="91436" tIns="45718" rIns="91436" bIns="45718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DEMO</a:t>
              </a:r>
            </a:p>
          </p:txBody>
        </p:sp>
        <p:sp>
          <p:nvSpPr>
            <p:cNvPr id="6" name="Rectangle 17"/>
            <p:cNvSpPr/>
            <p:nvPr/>
          </p:nvSpPr>
          <p:spPr>
            <a:xfrm>
              <a:off x="2229853" y="2884651"/>
              <a:ext cx="1356935" cy="1357149"/>
            </a:xfrm>
            <a:custGeom>
              <a:avLst/>
              <a:gdLst>
                <a:gd name="connsiteX0" fmla="*/ 0 w 1355558"/>
                <a:gd name="connsiteY0" fmla="*/ 0 h 1357149"/>
                <a:gd name="connsiteX1" fmla="*/ 1355558 w 1355558"/>
                <a:gd name="connsiteY1" fmla="*/ 0 h 1357149"/>
                <a:gd name="connsiteX2" fmla="*/ 1355558 w 1355558"/>
                <a:gd name="connsiteY2" fmla="*/ 1357149 h 1357149"/>
                <a:gd name="connsiteX3" fmla="*/ 0 w 1355558"/>
                <a:gd name="connsiteY3" fmla="*/ 1357149 h 1357149"/>
                <a:gd name="connsiteX4" fmla="*/ 0 w 1355558"/>
                <a:gd name="connsiteY4" fmla="*/ 0 h 1357149"/>
                <a:gd name="connsiteX0" fmla="*/ 0 w 1355780"/>
                <a:gd name="connsiteY0" fmla="*/ 0 h 1357149"/>
                <a:gd name="connsiteX1" fmla="*/ 1355558 w 1355780"/>
                <a:gd name="connsiteY1" fmla="*/ 0 h 1357149"/>
                <a:gd name="connsiteX2" fmla="*/ 1355780 w 1355780"/>
                <a:gd name="connsiteY2" fmla="*/ 684049 h 1357149"/>
                <a:gd name="connsiteX3" fmla="*/ 1355558 w 1355780"/>
                <a:gd name="connsiteY3" fmla="*/ 1357149 h 1357149"/>
                <a:gd name="connsiteX4" fmla="*/ 0 w 1355780"/>
                <a:gd name="connsiteY4" fmla="*/ 1357149 h 1357149"/>
                <a:gd name="connsiteX5" fmla="*/ 0 w 1355780"/>
                <a:gd name="connsiteY5" fmla="*/ 0 h 1357149"/>
                <a:gd name="connsiteX0" fmla="*/ 0 w 1356935"/>
                <a:gd name="connsiteY0" fmla="*/ 0 h 1357149"/>
                <a:gd name="connsiteX1" fmla="*/ 1355558 w 1356935"/>
                <a:gd name="connsiteY1" fmla="*/ 0 h 1357149"/>
                <a:gd name="connsiteX2" fmla="*/ 1355780 w 1356935"/>
                <a:gd name="connsiteY2" fmla="*/ 684049 h 1357149"/>
                <a:gd name="connsiteX3" fmla="*/ 1356935 w 1356935"/>
                <a:gd name="connsiteY3" fmla="*/ 763713 h 1357149"/>
                <a:gd name="connsiteX4" fmla="*/ 1355558 w 1356935"/>
                <a:gd name="connsiteY4" fmla="*/ 1357149 h 1357149"/>
                <a:gd name="connsiteX5" fmla="*/ 0 w 1356935"/>
                <a:gd name="connsiteY5" fmla="*/ 1357149 h 1357149"/>
                <a:gd name="connsiteX6" fmla="*/ 0 w 1356935"/>
                <a:gd name="connsiteY6" fmla="*/ 0 h 1357149"/>
                <a:gd name="connsiteX0" fmla="*/ 0 w 1356935"/>
                <a:gd name="connsiteY0" fmla="*/ 0 h 1357149"/>
                <a:gd name="connsiteX1" fmla="*/ 1355558 w 1356935"/>
                <a:gd name="connsiteY1" fmla="*/ 0 h 1357149"/>
                <a:gd name="connsiteX2" fmla="*/ 1356935 w 1356935"/>
                <a:gd name="connsiteY2" fmla="*/ 588222 h 1357149"/>
                <a:gd name="connsiteX3" fmla="*/ 1355780 w 1356935"/>
                <a:gd name="connsiteY3" fmla="*/ 684049 h 1357149"/>
                <a:gd name="connsiteX4" fmla="*/ 1356935 w 1356935"/>
                <a:gd name="connsiteY4" fmla="*/ 763713 h 1357149"/>
                <a:gd name="connsiteX5" fmla="*/ 1355558 w 1356935"/>
                <a:gd name="connsiteY5" fmla="*/ 1357149 h 1357149"/>
                <a:gd name="connsiteX6" fmla="*/ 0 w 1356935"/>
                <a:gd name="connsiteY6" fmla="*/ 1357149 h 1357149"/>
                <a:gd name="connsiteX7" fmla="*/ 0 w 1356935"/>
                <a:gd name="connsiteY7" fmla="*/ 0 h 1357149"/>
                <a:gd name="connsiteX0" fmla="*/ 0 w 1356935"/>
                <a:gd name="connsiteY0" fmla="*/ 0 h 1357149"/>
                <a:gd name="connsiteX1" fmla="*/ 1355558 w 1356935"/>
                <a:gd name="connsiteY1" fmla="*/ 0 h 1357149"/>
                <a:gd name="connsiteX2" fmla="*/ 1356935 w 1356935"/>
                <a:gd name="connsiteY2" fmla="*/ 588222 h 1357149"/>
                <a:gd name="connsiteX3" fmla="*/ 1284968 w 1356935"/>
                <a:gd name="connsiteY3" fmla="*/ 677891 h 1357149"/>
                <a:gd name="connsiteX4" fmla="*/ 1356935 w 1356935"/>
                <a:gd name="connsiteY4" fmla="*/ 763713 h 1357149"/>
                <a:gd name="connsiteX5" fmla="*/ 1355558 w 1356935"/>
                <a:gd name="connsiteY5" fmla="*/ 1357149 h 1357149"/>
                <a:gd name="connsiteX6" fmla="*/ 0 w 1356935"/>
                <a:gd name="connsiteY6" fmla="*/ 1357149 h 1357149"/>
                <a:gd name="connsiteX7" fmla="*/ 0 w 1356935"/>
                <a:gd name="connsiteY7" fmla="*/ 0 h 135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56935" h="1357149">
                  <a:moveTo>
                    <a:pt x="0" y="0"/>
                  </a:moveTo>
                  <a:lnTo>
                    <a:pt x="1355558" y="0"/>
                  </a:lnTo>
                  <a:lnTo>
                    <a:pt x="1356935" y="588222"/>
                  </a:lnTo>
                  <a:lnTo>
                    <a:pt x="1284968" y="677891"/>
                  </a:lnTo>
                  <a:lnTo>
                    <a:pt x="1356935" y="763713"/>
                  </a:lnTo>
                  <a:lnTo>
                    <a:pt x="1355558" y="1357149"/>
                  </a:lnTo>
                  <a:lnTo>
                    <a:pt x="0" y="1357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91440" indent="-91440" algn="ctr">
                <a:spcBef>
                  <a:spcPts val="1200"/>
                </a:spcBef>
                <a:buClr>
                  <a:schemeClr val="tx2"/>
                </a:buClr>
              </a:pPr>
              <a:endParaRPr lang="en-US" dirty="0" err="1">
                <a:solidFill>
                  <a:schemeClr val="bg1"/>
                </a:solidFill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2563720" y="3318838"/>
              <a:ext cx="620762" cy="498088"/>
              <a:chOff x="5540761" y="-1446134"/>
              <a:chExt cx="1333500" cy="1069975"/>
            </a:xfrm>
            <a:solidFill>
              <a:schemeClr val="bg1"/>
            </a:solidFill>
          </p:grpSpPr>
          <p:sp>
            <p:nvSpPr>
              <p:cNvPr id="9" name="Freeform 5"/>
              <p:cNvSpPr>
                <a:spLocks/>
              </p:cNvSpPr>
              <p:nvPr/>
            </p:nvSpPr>
            <p:spPr bwMode="auto">
              <a:xfrm>
                <a:off x="5853499" y="-1200072"/>
                <a:ext cx="708025" cy="823913"/>
              </a:xfrm>
              <a:custGeom>
                <a:avLst/>
                <a:gdLst>
                  <a:gd name="T0" fmla="*/ 506 w 551"/>
                  <a:gd name="T1" fmla="*/ 275 h 641"/>
                  <a:gd name="T2" fmla="*/ 460 w 551"/>
                  <a:gd name="T3" fmla="*/ 320 h 641"/>
                  <a:gd name="T4" fmla="*/ 460 w 551"/>
                  <a:gd name="T5" fmla="*/ 289 h 641"/>
                  <a:gd name="T6" fmla="*/ 414 w 551"/>
                  <a:gd name="T7" fmla="*/ 244 h 641"/>
                  <a:gd name="T8" fmla="*/ 368 w 551"/>
                  <a:gd name="T9" fmla="*/ 289 h 641"/>
                  <a:gd name="T10" fmla="*/ 368 w 551"/>
                  <a:gd name="T11" fmla="*/ 259 h 641"/>
                  <a:gd name="T12" fmla="*/ 322 w 551"/>
                  <a:gd name="T13" fmla="*/ 214 h 641"/>
                  <a:gd name="T14" fmla="*/ 276 w 551"/>
                  <a:gd name="T15" fmla="*/ 259 h 641"/>
                  <a:gd name="T16" fmla="*/ 276 w 551"/>
                  <a:gd name="T17" fmla="*/ 45 h 641"/>
                  <a:gd name="T18" fmla="*/ 230 w 551"/>
                  <a:gd name="T19" fmla="*/ 0 h 641"/>
                  <a:gd name="T20" fmla="*/ 184 w 551"/>
                  <a:gd name="T21" fmla="*/ 45 h 641"/>
                  <a:gd name="T22" fmla="*/ 184 w 551"/>
                  <a:gd name="T23" fmla="*/ 397 h 641"/>
                  <a:gd name="T24" fmla="*/ 130 w 551"/>
                  <a:gd name="T25" fmla="*/ 326 h 641"/>
                  <a:gd name="T26" fmla="*/ 43 w 551"/>
                  <a:gd name="T27" fmla="*/ 253 h 641"/>
                  <a:gd name="T28" fmla="*/ 0 w 551"/>
                  <a:gd name="T29" fmla="*/ 289 h 641"/>
                  <a:gd name="T30" fmla="*/ 43 w 551"/>
                  <a:gd name="T31" fmla="*/ 363 h 641"/>
                  <a:gd name="T32" fmla="*/ 92 w 551"/>
                  <a:gd name="T33" fmla="*/ 488 h 641"/>
                  <a:gd name="T34" fmla="*/ 184 w 551"/>
                  <a:gd name="T35" fmla="*/ 641 h 641"/>
                  <a:gd name="T36" fmla="*/ 490 w 551"/>
                  <a:gd name="T37" fmla="*/ 641 h 641"/>
                  <a:gd name="T38" fmla="*/ 551 w 551"/>
                  <a:gd name="T39" fmla="*/ 488 h 641"/>
                  <a:gd name="T40" fmla="*/ 551 w 551"/>
                  <a:gd name="T41" fmla="*/ 320 h 641"/>
                  <a:gd name="T42" fmla="*/ 506 w 551"/>
                  <a:gd name="T43" fmla="*/ 275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551" h="641">
                    <a:moveTo>
                      <a:pt x="506" y="275"/>
                    </a:moveTo>
                    <a:cubicBezTo>
                      <a:pt x="480" y="275"/>
                      <a:pt x="460" y="294"/>
                      <a:pt x="460" y="320"/>
                    </a:cubicBezTo>
                    <a:cubicBezTo>
                      <a:pt x="460" y="289"/>
                      <a:pt x="460" y="289"/>
                      <a:pt x="460" y="289"/>
                    </a:cubicBezTo>
                    <a:cubicBezTo>
                      <a:pt x="460" y="264"/>
                      <a:pt x="439" y="244"/>
                      <a:pt x="414" y="244"/>
                    </a:cubicBezTo>
                    <a:cubicBezTo>
                      <a:pt x="388" y="244"/>
                      <a:pt x="368" y="264"/>
                      <a:pt x="368" y="289"/>
                    </a:cubicBezTo>
                    <a:cubicBezTo>
                      <a:pt x="368" y="259"/>
                      <a:pt x="368" y="259"/>
                      <a:pt x="368" y="259"/>
                    </a:cubicBezTo>
                    <a:cubicBezTo>
                      <a:pt x="368" y="233"/>
                      <a:pt x="347" y="214"/>
                      <a:pt x="322" y="214"/>
                    </a:cubicBezTo>
                    <a:cubicBezTo>
                      <a:pt x="297" y="214"/>
                      <a:pt x="276" y="233"/>
                      <a:pt x="276" y="259"/>
                    </a:cubicBezTo>
                    <a:cubicBezTo>
                      <a:pt x="276" y="45"/>
                      <a:pt x="276" y="45"/>
                      <a:pt x="276" y="45"/>
                    </a:cubicBezTo>
                    <a:cubicBezTo>
                      <a:pt x="276" y="20"/>
                      <a:pt x="255" y="0"/>
                      <a:pt x="230" y="0"/>
                    </a:cubicBezTo>
                    <a:cubicBezTo>
                      <a:pt x="205" y="0"/>
                      <a:pt x="184" y="20"/>
                      <a:pt x="184" y="45"/>
                    </a:cubicBezTo>
                    <a:cubicBezTo>
                      <a:pt x="184" y="397"/>
                      <a:pt x="184" y="397"/>
                      <a:pt x="184" y="397"/>
                    </a:cubicBezTo>
                    <a:cubicBezTo>
                      <a:pt x="184" y="397"/>
                      <a:pt x="147" y="347"/>
                      <a:pt x="130" y="326"/>
                    </a:cubicBezTo>
                    <a:cubicBezTo>
                      <a:pt x="99" y="288"/>
                      <a:pt x="73" y="253"/>
                      <a:pt x="43" y="253"/>
                    </a:cubicBezTo>
                    <a:cubicBezTo>
                      <a:pt x="15" y="253"/>
                      <a:pt x="0" y="271"/>
                      <a:pt x="0" y="289"/>
                    </a:cubicBezTo>
                    <a:cubicBezTo>
                      <a:pt x="0" y="309"/>
                      <a:pt x="30" y="338"/>
                      <a:pt x="43" y="363"/>
                    </a:cubicBezTo>
                    <a:cubicBezTo>
                      <a:pt x="65" y="398"/>
                      <a:pt x="92" y="488"/>
                      <a:pt x="92" y="488"/>
                    </a:cubicBezTo>
                    <a:cubicBezTo>
                      <a:pt x="184" y="641"/>
                      <a:pt x="184" y="641"/>
                      <a:pt x="184" y="641"/>
                    </a:cubicBezTo>
                    <a:cubicBezTo>
                      <a:pt x="490" y="641"/>
                      <a:pt x="490" y="641"/>
                      <a:pt x="490" y="641"/>
                    </a:cubicBezTo>
                    <a:cubicBezTo>
                      <a:pt x="551" y="488"/>
                      <a:pt x="551" y="488"/>
                      <a:pt x="551" y="488"/>
                    </a:cubicBezTo>
                    <a:cubicBezTo>
                      <a:pt x="551" y="320"/>
                      <a:pt x="551" y="320"/>
                      <a:pt x="551" y="320"/>
                    </a:cubicBezTo>
                    <a:cubicBezTo>
                      <a:pt x="551" y="294"/>
                      <a:pt x="531" y="275"/>
                      <a:pt x="506" y="275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auto">
              <a:xfrm>
                <a:off x="5972561" y="-1315959"/>
                <a:ext cx="354013" cy="322263"/>
              </a:xfrm>
              <a:custGeom>
                <a:avLst/>
                <a:gdLst>
                  <a:gd name="T0" fmla="*/ 61 w 276"/>
                  <a:gd name="T1" fmla="*/ 251 h 251"/>
                  <a:gd name="T2" fmla="*/ 61 w 276"/>
                  <a:gd name="T3" fmla="*/ 194 h 251"/>
                  <a:gd name="T4" fmla="*/ 42 w 276"/>
                  <a:gd name="T5" fmla="*/ 136 h 251"/>
                  <a:gd name="T6" fmla="*/ 138 w 276"/>
                  <a:gd name="T7" fmla="*/ 41 h 251"/>
                  <a:gd name="T8" fmla="*/ 234 w 276"/>
                  <a:gd name="T9" fmla="*/ 136 h 251"/>
                  <a:gd name="T10" fmla="*/ 214 w 276"/>
                  <a:gd name="T11" fmla="*/ 194 h 251"/>
                  <a:gd name="T12" fmla="*/ 214 w 276"/>
                  <a:gd name="T13" fmla="*/ 251 h 251"/>
                  <a:gd name="T14" fmla="*/ 276 w 276"/>
                  <a:gd name="T15" fmla="*/ 136 h 251"/>
                  <a:gd name="T16" fmla="*/ 138 w 276"/>
                  <a:gd name="T17" fmla="*/ 0 h 251"/>
                  <a:gd name="T18" fmla="*/ 0 w 276"/>
                  <a:gd name="T19" fmla="*/ 136 h 251"/>
                  <a:gd name="T20" fmla="*/ 61 w 276"/>
                  <a:gd name="T21" fmla="*/ 251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76" h="251">
                    <a:moveTo>
                      <a:pt x="61" y="251"/>
                    </a:moveTo>
                    <a:cubicBezTo>
                      <a:pt x="61" y="194"/>
                      <a:pt x="61" y="194"/>
                      <a:pt x="61" y="194"/>
                    </a:cubicBezTo>
                    <a:cubicBezTo>
                      <a:pt x="49" y="178"/>
                      <a:pt x="42" y="158"/>
                      <a:pt x="42" y="136"/>
                    </a:cubicBezTo>
                    <a:cubicBezTo>
                      <a:pt x="42" y="84"/>
                      <a:pt x="85" y="41"/>
                      <a:pt x="138" y="41"/>
                    </a:cubicBezTo>
                    <a:cubicBezTo>
                      <a:pt x="191" y="41"/>
                      <a:pt x="234" y="84"/>
                      <a:pt x="234" y="136"/>
                    </a:cubicBezTo>
                    <a:cubicBezTo>
                      <a:pt x="234" y="158"/>
                      <a:pt x="227" y="178"/>
                      <a:pt x="214" y="194"/>
                    </a:cubicBezTo>
                    <a:cubicBezTo>
                      <a:pt x="214" y="251"/>
                      <a:pt x="214" y="251"/>
                      <a:pt x="214" y="251"/>
                    </a:cubicBezTo>
                    <a:cubicBezTo>
                      <a:pt x="251" y="227"/>
                      <a:pt x="276" y="184"/>
                      <a:pt x="276" y="136"/>
                    </a:cubicBezTo>
                    <a:cubicBezTo>
                      <a:pt x="276" y="61"/>
                      <a:pt x="214" y="0"/>
                      <a:pt x="138" y="0"/>
                    </a:cubicBezTo>
                    <a:cubicBezTo>
                      <a:pt x="61" y="0"/>
                      <a:pt x="0" y="61"/>
                      <a:pt x="0" y="136"/>
                    </a:cubicBezTo>
                    <a:cubicBezTo>
                      <a:pt x="0" y="184"/>
                      <a:pt x="25" y="227"/>
                      <a:pt x="61" y="251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auto">
              <a:xfrm>
                <a:off x="5540761" y="-1446134"/>
                <a:ext cx="1333500" cy="911225"/>
              </a:xfrm>
              <a:custGeom>
                <a:avLst/>
                <a:gdLst>
                  <a:gd name="T0" fmla="*/ 311 w 1039"/>
                  <a:gd name="T1" fmla="*/ 709 h 709"/>
                  <a:gd name="T2" fmla="*/ 126 w 1039"/>
                  <a:gd name="T3" fmla="*/ 709 h 709"/>
                  <a:gd name="T4" fmla="*/ 0 w 1039"/>
                  <a:gd name="T5" fmla="*/ 584 h 709"/>
                  <a:gd name="T6" fmla="*/ 0 w 1039"/>
                  <a:gd name="T7" fmla="*/ 125 h 709"/>
                  <a:gd name="T8" fmla="*/ 126 w 1039"/>
                  <a:gd name="T9" fmla="*/ 0 h 709"/>
                  <a:gd name="T10" fmla="*/ 913 w 1039"/>
                  <a:gd name="T11" fmla="*/ 0 h 709"/>
                  <a:gd name="T12" fmla="*/ 1039 w 1039"/>
                  <a:gd name="T13" fmla="*/ 125 h 709"/>
                  <a:gd name="T14" fmla="*/ 1039 w 1039"/>
                  <a:gd name="T15" fmla="*/ 584 h 709"/>
                  <a:gd name="T16" fmla="*/ 913 w 1039"/>
                  <a:gd name="T17" fmla="*/ 709 h 709"/>
                  <a:gd name="T18" fmla="*/ 824 w 1039"/>
                  <a:gd name="T19" fmla="*/ 709 h 709"/>
                  <a:gd name="T20" fmla="*/ 843 w 1039"/>
                  <a:gd name="T21" fmla="*/ 650 h 709"/>
                  <a:gd name="T22" fmla="*/ 913 w 1039"/>
                  <a:gd name="T23" fmla="*/ 650 h 709"/>
                  <a:gd name="T24" fmla="*/ 980 w 1039"/>
                  <a:gd name="T25" fmla="*/ 584 h 709"/>
                  <a:gd name="T26" fmla="*/ 980 w 1039"/>
                  <a:gd name="T27" fmla="*/ 125 h 709"/>
                  <a:gd name="T28" fmla="*/ 913 w 1039"/>
                  <a:gd name="T29" fmla="*/ 59 h 709"/>
                  <a:gd name="T30" fmla="*/ 126 w 1039"/>
                  <a:gd name="T31" fmla="*/ 59 h 709"/>
                  <a:gd name="T32" fmla="*/ 60 w 1039"/>
                  <a:gd name="T33" fmla="*/ 125 h 709"/>
                  <a:gd name="T34" fmla="*/ 60 w 1039"/>
                  <a:gd name="T35" fmla="*/ 584 h 709"/>
                  <a:gd name="T36" fmla="*/ 126 w 1039"/>
                  <a:gd name="T37" fmla="*/ 650 h 709"/>
                  <a:gd name="T38" fmla="*/ 278 w 1039"/>
                  <a:gd name="T39" fmla="*/ 650 h 709"/>
                  <a:gd name="T40" fmla="*/ 311 w 1039"/>
                  <a:gd name="T41" fmla="*/ 709 h 7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039" h="709">
                    <a:moveTo>
                      <a:pt x="311" y="709"/>
                    </a:moveTo>
                    <a:cubicBezTo>
                      <a:pt x="126" y="709"/>
                      <a:pt x="126" y="709"/>
                      <a:pt x="126" y="709"/>
                    </a:cubicBezTo>
                    <a:cubicBezTo>
                      <a:pt x="57" y="709"/>
                      <a:pt x="0" y="653"/>
                      <a:pt x="0" y="584"/>
                    </a:cubicBezTo>
                    <a:cubicBezTo>
                      <a:pt x="0" y="125"/>
                      <a:pt x="0" y="125"/>
                      <a:pt x="0" y="125"/>
                    </a:cubicBezTo>
                    <a:cubicBezTo>
                      <a:pt x="0" y="56"/>
                      <a:pt x="57" y="0"/>
                      <a:pt x="126" y="0"/>
                    </a:cubicBezTo>
                    <a:cubicBezTo>
                      <a:pt x="913" y="0"/>
                      <a:pt x="913" y="0"/>
                      <a:pt x="913" y="0"/>
                    </a:cubicBezTo>
                    <a:cubicBezTo>
                      <a:pt x="983" y="0"/>
                      <a:pt x="1039" y="56"/>
                      <a:pt x="1039" y="125"/>
                    </a:cubicBezTo>
                    <a:cubicBezTo>
                      <a:pt x="1039" y="584"/>
                      <a:pt x="1039" y="584"/>
                      <a:pt x="1039" y="584"/>
                    </a:cubicBezTo>
                    <a:cubicBezTo>
                      <a:pt x="1039" y="653"/>
                      <a:pt x="983" y="709"/>
                      <a:pt x="913" y="709"/>
                    </a:cubicBezTo>
                    <a:cubicBezTo>
                      <a:pt x="824" y="709"/>
                      <a:pt x="824" y="709"/>
                      <a:pt x="824" y="709"/>
                    </a:cubicBezTo>
                    <a:cubicBezTo>
                      <a:pt x="843" y="650"/>
                      <a:pt x="843" y="650"/>
                      <a:pt x="843" y="650"/>
                    </a:cubicBezTo>
                    <a:cubicBezTo>
                      <a:pt x="913" y="650"/>
                      <a:pt x="913" y="650"/>
                      <a:pt x="913" y="650"/>
                    </a:cubicBezTo>
                    <a:cubicBezTo>
                      <a:pt x="950" y="650"/>
                      <a:pt x="980" y="620"/>
                      <a:pt x="980" y="584"/>
                    </a:cubicBezTo>
                    <a:cubicBezTo>
                      <a:pt x="980" y="125"/>
                      <a:pt x="980" y="125"/>
                      <a:pt x="980" y="125"/>
                    </a:cubicBezTo>
                    <a:cubicBezTo>
                      <a:pt x="980" y="89"/>
                      <a:pt x="950" y="59"/>
                      <a:pt x="913" y="59"/>
                    </a:cubicBezTo>
                    <a:cubicBezTo>
                      <a:pt x="126" y="59"/>
                      <a:pt x="126" y="59"/>
                      <a:pt x="126" y="59"/>
                    </a:cubicBezTo>
                    <a:cubicBezTo>
                      <a:pt x="90" y="59"/>
                      <a:pt x="60" y="89"/>
                      <a:pt x="60" y="125"/>
                    </a:cubicBezTo>
                    <a:cubicBezTo>
                      <a:pt x="60" y="584"/>
                      <a:pt x="60" y="584"/>
                      <a:pt x="60" y="584"/>
                    </a:cubicBezTo>
                    <a:cubicBezTo>
                      <a:pt x="60" y="620"/>
                      <a:pt x="90" y="650"/>
                      <a:pt x="126" y="650"/>
                    </a:cubicBezTo>
                    <a:cubicBezTo>
                      <a:pt x="278" y="650"/>
                      <a:pt x="278" y="650"/>
                      <a:pt x="278" y="650"/>
                    </a:cubicBezTo>
                    <a:lnTo>
                      <a:pt x="311" y="70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8" name="Freeform 11"/>
            <p:cNvSpPr>
              <a:spLocks/>
            </p:cNvSpPr>
            <p:nvPr/>
          </p:nvSpPr>
          <p:spPr bwMode="auto">
            <a:xfrm rot="5400000">
              <a:off x="2836000" y="3523697"/>
              <a:ext cx="1421316" cy="77506"/>
            </a:xfrm>
            <a:custGeom>
              <a:avLst/>
              <a:gdLst>
                <a:gd name="T0" fmla="*/ 0 w 6135"/>
                <a:gd name="T1" fmla="*/ 0 h 368"/>
                <a:gd name="T2" fmla="*/ 2726 w 6135"/>
                <a:gd name="T3" fmla="*/ 0 h 368"/>
                <a:gd name="T4" fmla="*/ 3090 w 6135"/>
                <a:gd name="T5" fmla="*/ 368 h 368"/>
                <a:gd name="T6" fmla="*/ 3440 w 6135"/>
                <a:gd name="T7" fmla="*/ 0 h 368"/>
                <a:gd name="T8" fmla="*/ 6135 w 6135"/>
                <a:gd name="T9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35" h="368">
                  <a:moveTo>
                    <a:pt x="0" y="0"/>
                  </a:moveTo>
                  <a:lnTo>
                    <a:pt x="2726" y="0"/>
                  </a:lnTo>
                  <a:lnTo>
                    <a:pt x="3090" y="368"/>
                  </a:lnTo>
                  <a:lnTo>
                    <a:pt x="3440" y="0"/>
                  </a:lnTo>
                  <a:lnTo>
                    <a:pt x="6135" y="0"/>
                  </a:lnTo>
                </a:path>
              </a:pathLst>
            </a:custGeom>
            <a:ln w="38100" cap="rnd">
              <a:solidFill>
                <a:srgbClr val="8CD2EF"/>
              </a:solidFill>
            </a:ln>
            <a:ex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>
                <a:solidFill>
                  <a:srgbClr val="666666"/>
                </a:solidFill>
                <a:latin typeface="Arial"/>
              </a:endParaRPr>
            </a:p>
          </p:txBody>
        </p:sp>
      </p:grp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769585" y="3304050"/>
            <a:ext cx="7633528" cy="707871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365760" indent="0">
              <a:buNone/>
              <a:defRPr/>
            </a:lvl2pPr>
          </a:lstStyle>
          <a:p>
            <a:pPr lvl="0"/>
            <a:r>
              <a:rPr lang="en-US" dirty="0"/>
              <a:t>Demo Title Here</a:t>
            </a:r>
          </a:p>
        </p:txBody>
      </p:sp>
    </p:spTree>
    <p:extLst>
      <p:ext uri="{BB962C8B-B14F-4D97-AF65-F5344CB8AC3E}">
        <p14:creationId xmlns:p14="http://schemas.microsoft.com/office/powerpoint/2010/main" val="43256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 userDrawn="1"/>
        </p:nvSpPr>
        <p:spPr>
          <a:xfrm>
            <a:off x="0" y="3060022"/>
            <a:ext cx="9144000" cy="1628775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dirty="0" err="1">
              <a:solidFill>
                <a:schemeClr val="bg1"/>
              </a:solidFill>
              <a:latin typeface="Arial"/>
            </a:endParaRPr>
          </a:p>
        </p:txBody>
      </p:sp>
      <p:sp>
        <p:nvSpPr>
          <p:cNvPr id="21" name="cloud" hidden="1"/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1163748" y="297817"/>
            <a:ext cx="1370909" cy="712550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2" name="cloud" hidden="1"/>
          <p:cNvSpPr>
            <a:spLocks noChangeAspect="1"/>
          </p:cNvSpPr>
          <p:nvPr userDrawn="1">
            <p:custDataLst>
              <p:tags r:id="rId2"/>
            </p:custDataLst>
          </p:nvPr>
        </p:nvSpPr>
        <p:spPr bwMode="auto">
          <a:xfrm>
            <a:off x="4737750" y="859290"/>
            <a:ext cx="812944" cy="422540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3" name="cloud" hidden="1"/>
          <p:cNvSpPr>
            <a:spLocks noChangeAspect="1"/>
          </p:cNvSpPr>
          <p:nvPr userDrawn="1">
            <p:custDataLst>
              <p:tags r:id="rId3"/>
            </p:custDataLst>
          </p:nvPr>
        </p:nvSpPr>
        <p:spPr bwMode="auto">
          <a:xfrm>
            <a:off x="7384887" y="1692855"/>
            <a:ext cx="406472" cy="211270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4" name="cloud" hidden="1"/>
          <p:cNvSpPr>
            <a:spLocks noChangeAspect="1"/>
          </p:cNvSpPr>
          <p:nvPr userDrawn="1">
            <p:custDataLst>
              <p:tags r:id="rId4"/>
            </p:custDataLst>
          </p:nvPr>
        </p:nvSpPr>
        <p:spPr bwMode="auto">
          <a:xfrm>
            <a:off x="2035229" y="2308829"/>
            <a:ext cx="203237" cy="105635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5" name="cloud" hidden="1"/>
          <p:cNvSpPr>
            <a:spLocks noChangeAspect="1"/>
          </p:cNvSpPr>
          <p:nvPr userDrawn="1">
            <p:custDataLst>
              <p:tags r:id="rId5"/>
            </p:custDataLst>
          </p:nvPr>
        </p:nvSpPr>
        <p:spPr bwMode="auto">
          <a:xfrm>
            <a:off x="2883524" y="1640037"/>
            <a:ext cx="203237" cy="105635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6" name="cloud" hidden="1"/>
          <p:cNvSpPr>
            <a:spLocks noChangeAspect="1"/>
          </p:cNvSpPr>
          <p:nvPr userDrawn="1">
            <p:custDataLst>
              <p:tags r:id="rId6"/>
            </p:custDataLst>
          </p:nvPr>
        </p:nvSpPr>
        <p:spPr bwMode="auto">
          <a:xfrm>
            <a:off x="7791359" y="4204831"/>
            <a:ext cx="1365447" cy="70971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7" name="cloud" hidden="1"/>
          <p:cNvSpPr>
            <a:spLocks noChangeAspect="1"/>
          </p:cNvSpPr>
          <p:nvPr userDrawn="1">
            <p:custDataLst>
              <p:tags r:id="rId7"/>
            </p:custDataLst>
          </p:nvPr>
        </p:nvSpPr>
        <p:spPr bwMode="auto">
          <a:xfrm>
            <a:off x="5304134" y="4491266"/>
            <a:ext cx="682723" cy="354856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8" name="cloud" hidden="1"/>
          <p:cNvSpPr>
            <a:spLocks noChangeAspect="1"/>
          </p:cNvSpPr>
          <p:nvPr userDrawn="1">
            <p:custDataLst>
              <p:tags r:id="rId8"/>
            </p:custDataLst>
          </p:nvPr>
        </p:nvSpPr>
        <p:spPr bwMode="auto">
          <a:xfrm>
            <a:off x="7538176" y="3244977"/>
            <a:ext cx="506366" cy="26319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9" name="cloud" hidden="1"/>
          <p:cNvSpPr>
            <a:spLocks noChangeAspect="1"/>
          </p:cNvSpPr>
          <p:nvPr userDrawn="1">
            <p:custDataLst>
              <p:tags r:id="rId9"/>
            </p:custDataLst>
          </p:nvPr>
        </p:nvSpPr>
        <p:spPr bwMode="auto">
          <a:xfrm>
            <a:off x="6254202" y="1121569"/>
            <a:ext cx="308333" cy="160261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0" name="cloud" hidden="1"/>
          <p:cNvSpPr>
            <a:spLocks noChangeAspect="1"/>
          </p:cNvSpPr>
          <p:nvPr userDrawn="1">
            <p:custDataLst>
              <p:tags r:id="rId10"/>
            </p:custDataLst>
          </p:nvPr>
        </p:nvSpPr>
        <p:spPr bwMode="auto">
          <a:xfrm>
            <a:off x="631080" y="1422913"/>
            <a:ext cx="519353" cy="26994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1" name="cloud" hidden="1"/>
          <p:cNvSpPr>
            <a:spLocks noChangeAspect="1"/>
          </p:cNvSpPr>
          <p:nvPr userDrawn="1">
            <p:custDataLst>
              <p:tags r:id="rId11"/>
            </p:custDataLst>
          </p:nvPr>
        </p:nvSpPr>
        <p:spPr bwMode="auto">
          <a:xfrm>
            <a:off x="3017008" y="4682819"/>
            <a:ext cx="506366" cy="26319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2" name="cloud" hidden="1"/>
          <p:cNvSpPr>
            <a:spLocks noChangeAspect="1"/>
          </p:cNvSpPr>
          <p:nvPr userDrawn="1">
            <p:custDataLst>
              <p:tags r:id="rId12"/>
            </p:custDataLst>
          </p:nvPr>
        </p:nvSpPr>
        <p:spPr bwMode="auto">
          <a:xfrm>
            <a:off x="631080" y="3818562"/>
            <a:ext cx="1365447" cy="70971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7" name="cloud" hidden="1"/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1442730" y="3081684"/>
            <a:ext cx="406472" cy="211270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3" name="cloud" hidden="1"/>
          <p:cNvSpPr>
            <a:spLocks noChangeAspect="1"/>
          </p:cNvSpPr>
          <p:nvPr userDrawn="1">
            <p:custDataLst>
              <p:tags r:id="rId14"/>
            </p:custDataLst>
          </p:nvPr>
        </p:nvSpPr>
        <p:spPr bwMode="auto">
          <a:xfrm>
            <a:off x="631080" y="2616522"/>
            <a:ext cx="203237" cy="105635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4" name="cloud" hidden="1"/>
          <p:cNvSpPr>
            <a:spLocks noChangeAspect="1"/>
          </p:cNvSpPr>
          <p:nvPr userDrawn="1">
            <p:custDataLst>
              <p:tags r:id="rId15"/>
            </p:custDataLst>
          </p:nvPr>
        </p:nvSpPr>
        <p:spPr bwMode="auto">
          <a:xfrm>
            <a:off x="8248639" y="2259560"/>
            <a:ext cx="656503" cy="341227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5" name="cloud" hidden="1"/>
          <p:cNvSpPr>
            <a:spLocks noChangeAspect="1"/>
          </p:cNvSpPr>
          <p:nvPr userDrawn="1">
            <p:custDataLst>
              <p:tags r:id="rId16"/>
            </p:custDataLst>
          </p:nvPr>
        </p:nvSpPr>
        <p:spPr bwMode="auto">
          <a:xfrm>
            <a:off x="6709971" y="149578"/>
            <a:ext cx="1365447" cy="70971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6" name="cloud" hidden="1"/>
          <p:cNvSpPr>
            <a:spLocks noChangeAspect="1"/>
          </p:cNvSpPr>
          <p:nvPr userDrawn="1">
            <p:custDataLst>
              <p:tags r:id="rId17"/>
            </p:custDataLst>
          </p:nvPr>
        </p:nvSpPr>
        <p:spPr bwMode="auto">
          <a:xfrm>
            <a:off x="3523375" y="589348"/>
            <a:ext cx="519353" cy="26994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74367"/>
            <a:ext cx="7772400" cy="1102519"/>
          </a:xfr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 dirty="0">
                <a:solidFill>
                  <a:schemeClr val="accent1"/>
                </a:solidFill>
              </a:defRPr>
            </a:lvl1pPr>
          </a:lstStyle>
          <a:p>
            <a:pPr marL="0" lvl="0" indent="0" algn="ctr" defTabSz="914400">
              <a:spcBef>
                <a:spcPct val="20000"/>
              </a:spcBef>
              <a:buClr>
                <a:srgbClr val="0067AB"/>
              </a:buClr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91377"/>
            <a:ext cx="6400800" cy="338554"/>
          </a:xfrm>
          <a:noFill/>
        </p:spPr>
        <p:txBody>
          <a:bodyPr vert="horz" wrap="square" lIns="91440" tIns="45720" rIns="91440" bIns="45720" rtlCol="0">
            <a:spAutoFit/>
          </a:bodyPr>
          <a:lstStyle>
            <a:lvl1pPr marL="285750" indent="-285750" algn="ctr">
              <a:buNone/>
              <a:defRPr lang="en-US" sz="1600" baseline="0" dirty="0">
                <a:solidFill>
                  <a:schemeClr val="tx2"/>
                </a:solidFill>
                <a:latin typeface="Arial"/>
              </a:defRPr>
            </a:lvl1pPr>
          </a:lstStyle>
          <a:p>
            <a:pPr lvl="0" indent="0" algn="ctr"/>
            <a:r>
              <a:rPr lang="en-US" dirty="0"/>
              <a:t>Click to edit Master subtitle style</a:t>
            </a:r>
          </a:p>
        </p:txBody>
      </p:sp>
      <p:sp>
        <p:nvSpPr>
          <p:cNvPr id="10" name="Freeform 11"/>
          <p:cNvSpPr>
            <a:spLocks/>
          </p:cNvSpPr>
          <p:nvPr userDrawn="1"/>
        </p:nvSpPr>
        <p:spPr bwMode="auto">
          <a:xfrm>
            <a:off x="3150694" y="3137943"/>
            <a:ext cx="2842613" cy="155011"/>
          </a:xfrm>
          <a:custGeom>
            <a:avLst/>
            <a:gdLst>
              <a:gd name="T0" fmla="*/ 0 w 6135"/>
              <a:gd name="T1" fmla="*/ 0 h 368"/>
              <a:gd name="T2" fmla="*/ 2726 w 6135"/>
              <a:gd name="T3" fmla="*/ 0 h 368"/>
              <a:gd name="T4" fmla="*/ 3090 w 6135"/>
              <a:gd name="T5" fmla="*/ 368 h 368"/>
              <a:gd name="T6" fmla="*/ 3440 w 6135"/>
              <a:gd name="T7" fmla="*/ 0 h 368"/>
              <a:gd name="T8" fmla="*/ 6135 w 6135"/>
              <a:gd name="T9" fmla="*/ 0 h 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35" h="368">
                <a:moveTo>
                  <a:pt x="0" y="0"/>
                </a:moveTo>
                <a:lnTo>
                  <a:pt x="2726" y="0"/>
                </a:lnTo>
                <a:lnTo>
                  <a:pt x="3090" y="368"/>
                </a:lnTo>
                <a:lnTo>
                  <a:pt x="3440" y="0"/>
                </a:lnTo>
                <a:lnTo>
                  <a:pt x="6135" y="0"/>
                </a:lnTo>
              </a:path>
            </a:pathLst>
          </a:custGeom>
          <a:ln w="38100" cap="rnd">
            <a:solidFill>
              <a:schemeClr val="bg1">
                <a:alpha val="50000"/>
              </a:schemeClr>
            </a:solidFill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666666"/>
              </a:solidFill>
              <a:latin typeface="Arial"/>
            </a:endParaRPr>
          </a:p>
        </p:txBody>
      </p:sp>
      <p:grpSp>
        <p:nvGrpSpPr>
          <p:cNvPr id="49" name="Group 48"/>
          <p:cNvGrpSpPr>
            <a:grpSpLocks noChangeAspect="1"/>
          </p:cNvGrpSpPr>
          <p:nvPr userDrawn="1"/>
        </p:nvGrpSpPr>
        <p:grpSpPr>
          <a:xfrm>
            <a:off x="2653086" y="1213142"/>
            <a:ext cx="3837828" cy="1542093"/>
            <a:chOff x="2960265" y="2491587"/>
            <a:chExt cx="3117110" cy="1252498"/>
          </a:xfrm>
        </p:grpSpPr>
        <p:sp>
          <p:nvSpPr>
            <p:cNvPr id="50" name="Freeform 6"/>
            <p:cNvSpPr>
              <a:spLocks/>
            </p:cNvSpPr>
            <p:nvPr/>
          </p:nvSpPr>
          <p:spPr bwMode="auto">
            <a:xfrm>
              <a:off x="3770531" y="2491587"/>
              <a:ext cx="1637975" cy="608013"/>
            </a:xfrm>
            <a:custGeom>
              <a:avLst/>
              <a:gdLst>
                <a:gd name="T0" fmla="*/ 1359 w 23176"/>
                <a:gd name="T1" fmla="*/ 8141 h 8603"/>
                <a:gd name="T2" fmla="*/ 11589 w 23176"/>
                <a:gd name="T3" fmla="*/ 1367 h 8603"/>
                <a:gd name="T4" fmla="*/ 21818 w 23176"/>
                <a:gd name="T5" fmla="*/ 8141 h 8603"/>
                <a:gd name="T6" fmla="*/ 21818 w 23176"/>
                <a:gd name="T7" fmla="*/ 8141 h 8603"/>
                <a:gd name="T8" fmla="*/ 22476 w 23176"/>
                <a:gd name="T9" fmla="*/ 8603 h 8603"/>
                <a:gd name="T10" fmla="*/ 23176 w 23176"/>
                <a:gd name="T11" fmla="*/ 7903 h 8603"/>
                <a:gd name="T12" fmla="*/ 23127 w 23176"/>
                <a:gd name="T13" fmla="*/ 7637 h 8603"/>
                <a:gd name="T14" fmla="*/ 11589 w 23176"/>
                <a:gd name="T15" fmla="*/ 0 h 8603"/>
                <a:gd name="T16" fmla="*/ 51 w 23176"/>
                <a:gd name="T17" fmla="*/ 7634 h 8603"/>
                <a:gd name="T18" fmla="*/ 0 w 23176"/>
                <a:gd name="T19" fmla="*/ 7903 h 8603"/>
                <a:gd name="T20" fmla="*/ 701 w 23176"/>
                <a:gd name="T21" fmla="*/ 8603 h 8603"/>
                <a:gd name="T22" fmla="*/ 1359 w 23176"/>
                <a:gd name="T23" fmla="*/ 8141 h 86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176" h="8603">
                  <a:moveTo>
                    <a:pt x="1359" y="8141"/>
                  </a:moveTo>
                  <a:cubicBezTo>
                    <a:pt x="3052" y="4159"/>
                    <a:pt x="6995" y="1367"/>
                    <a:pt x="11589" y="1367"/>
                  </a:cubicBezTo>
                  <a:cubicBezTo>
                    <a:pt x="16182" y="1367"/>
                    <a:pt x="20124" y="4159"/>
                    <a:pt x="21818" y="8141"/>
                  </a:cubicBezTo>
                  <a:cubicBezTo>
                    <a:pt x="21818" y="8141"/>
                    <a:pt x="21818" y="8141"/>
                    <a:pt x="21818" y="8141"/>
                  </a:cubicBezTo>
                  <a:cubicBezTo>
                    <a:pt x="21915" y="8410"/>
                    <a:pt x="22173" y="8603"/>
                    <a:pt x="22476" y="8603"/>
                  </a:cubicBezTo>
                  <a:cubicBezTo>
                    <a:pt x="22863" y="8603"/>
                    <a:pt x="23176" y="8290"/>
                    <a:pt x="23176" y="7903"/>
                  </a:cubicBezTo>
                  <a:cubicBezTo>
                    <a:pt x="23176" y="7808"/>
                    <a:pt x="23161" y="7719"/>
                    <a:pt x="23127" y="7637"/>
                  </a:cubicBezTo>
                  <a:cubicBezTo>
                    <a:pt x="21216" y="3147"/>
                    <a:pt x="16769" y="0"/>
                    <a:pt x="11589" y="0"/>
                  </a:cubicBezTo>
                  <a:cubicBezTo>
                    <a:pt x="6410" y="0"/>
                    <a:pt x="1964" y="3146"/>
                    <a:pt x="51" y="7634"/>
                  </a:cubicBezTo>
                  <a:cubicBezTo>
                    <a:pt x="15" y="7715"/>
                    <a:pt x="0" y="7808"/>
                    <a:pt x="0" y="7903"/>
                  </a:cubicBezTo>
                  <a:cubicBezTo>
                    <a:pt x="0" y="8290"/>
                    <a:pt x="315" y="8603"/>
                    <a:pt x="701" y="8603"/>
                  </a:cubicBezTo>
                  <a:cubicBezTo>
                    <a:pt x="1004" y="8603"/>
                    <a:pt x="1254" y="8412"/>
                    <a:pt x="1359" y="8141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51" name="Freeform 7"/>
            <p:cNvSpPr>
              <a:spLocks/>
            </p:cNvSpPr>
            <p:nvPr/>
          </p:nvSpPr>
          <p:spPr bwMode="auto">
            <a:xfrm>
              <a:off x="2960265" y="3223435"/>
              <a:ext cx="549133" cy="367495"/>
            </a:xfrm>
            <a:custGeom>
              <a:avLst/>
              <a:gdLst>
                <a:gd name="T0" fmla="*/ 6453 w 7770"/>
                <a:gd name="T1" fmla="*/ 5005 h 5200"/>
                <a:gd name="T2" fmla="*/ 6160 w 7770"/>
                <a:gd name="T3" fmla="*/ 5200 h 5200"/>
                <a:gd name="T4" fmla="*/ 5227 w 7770"/>
                <a:gd name="T5" fmla="*/ 5200 h 5200"/>
                <a:gd name="T6" fmla="*/ 4958 w 7770"/>
                <a:gd name="T7" fmla="*/ 5005 h 5200"/>
                <a:gd name="T8" fmla="*/ 4077 w 7770"/>
                <a:gd name="T9" fmla="*/ 1704 h 5200"/>
                <a:gd name="T10" fmla="*/ 3897 w 7770"/>
                <a:gd name="T11" fmla="*/ 593 h 5200"/>
                <a:gd name="T12" fmla="*/ 3719 w 7770"/>
                <a:gd name="T13" fmla="*/ 1704 h 5200"/>
                <a:gd name="T14" fmla="*/ 2837 w 7770"/>
                <a:gd name="T15" fmla="*/ 5005 h 5200"/>
                <a:gd name="T16" fmla="*/ 2543 w 7770"/>
                <a:gd name="T17" fmla="*/ 5200 h 5200"/>
                <a:gd name="T18" fmla="*/ 1596 w 7770"/>
                <a:gd name="T19" fmla="*/ 5200 h 5200"/>
                <a:gd name="T20" fmla="*/ 1329 w 7770"/>
                <a:gd name="T21" fmla="*/ 5005 h 5200"/>
                <a:gd name="T22" fmla="*/ 37 w 7770"/>
                <a:gd name="T23" fmla="*/ 259 h 5200"/>
                <a:gd name="T24" fmla="*/ 242 w 7770"/>
                <a:gd name="T25" fmla="*/ 0 h 5200"/>
                <a:gd name="T26" fmla="*/ 842 w 7770"/>
                <a:gd name="T27" fmla="*/ 0 h 5200"/>
                <a:gd name="T28" fmla="*/ 1137 w 7770"/>
                <a:gd name="T29" fmla="*/ 217 h 5200"/>
                <a:gd name="T30" fmla="*/ 1955 w 7770"/>
                <a:gd name="T31" fmla="*/ 3603 h 5200"/>
                <a:gd name="T32" fmla="*/ 2109 w 7770"/>
                <a:gd name="T33" fmla="*/ 4757 h 5200"/>
                <a:gd name="T34" fmla="*/ 2324 w 7770"/>
                <a:gd name="T35" fmla="*/ 3614 h 5200"/>
                <a:gd name="T36" fmla="*/ 3233 w 7770"/>
                <a:gd name="T37" fmla="*/ 206 h 5200"/>
                <a:gd name="T38" fmla="*/ 3539 w 7770"/>
                <a:gd name="T39" fmla="*/ 0 h 5200"/>
                <a:gd name="T40" fmla="*/ 4281 w 7770"/>
                <a:gd name="T41" fmla="*/ 0 h 5200"/>
                <a:gd name="T42" fmla="*/ 4601 w 7770"/>
                <a:gd name="T43" fmla="*/ 217 h 5200"/>
                <a:gd name="T44" fmla="*/ 5520 w 7770"/>
                <a:gd name="T45" fmla="*/ 3614 h 5200"/>
                <a:gd name="T46" fmla="*/ 5725 w 7770"/>
                <a:gd name="T47" fmla="*/ 4757 h 5200"/>
                <a:gd name="T48" fmla="*/ 5903 w 7770"/>
                <a:gd name="T49" fmla="*/ 3614 h 5200"/>
                <a:gd name="T50" fmla="*/ 6658 w 7770"/>
                <a:gd name="T51" fmla="*/ 206 h 5200"/>
                <a:gd name="T52" fmla="*/ 6966 w 7770"/>
                <a:gd name="T53" fmla="*/ 0 h 5200"/>
                <a:gd name="T54" fmla="*/ 7528 w 7770"/>
                <a:gd name="T55" fmla="*/ 0 h 5200"/>
                <a:gd name="T56" fmla="*/ 7732 w 7770"/>
                <a:gd name="T57" fmla="*/ 248 h 5200"/>
                <a:gd name="T58" fmla="*/ 6453 w 7770"/>
                <a:gd name="T59" fmla="*/ 5005 h 5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7770" h="5200">
                  <a:moveTo>
                    <a:pt x="6453" y="5005"/>
                  </a:moveTo>
                  <a:cubicBezTo>
                    <a:pt x="6416" y="5125"/>
                    <a:pt x="6327" y="5200"/>
                    <a:pt x="6160" y="5200"/>
                  </a:cubicBezTo>
                  <a:cubicBezTo>
                    <a:pt x="5227" y="5200"/>
                    <a:pt x="5227" y="5200"/>
                    <a:pt x="5227" y="5200"/>
                  </a:cubicBezTo>
                  <a:cubicBezTo>
                    <a:pt x="5075" y="5200"/>
                    <a:pt x="4998" y="5157"/>
                    <a:pt x="4958" y="5005"/>
                  </a:cubicBezTo>
                  <a:cubicBezTo>
                    <a:pt x="4077" y="1704"/>
                    <a:pt x="4077" y="1704"/>
                    <a:pt x="4077" y="1704"/>
                  </a:cubicBezTo>
                  <a:cubicBezTo>
                    <a:pt x="3987" y="1370"/>
                    <a:pt x="3948" y="982"/>
                    <a:pt x="3897" y="593"/>
                  </a:cubicBezTo>
                  <a:cubicBezTo>
                    <a:pt x="3859" y="982"/>
                    <a:pt x="3808" y="1380"/>
                    <a:pt x="3719" y="1704"/>
                  </a:cubicBezTo>
                  <a:cubicBezTo>
                    <a:pt x="2837" y="5005"/>
                    <a:pt x="2837" y="5005"/>
                    <a:pt x="2837" y="5005"/>
                  </a:cubicBezTo>
                  <a:cubicBezTo>
                    <a:pt x="2811" y="5125"/>
                    <a:pt x="2709" y="5200"/>
                    <a:pt x="2543" y="5200"/>
                  </a:cubicBezTo>
                  <a:cubicBezTo>
                    <a:pt x="1596" y="5200"/>
                    <a:pt x="1596" y="5200"/>
                    <a:pt x="1596" y="5200"/>
                  </a:cubicBezTo>
                  <a:cubicBezTo>
                    <a:pt x="1444" y="5200"/>
                    <a:pt x="1366" y="5157"/>
                    <a:pt x="1329" y="5005"/>
                  </a:cubicBezTo>
                  <a:cubicBezTo>
                    <a:pt x="37" y="259"/>
                    <a:pt x="37" y="259"/>
                    <a:pt x="37" y="259"/>
                  </a:cubicBezTo>
                  <a:cubicBezTo>
                    <a:pt x="0" y="97"/>
                    <a:pt x="101" y="0"/>
                    <a:pt x="242" y="0"/>
                  </a:cubicBezTo>
                  <a:cubicBezTo>
                    <a:pt x="842" y="0"/>
                    <a:pt x="842" y="0"/>
                    <a:pt x="842" y="0"/>
                  </a:cubicBezTo>
                  <a:cubicBezTo>
                    <a:pt x="1008" y="0"/>
                    <a:pt x="1098" y="55"/>
                    <a:pt x="1137" y="217"/>
                  </a:cubicBezTo>
                  <a:cubicBezTo>
                    <a:pt x="1955" y="3603"/>
                    <a:pt x="1955" y="3603"/>
                    <a:pt x="1955" y="3603"/>
                  </a:cubicBezTo>
                  <a:cubicBezTo>
                    <a:pt x="2043" y="3992"/>
                    <a:pt x="2070" y="4392"/>
                    <a:pt x="2109" y="4757"/>
                  </a:cubicBezTo>
                  <a:cubicBezTo>
                    <a:pt x="2172" y="4401"/>
                    <a:pt x="2223" y="3981"/>
                    <a:pt x="2324" y="3614"/>
                  </a:cubicBezTo>
                  <a:cubicBezTo>
                    <a:pt x="3233" y="206"/>
                    <a:pt x="3233" y="206"/>
                    <a:pt x="3233" y="206"/>
                  </a:cubicBezTo>
                  <a:cubicBezTo>
                    <a:pt x="3272" y="65"/>
                    <a:pt x="3386" y="0"/>
                    <a:pt x="3539" y="0"/>
                  </a:cubicBezTo>
                  <a:cubicBezTo>
                    <a:pt x="4281" y="0"/>
                    <a:pt x="4281" y="0"/>
                    <a:pt x="4281" y="0"/>
                  </a:cubicBezTo>
                  <a:cubicBezTo>
                    <a:pt x="4433" y="0"/>
                    <a:pt x="4562" y="76"/>
                    <a:pt x="4601" y="217"/>
                  </a:cubicBezTo>
                  <a:cubicBezTo>
                    <a:pt x="5520" y="3614"/>
                    <a:pt x="5520" y="3614"/>
                    <a:pt x="5520" y="3614"/>
                  </a:cubicBezTo>
                  <a:cubicBezTo>
                    <a:pt x="5623" y="3981"/>
                    <a:pt x="5675" y="4391"/>
                    <a:pt x="5725" y="4757"/>
                  </a:cubicBezTo>
                  <a:cubicBezTo>
                    <a:pt x="5776" y="4400"/>
                    <a:pt x="5827" y="3981"/>
                    <a:pt x="5903" y="3614"/>
                  </a:cubicBezTo>
                  <a:cubicBezTo>
                    <a:pt x="6658" y="206"/>
                    <a:pt x="6658" y="206"/>
                    <a:pt x="6658" y="206"/>
                  </a:cubicBezTo>
                  <a:cubicBezTo>
                    <a:pt x="6684" y="65"/>
                    <a:pt x="6812" y="0"/>
                    <a:pt x="6966" y="0"/>
                  </a:cubicBezTo>
                  <a:cubicBezTo>
                    <a:pt x="7528" y="0"/>
                    <a:pt x="7528" y="0"/>
                    <a:pt x="7528" y="0"/>
                  </a:cubicBezTo>
                  <a:cubicBezTo>
                    <a:pt x="7668" y="0"/>
                    <a:pt x="7770" y="87"/>
                    <a:pt x="7732" y="248"/>
                  </a:cubicBezTo>
                  <a:lnTo>
                    <a:pt x="6453" y="500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52" name="Freeform 8"/>
            <p:cNvSpPr>
              <a:spLocks noEditPoints="1"/>
            </p:cNvSpPr>
            <p:nvPr/>
          </p:nvSpPr>
          <p:spPr bwMode="auto">
            <a:xfrm>
              <a:off x="3598736" y="3217063"/>
              <a:ext cx="345026" cy="377129"/>
            </a:xfrm>
            <a:custGeom>
              <a:avLst/>
              <a:gdLst>
                <a:gd name="T0" fmla="*/ 2429 w 4882"/>
                <a:gd name="T1" fmla="*/ 723 h 5336"/>
                <a:gd name="T2" fmla="*/ 1061 w 4882"/>
                <a:gd name="T3" fmla="*/ 2654 h 5336"/>
                <a:gd name="T4" fmla="*/ 2429 w 4882"/>
                <a:gd name="T5" fmla="*/ 4624 h 5336"/>
                <a:gd name="T6" fmla="*/ 3796 w 4882"/>
                <a:gd name="T7" fmla="*/ 2654 h 5336"/>
                <a:gd name="T8" fmla="*/ 2429 w 4882"/>
                <a:gd name="T9" fmla="*/ 723 h 5336"/>
                <a:gd name="T10" fmla="*/ 2454 w 4882"/>
                <a:gd name="T11" fmla="*/ 5336 h 5336"/>
                <a:gd name="T12" fmla="*/ 0 w 4882"/>
                <a:gd name="T13" fmla="*/ 2654 h 5336"/>
                <a:gd name="T14" fmla="*/ 2454 w 4882"/>
                <a:gd name="T15" fmla="*/ 0 h 5336"/>
                <a:gd name="T16" fmla="*/ 4882 w 4882"/>
                <a:gd name="T17" fmla="*/ 2654 h 5336"/>
                <a:gd name="T18" fmla="*/ 2454 w 4882"/>
                <a:gd name="T19" fmla="*/ 5336 h 5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82" h="5336">
                  <a:moveTo>
                    <a:pt x="2429" y="723"/>
                  </a:moveTo>
                  <a:cubicBezTo>
                    <a:pt x="1547" y="723"/>
                    <a:pt x="1061" y="1359"/>
                    <a:pt x="1061" y="2654"/>
                  </a:cubicBezTo>
                  <a:cubicBezTo>
                    <a:pt x="1061" y="3982"/>
                    <a:pt x="1547" y="4624"/>
                    <a:pt x="2429" y="4624"/>
                  </a:cubicBezTo>
                  <a:cubicBezTo>
                    <a:pt x="3311" y="4624"/>
                    <a:pt x="3796" y="3982"/>
                    <a:pt x="3796" y="2654"/>
                  </a:cubicBezTo>
                  <a:cubicBezTo>
                    <a:pt x="3796" y="1359"/>
                    <a:pt x="3311" y="723"/>
                    <a:pt x="2429" y="723"/>
                  </a:cubicBezTo>
                  <a:moveTo>
                    <a:pt x="2454" y="5336"/>
                  </a:moveTo>
                  <a:cubicBezTo>
                    <a:pt x="972" y="5336"/>
                    <a:pt x="0" y="4316"/>
                    <a:pt x="0" y="2654"/>
                  </a:cubicBezTo>
                  <a:cubicBezTo>
                    <a:pt x="0" y="1003"/>
                    <a:pt x="972" y="0"/>
                    <a:pt x="2454" y="0"/>
                  </a:cubicBezTo>
                  <a:cubicBezTo>
                    <a:pt x="3937" y="0"/>
                    <a:pt x="4882" y="1003"/>
                    <a:pt x="4882" y="2654"/>
                  </a:cubicBezTo>
                  <a:cubicBezTo>
                    <a:pt x="4882" y="4316"/>
                    <a:pt x="3937" y="5336"/>
                    <a:pt x="2454" y="533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53" name="Freeform 9"/>
            <p:cNvSpPr>
              <a:spLocks/>
            </p:cNvSpPr>
            <p:nvPr/>
          </p:nvSpPr>
          <p:spPr bwMode="auto">
            <a:xfrm>
              <a:off x="4069632" y="3217063"/>
              <a:ext cx="224034" cy="373658"/>
            </a:xfrm>
            <a:custGeom>
              <a:avLst/>
              <a:gdLst>
                <a:gd name="T0" fmla="*/ 2978 w 3170"/>
                <a:gd name="T1" fmla="*/ 822 h 5287"/>
                <a:gd name="T2" fmla="*/ 2606 w 3170"/>
                <a:gd name="T3" fmla="*/ 1013 h 5287"/>
                <a:gd name="T4" fmla="*/ 1892 w 3170"/>
                <a:gd name="T5" fmla="*/ 895 h 5287"/>
                <a:gd name="T6" fmla="*/ 1023 w 3170"/>
                <a:gd name="T7" fmla="*/ 2256 h 5287"/>
                <a:gd name="T8" fmla="*/ 1023 w 3170"/>
                <a:gd name="T9" fmla="*/ 5073 h 5287"/>
                <a:gd name="T10" fmla="*/ 754 w 3170"/>
                <a:gd name="T11" fmla="*/ 5287 h 5287"/>
                <a:gd name="T12" fmla="*/ 268 w 3170"/>
                <a:gd name="T13" fmla="*/ 5287 h 5287"/>
                <a:gd name="T14" fmla="*/ 0 w 3170"/>
                <a:gd name="T15" fmla="*/ 5073 h 5287"/>
                <a:gd name="T16" fmla="*/ 0 w 3170"/>
                <a:gd name="T17" fmla="*/ 304 h 5287"/>
                <a:gd name="T18" fmla="*/ 268 w 3170"/>
                <a:gd name="T19" fmla="*/ 87 h 5287"/>
                <a:gd name="T20" fmla="*/ 562 w 3170"/>
                <a:gd name="T21" fmla="*/ 87 h 5287"/>
                <a:gd name="T22" fmla="*/ 831 w 3170"/>
                <a:gd name="T23" fmla="*/ 250 h 5287"/>
                <a:gd name="T24" fmla="*/ 1010 w 3170"/>
                <a:gd name="T25" fmla="*/ 832 h 5287"/>
                <a:gd name="T26" fmla="*/ 2441 w 3170"/>
                <a:gd name="T27" fmla="*/ 0 h 5287"/>
                <a:gd name="T28" fmla="*/ 3106 w 3170"/>
                <a:gd name="T29" fmla="*/ 378 h 5287"/>
                <a:gd name="T30" fmla="*/ 2978 w 3170"/>
                <a:gd name="T31" fmla="*/ 822 h 5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70" h="5287">
                  <a:moveTo>
                    <a:pt x="2978" y="822"/>
                  </a:moveTo>
                  <a:cubicBezTo>
                    <a:pt x="2940" y="971"/>
                    <a:pt x="2825" y="1068"/>
                    <a:pt x="2606" y="1013"/>
                  </a:cubicBezTo>
                  <a:cubicBezTo>
                    <a:pt x="2428" y="971"/>
                    <a:pt x="2135" y="895"/>
                    <a:pt x="1892" y="895"/>
                  </a:cubicBezTo>
                  <a:cubicBezTo>
                    <a:pt x="1521" y="895"/>
                    <a:pt x="1023" y="1317"/>
                    <a:pt x="1023" y="2256"/>
                  </a:cubicBezTo>
                  <a:cubicBezTo>
                    <a:pt x="1023" y="5073"/>
                    <a:pt x="1023" y="5073"/>
                    <a:pt x="1023" y="5073"/>
                  </a:cubicBezTo>
                  <a:cubicBezTo>
                    <a:pt x="1023" y="5191"/>
                    <a:pt x="894" y="5287"/>
                    <a:pt x="754" y="5287"/>
                  </a:cubicBezTo>
                  <a:cubicBezTo>
                    <a:pt x="268" y="5287"/>
                    <a:pt x="268" y="5287"/>
                    <a:pt x="268" y="5287"/>
                  </a:cubicBezTo>
                  <a:cubicBezTo>
                    <a:pt x="128" y="5287"/>
                    <a:pt x="0" y="5191"/>
                    <a:pt x="0" y="5073"/>
                  </a:cubicBezTo>
                  <a:cubicBezTo>
                    <a:pt x="0" y="304"/>
                    <a:pt x="0" y="304"/>
                    <a:pt x="0" y="304"/>
                  </a:cubicBezTo>
                  <a:cubicBezTo>
                    <a:pt x="0" y="175"/>
                    <a:pt x="128" y="87"/>
                    <a:pt x="268" y="87"/>
                  </a:cubicBezTo>
                  <a:cubicBezTo>
                    <a:pt x="562" y="87"/>
                    <a:pt x="562" y="87"/>
                    <a:pt x="562" y="87"/>
                  </a:cubicBezTo>
                  <a:cubicBezTo>
                    <a:pt x="690" y="87"/>
                    <a:pt x="792" y="142"/>
                    <a:pt x="831" y="250"/>
                  </a:cubicBezTo>
                  <a:cubicBezTo>
                    <a:pt x="1010" y="832"/>
                    <a:pt x="1010" y="832"/>
                    <a:pt x="1010" y="832"/>
                  </a:cubicBezTo>
                  <a:cubicBezTo>
                    <a:pt x="1368" y="326"/>
                    <a:pt x="1853" y="0"/>
                    <a:pt x="2441" y="0"/>
                  </a:cubicBezTo>
                  <a:cubicBezTo>
                    <a:pt x="2850" y="0"/>
                    <a:pt x="3170" y="162"/>
                    <a:pt x="3106" y="378"/>
                  </a:cubicBezTo>
                  <a:lnTo>
                    <a:pt x="2978" y="82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54" name="Freeform 10"/>
            <p:cNvSpPr>
              <a:spLocks noEditPoints="1"/>
            </p:cNvSpPr>
            <p:nvPr/>
          </p:nvSpPr>
          <p:spPr bwMode="auto">
            <a:xfrm>
              <a:off x="4807912" y="3045268"/>
              <a:ext cx="316124" cy="547218"/>
            </a:xfrm>
            <a:custGeom>
              <a:avLst/>
              <a:gdLst>
                <a:gd name="T0" fmla="*/ 2261 w 4473"/>
                <a:gd name="T1" fmla="*/ 3110 h 7743"/>
                <a:gd name="T2" fmla="*/ 1405 w 4473"/>
                <a:gd name="T3" fmla="*/ 3532 h 7743"/>
                <a:gd name="T4" fmla="*/ 1086 w 4473"/>
                <a:gd name="T5" fmla="*/ 5072 h 7743"/>
                <a:gd name="T6" fmla="*/ 2248 w 4473"/>
                <a:gd name="T7" fmla="*/ 7028 h 7743"/>
                <a:gd name="T8" fmla="*/ 3500 w 4473"/>
                <a:gd name="T9" fmla="*/ 5093 h 7743"/>
                <a:gd name="T10" fmla="*/ 2261 w 4473"/>
                <a:gd name="T11" fmla="*/ 3110 h 7743"/>
                <a:gd name="T12" fmla="*/ 4205 w 4473"/>
                <a:gd name="T13" fmla="*/ 7657 h 7743"/>
                <a:gd name="T14" fmla="*/ 3935 w 4473"/>
                <a:gd name="T15" fmla="*/ 7657 h 7743"/>
                <a:gd name="T16" fmla="*/ 3604 w 4473"/>
                <a:gd name="T17" fmla="*/ 7440 h 7743"/>
                <a:gd name="T18" fmla="*/ 3500 w 4473"/>
                <a:gd name="T19" fmla="*/ 7006 h 7743"/>
                <a:gd name="T20" fmla="*/ 2006 w 4473"/>
                <a:gd name="T21" fmla="*/ 7743 h 7743"/>
                <a:gd name="T22" fmla="*/ 0 w 4473"/>
                <a:gd name="T23" fmla="*/ 5083 h 7743"/>
                <a:gd name="T24" fmla="*/ 613 w 4473"/>
                <a:gd name="T25" fmla="*/ 2980 h 7743"/>
                <a:gd name="T26" fmla="*/ 2044 w 4473"/>
                <a:gd name="T27" fmla="*/ 2395 h 7743"/>
                <a:gd name="T28" fmla="*/ 3476 w 4473"/>
                <a:gd name="T29" fmla="*/ 3164 h 7743"/>
                <a:gd name="T30" fmla="*/ 3476 w 4473"/>
                <a:gd name="T31" fmla="*/ 216 h 7743"/>
                <a:gd name="T32" fmla="*/ 3745 w 4473"/>
                <a:gd name="T33" fmla="*/ 0 h 7743"/>
                <a:gd name="T34" fmla="*/ 4205 w 4473"/>
                <a:gd name="T35" fmla="*/ 0 h 7743"/>
                <a:gd name="T36" fmla="*/ 4473 w 4473"/>
                <a:gd name="T37" fmla="*/ 216 h 7743"/>
                <a:gd name="T38" fmla="*/ 4473 w 4473"/>
                <a:gd name="T39" fmla="*/ 7440 h 7743"/>
                <a:gd name="T40" fmla="*/ 4205 w 4473"/>
                <a:gd name="T41" fmla="*/ 7657 h 7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73" h="7743">
                  <a:moveTo>
                    <a:pt x="2261" y="3110"/>
                  </a:moveTo>
                  <a:cubicBezTo>
                    <a:pt x="1877" y="3110"/>
                    <a:pt x="1584" y="3251"/>
                    <a:pt x="1405" y="3532"/>
                  </a:cubicBezTo>
                  <a:cubicBezTo>
                    <a:pt x="1226" y="3814"/>
                    <a:pt x="1086" y="4281"/>
                    <a:pt x="1086" y="5072"/>
                  </a:cubicBezTo>
                  <a:cubicBezTo>
                    <a:pt x="1086" y="6459"/>
                    <a:pt x="1444" y="7028"/>
                    <a:pt x="2248" y="7028"/>
                  </a:cubicBezTo>
                  <a:cubicBezTo>
                    <a:pt x="3080" y="7028"/>
                    <a:pt x="3500" y="6394"/>
                    <a:pt x="3500" y="5093"/>
                  </a:cubicBezTo>
                  <a:cubicBezTo>
                    <a:pt x="3500" y="3803"/>
                    <a:pt x="3040" y="3110"/>
                    <a:pt x="2261" y="3110"/>
                  </a:cubicBezTo>
                  <a:moveTo>
                    <a:pt x="4205" y="7657"/>
                  </a:moveTo>
                  <a:cubicBezTo>
                    <a:pt x="3935" y="7657"/>
                    <a:pt x="3935" y="7657"/>
                    <a:pt x="3935" y="7657"/>
                  </a:cubicBezTo>
                  <a:cubicBezTo>
                    <a:pt x="3745" y="7657"/>
                    <a:pt x="3642" y="7592"/>
                    <a:pt x="3604" y="7440"/>
                  </a:cubicBezTo>
                  <a:cubicBezTo>
                    <a:pt x="3500" y="7006"/>
                    <a:pt x="3500" y="7006"/>
                    <a:pt x="3500" y="7006"/>
                  </a:cubicBezTo>
                  <a:cubicBezTo>
                    <a:pt x="3131" y="7537"/>
                    <a:pt x="2670" y="7743"/>
                    <a:pt x="2006" y="7743"/>
                  </a:cubicBezTo>
                  <a:cubicBezTo>
                    <a:pt x="689" y="7743"/>
                    <a:pt x="0" y="6838"/>
                    <a:pt x="0" y="5083"/>
                  </a:cubicBezTo>
                  <a:cubicBezTo>
                    <a:pt x="0" y="4010"/>
                    <a:pt x="178" y="3478"/>
                    <a:pt x="613" y="2980"/>
                  </a:cubicBezTo>
                  <a:cubicBezTo>
                    <a:pt x="946" y="2600"/>
                    <a:pt x="1495" y="2395"/>
                    <a:pt x="2044" y="2395"/>
                  </a:cubicBezTo>
                  <a:cubicBezTo>
                    <a:pt x="2670" y="2395"/>
                    <a:pt x="3143" y="2655"/>
                    <a:pt x="3476" y="3164"/>
                  </a:cubicBezTo>
                  <a:cubicBezTo>
                    <a:pt x="3476" y="216"/>
                    <a:pt x="3476" y="216"/>
                    <a:pt x="3476" y="216"/>
                  </a:cubicBezTo>
                  <a:cubicBezTo>
                    <a:pt x="3476" y="87"/>
                    <a:pt x="3604" y="0"/>
                    <a:pt x="3745" y="0"/>
                  </a:cubicBezTo>
                  <a:cubicBezTo>
                    <a:pt x="4205" y="0"/>
                    <a:pt x="4205" y="0"/>
                    <a:pt x="4205" y="0"/>
                  </a:cubicBezTo>
                  <a:cubicBezTo>
                    <a:pt x="4345" y="0"/>
                    <a:pt x="4473" y="87"/>
                    <a:pt x="4473" y="216"/>
                  </a:cubicBezTo>
                  <a:cubicBezTo>
                    <a:pt x="4473" y="7440"/>
                    <a:pt x="4473" y="7440"/>
                    <a:pt x="4473" y="7440"/>
                  </a:cubicBezTo>
                  <a:cubicBezTo>
                    <a:pt x="4473" y="7559"/>
                    <a:pt x="4344" y="7657"/>
                    <a:pt x="4205" y="765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55" name="Freeform 11"/>
            <p:cNvSpPr>
              <a:spLocks/>
            </p:cNvSpPr>
            <p:nvPr/>
          </p:nvSpPr>
          <p:spPr bwMode="auto">
            <a:xfrm>
              <a:off x="4413340" y="3051640"/>
              <a:ext cx="303199" cy="539858"/>
            </a:xfrm>
            <a:custGeom>
              <a:avLst/>
              <a:gdLst>
                <a:gd name="T0" fmla="*/ 4052 w 4290"/>
                <a:gd name="T1" fmla="*/ 7639 h 7639"/>
                <a:gd name="T2" fmla="*/ 3273 w 4290"/>
                <a:gd name="T3" fmla="*/ 7639 h 7639"/>
                <a:gd name="T4" fmla="*/ 2966 w 4290"/>
                <a:gd name="T5" fmla="*/ 7454 h 7639"/>
                <a:gd name="T6" fmla="*/ 997 w 4290"/>
                <a:gd name="T7" fmla="*/ 4952 h 7639"/>
                <a:gd name="T8" fmla="*/ 997 w 4290"/>
                <a:gd name="T9" fmla="*/ 7422 h 7639"/>
                <a:gd name="T10" fmla="*/ 728 w 4290"/>
                <a:gd name="T11" fmla="*/ 7639 h 7639"/>
                <a:gd name="T12" fmla="*/ 268 w 4290"/>
                <a:gd name="T13" fmla="*/ 7639 h 7639"/>
                <a:gd name="T14" fmla="*/ 0 w 4290"/>
                <a:gd name="T15" fmla="*/ 7422 h 7639"/>
                <a:gd name="T16" fmla="*/ 0 w 4290"/>
                <a:gd name="T17" fmla="*/ 215 h 7639"/>
                <a:gd name="T18" fmla="*/ 268 w 4290"/>
                <a:gd name="T19" fmla="*/ 0 h 7639"/>
                <a:gd name="T20" fmla="*/ 728 w 4290"/>
                <a:gd name="T21" fmla="*/ 0 h 7639"/>
                <a:gd name="T22" fmla="*/ 997 w 4290"/>
                <a:gd name="T23" fmla="*/ 215 h 7639"/>
                <a:gd name="T24" fmla="*/ 997 w 4290"/>
                <a:gd name="T25" fmla="*/ 4854 h 7639"/>
                <a:gd name="T26" fmla="*/ 3026 w 4290"/>
                <a:gd name="T27" fmla="*/ 2600 h 7639"/>
                <a:gd name="T28" fmla="*/ 3359 w 4290"/>
                <a:gd name="T29" fmla="*/ 2438 h 7639"/>
                <a:gd name="T30" fmla="*/ 4048 w 4290"/>
                <a:gd name="T31" fmla="*/ 2438 h 7639"/>
                <a:gd name="T32" fmla="*/ 4188 w 4290"/>
                <a:gd name="T33" fmla="*/ 2697 h 7639"/>
                <a:gd name="T34" fmla="*/ 2033 w 4290"/>
                <a:gd name="T35" fmla="*/ 4864 h 7639"/>
                <a:gd name="T36" fmla="*/ 4193 w 4290"/>
                <a:gd name="T37" fmla="*/ 7379 h 7639"/>
                <a:gd name="T38" fmla="*/ 4052 w 4290"/>
                <a:gd name="T39" fmla="*/ 7639 h 7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290" h="7639">
                  <a:moveTo>
                    <a:pt x="4052" y="7639"/>
                  </a:moveTo>
                  <a:cubicBezTo>
                    <a:pt x="3273" y="7639"/>
                    <a:pt x="3273" y="7639"/>
                    <a:pt x="3273" y="7639"/>
                  </a:cubicBezTo>
                  <a:cubicBezTo>
                    <a:pt x="3145" y="7639"/>
                    <a:pt x="3041" y="7562"/>
                    <a:pt x="2966" y="7454"/>
                  </a:cubicBezTo>
                  <a:cubicBezTo>
                    <a:pt x="997" y="4952"/>
                    <a:pt x="997" y="4952"/>
                    <a:pt x="997" y="4952"/>
                  </a:cubicBezTo>
                  <a:cubicBezTo>
                    <a:pt x="997" y="7422"/>
                    <a:pt x="997" y="7422"/>
                    <a:pt x="997" y="7422"/>
                  </a:cubicBezTo>
                  <a:cubicBezTo>
                    <a:pt x="997" y="7541"/>
                    <a:pt x="870" y="7639"/>
                    <a:pt x="728" y="7639"/>
                  </a:cubicBezTo>
                  <a:cubicBezTo>
                    <a:pt x="268" y="7639"/>
                    <a:pt x="268" y="7639"/>
                    <a:pt x="268" y="7639"/>
                  </a:cubicBezTo>
                  <a:cubicBezTo>
                    <a:pt x="128" y="7639"/>
                    <a:pt x="0" y="7541"/>
                    <a:pt x="0" y="7422"/>
                  </a:cubicBezTo>
                  <a:cubicBezTo>
                    <a:pt x="0" y="215"/>
                    <a:pt x="0" y="215"/>
                    <a:pt x="0" y="215"/>
                  </a:cubicBezTo>
                  <a:cubicBezTo>
                    <a:pt x="0" y="84"/>
                    <a:pt x="129" y="0"/>
                    <a:pt x="268" y="0"/>
                  </a:cubicBezTo>
                  <a:cubicBezTo>
                    <a:pt x="728" y="0"/>
                    <a:pt x="728" y="0"/>
                    <a:pt x="728" y="0"/>
                  </a:cubicBezTo>
                  <a:cubicBezTo>
                    <a:pt x="870" y="0"/>
                    <a:pt x="997" y="84"/>
                    <a:pt x="997" y="215"/>
                  </a:cubicBezTo>
                  <a:cubicBezTo>
                    <a:pt x="997" y="4854"/>
                    <a:pt x="997" y="4854"/>
                    <a:pt x="997" y="4854"/>
                  </a:cubicBezTo>
                  <a:cubicBezTo>
                    <a:pt x="3026" y="2600"/>
                    <a:pt x="3026" y="2600"/>
                    <a:pt x="3026" y="2600"/>
                  </a:cubicBezTo>
                  <a:cubicBezTo>
                    <a:pt x="3089" y="2514"/>
                    <a:pt x="3192" y="2438"/>
                    <a:pt x="3359" y="2438"/>
                  </a:cubicBezTo>
                  <a:cubicBezTo>
                    <a:pt x="4048" y="2438"/>
                    <a:pt x="4048" y="2438"/>
                    <a:pt x="4048" y="2438"/>
                  </a:cubicBezTo>
                  <a:cubicBezTo>
                    <a:pt x="4226" y="2438"/>
                    <a:pt x="4290" y="2589"/>
                    <a:pt x="4188" y="2697"/>
                  </a:cubicBezTo>
                  <a:cubicBezTo>
                    <a:pt x="2033" y="4864"/>
                    <a:pt x="2033" y="4864"/>
                    <a:pt x="2033" y="4864"/>
                  </a:cubicBezTo>
                  <a:cubicBezTo>
                    <a:pt x="4193" y="7379"/>
                    <a:pt x="4193" y="7379"/>
                    <a:pt x="4193" y="7379"/>
                  </a:cubicBezTo>
                  <a:cubicBezTo>
                    <a:pt x="4283" y="7487"/>
                    <a:pt x="4231" y="7639"/>
                    <a:pt x="4052" y="7639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56" name="Freeform 12"/>
            <p:cNvSpPr>
              <a:spLocks/>
            </p:cNvSpPr>
            <p:nvPr/>
          </p:nvSpPr>
          <p:spPr bwMode="auto">
            <a:xfrm>
              <a:off x="5651418" y="3223435"/>
              <a:ext cx="345654" cy="520650"/>
            </a:xfrm>
            <a:custGeom>
              <a:avLst/>
              <a:gdLst>
                <a:gd name="T0" fmla="*/ 52 w 4891"/>
                <a:gd name="T1" fmla="*/ 214 h 7367"/>
                <a:gd name="T2" fmla="*/ 282 w 4891"/>
                <a:gd name="T3" fmla="*/ 0 h 7367"/>
                <a:gd name="T4" fmla="*/ 884 w 4891"/>
                <a:gd name="T5" fmla="*/ 0 h 7367"/>
                <a:gd name="T6" fmla="*/ 1221 w 4891"/>
                <a:gd name="T7" fmla="*/ 214 h 7367"/>
                <a:gd name="T8" fmla="*/ 2411 w 4891"/>
                <a:gd name="T9" fmla="*/ 3356 h 7367"/>
                <a:gd name="T10" fmla="*/ 2546 w 4891"/>
                <a:gd name="T11" fmla="*/ 3898 h 7367"/>
                <a:gd name="T12" fmla="*/ 2761 w 4891"/>
                <a:gd name="T13" fmla="*/ 3164 h 7367"/>
                <a:gd name="T14" fmla="*/ 3716 w 4891"/>
                <a:gd name="T15" fmla="*/ 202 h 7367"/>
                <a:gd name="T16" fmla="*/ 4042 w 4891"/>
                <a:gd name="T17" fmla="*/ 0 h 7367"/>
                <a:gd name="T18" fmla="*/ 4621 w 4891"/>
                <a:gd name="T19" fmla="*/ 0 h 7367"/>
                <a:gd name="T20" fmla="*/ 4850 w 4891"/>
                <a:gd name="T21" fmla="*/ 214 h 7367"/>
                <a:gd name="T22" fmla="*/ 2868 w 4891"/>
                <a:gd name="T23" fmla="*/ 5919 h 7367"/>
                <a:gd name="T24" fmla="*/ 1599 w 4891"/>
                <a:gd name="T25" fmla="*/ 7218 h 7367"/>
                <a:gd name="T26" fmla="*/ 1316 w 4891"/>
                <a:gd name="T27" fmla="*/ 7325 h 7367"/>
                <a:gd name="T28" fmla="*/ 966 w 4891"/>
                <a:gd name="T29" fmla="*/ 7231 h 7367"/>
                <a:gd name="T30" fmla="*/ 778 w 4891"/>
                <a:gd name="T31" fmla="*/ 6931 h 7367"/>
                <a:gd name="T32" fmla="*/ 912 w 4891"/>
                <a:gd name="T33" fmla="*/ 6633 h 7367"/>
                <a:gd name="T34" fmla="*/ 1113 w 4891"/>
                <a:gd name="T35" fmla="*/ 6557 h 7367"/>
                <a:gd name="T36" fmla="*/ 2149 w 4891"/>
                <a:gd name="T37" fmla="*/ 5118 h 7367"/>
                <a:gd name="T38" fmla="*/ 52 w 4891"/>
                <a:gd name="T39" fmla="*/ 214 h 7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891" h="7367">
                  <a:moveTo>
                    <a:pt x="52" y="214"/>
                  </a:moveTo>
                  <a:cubicBezTo>
                    <a:pt x="0" y="95"/>
                    <a:pt x="134" y="0"/>
                    <a:pt x="282" y="0"/>
                  </a:cubicBezTo>
                  <a:cubicBezTo>
                    <a:pt x="884" y="0"/>
                    <a:pt x="884" y="0"/>
                    <a:pt x="884" y="0"/>
                  </a:cubicBezTo>
                  <a:cubicBezTo>
                    <a:pt x="1045" y="0"/>
                    <a:pt x="1166" y="75"/>
                    <a:pt x="1221" y="214"/>
                  </a:cubicBezTo>
                  <a:cubicBezTo>
                    <a:pt x="2411" y="3356"/>
                    <a:pt x="2411" y="3356"/>
                    <a:pt x="2411" y="3356"/>
                  </a:cubicBezTo>
                  <a:cubicBezTo>
                    <a:pt x="2464" y="3506"/>
                    <a:pt x="2518" y="3728"/>
                    <a:pt x="2546" y="3898"/>
                  </a:cubicBezTo>
                  <a:cubicBezTo>
                    <a:pt x="2585" y="3739"/>
                    <a:pt x="2666" y="3430"/>
                    <a:pt x="2761" y="3164"/>
                  </a:cubicBezTo>
                  <a:cubicBezTo>
                    <a:pt x="3716" y="202"/>
                    <a:pt x="3716" y="202"/>
                    <a:pt x="3716" y="202"/>
                  </a:cubicBezTo>
                  <a:cubicBezTo>
                    <a:pt x="3757" y="65"/>
                    <a:pt x="3878" y="0"/>
                    <a:pt x="4042" y="0"/>
                  </a:cubicBezTo>
                  <a:cubicBezTo>
                    <a:pt x="4621" y="0"/>
                    <a:pt x="4621" y="0"/>
                    <a:pt x="4621" y="0"/>
                  </a:cubicBezTo>
                  <a:cubicBezTo>
                    <a:pt x="4769" y="0"/>
                    <a:pt x="4891" y="95"/>
                    <a:pt x="4850" y="214"/>
                  </a:cubicBezTo>
                  <a:cubicBezTo>
                    <a:pt x="2868" y="5919"/>
                    <a:pt x="2868" y="5919"/>
                    <a:pt x="2868" y="5919"/>
                  </a:cubicBezTo>
                  <a:cubicBezTo>
                    <a:pt x="2665" y="6504"/>
                    <a:pt x="2274" y="6962"/>
                    <a:pt x="1599" y="7218"/>
                  </a:cubicBezTo>
                  <a:cubicBezTo>
                    <a:pt x="1316" y="7325"/>
                    <a:pt x="1316" y="7325"/>
                    <a:pt x="1316" y="7325"/>
                  </a:cubicBezTo>
                  <a:cubicBezTo>
                    <a:pt x="1195" y="7367"/>
                    <a:pt x="1034" y="7334"/>
                    <a:pt x="966" y="7231"/>
                  </a:cubicBezTo>
                  <a:cubicBezTo>
                    <a:pt x="778" y="6931"/>
                    <a:pt x="778" y="6931"/>
                    <a:pt x="778" y="6931"/>
                  </a:cubicBezTo>
                  <a:cubicBezTo>
                    <a:pt x="723" y="6845"/>
                    <a:pt x="790" y="6675"/>
                    <a:pt x="912" y="6633"/>
                  </a:cubicBezTo>
                  <a:cubicBezTo>
                    <a:pt x="1113" y="6557"/>
                    <a:pt x="1113" y="6557"/>
                    <a:pt x="1113" y="6557"/>
                  </a:cubicBezTo>
                  <a:cubicBezTo>
                    <a:pt x="1618" y="6374"/>
                    <a:pt x="1989" y="5822"/>
                    <a:pt x="2149" y="5118"/>
                  </a:cubicBezTo>
                  <a:lnTo>
                    <a:pt x="52" y="2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57" name="Freeform 13"/>
            <p:cNvSpPr>
              <a:spLocks noEditPoints="1"/>
            </p:cNvSpPr>
            <p:nvPr/>
          </p:nvSpPr>
          <p:spPr bwMode="auto">
            <a:xfrm>
              <a:off x="5253376" y="3217063"/>
              <a:ext cx="325399" cy="375991"/>
            </a:xfrm>
            <a:custGeom>
              <a:avLst/>
              <a:gdLst>
                <a:gd name="T0" fmla="*/ 2328 w 4604"/>
                <a:gd name="T1" fmla="*/ 4604 h 5320"/>
                <a:gd name="T2" fmla="*/ 1062 w 4604"/>
                <a:gd name="T3" fmla="*/ 2659 h 5320"/>
                <a:gd name="T4" fmla="*/ 2328 w 4604"/>
                <a:gd name="T5" fmla="*/ 725 h 5320"/>
                <a:gd name="T6" fmla="*/ 3627 w 4604"/>
                <a:gd name="T7" fmla="*/ 2659 h 5320"/>
                <a:gd name="T8" fmla="*/ 2328 w 4604"/>
                <a:gd name="T9" fmla="*/ 4604 h 5320"/>
                <a:gd name="T10" fmla="*/ 2352 w 4604"/>
                <a:gd name="T11" fmla="*/ 0 h 5320"/>
                <a:gd name="T12" fmla="*/ 0 w 4604"/>
                <a:gd name="T13" fmla="*/ 2658 h 5320"/>
                <a:gd name="T14" fmla="*/ 2278 w 4604"/>
                <a:gd name="T15" fmla="*/ 5320 h 5320"/>
                <a:gd name="T16" fmla="*/ 2280 w 4604"/>
                <a:gd name="T17" fmla="*/ 5320 h 5320"/>
                <a:gd name="T18" fmla="*/ 3630 w 4604"/>
                <a:gd name="T19" fmla="*/ 4584 h 5320"/>
                <a:gd name="T20" fmla="*/ 3731 w 4604"/>
                <a:gd name="T21" fmla="*/ 5030 h 5320"/>
                <a:gd name="T22" fmla="*/ 4065 w 4604"/>
                <a:gd name="T23" fmla="*/ 5246 h 5320"/>
                <a:gd name="T24" fmla="*/ 4333 w 4604"/>
                <a:gd name="T25" fmla="*/ 5246 h 5320"/>
                <a:gd name="T26" fmla="*/ 4602 w 4604"/>
                <a:gd name="T27" fmla="*/ 5030 h 5320"/>
                <a:gd name="T28" fmla="*/ 4604 w 4604"/>
                <a:gd name="T29" fmla="*/ 2645 h 5320"/>
                <a:gd name="T30" fmla="*/ 4604 w 4604"/>
                <a:gd name="T31" fmla="*/ 2645 h 5320"/>
                <a:gd name="T32" fmla="*/ 2352 w 4604"/>
                <a:gd name="T33" fmla="*/ 0 h 5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04" h="5320">
                  <a:moveTo>
                    <a:pt x="2328" y="4604"/>
                  </a:moveTo>
                  <a:cubicBezTo>
                    <a:pt x="1445" y="4604"/>
                    <a:pt x="1062" y="3988"/>
                    <a:pt x="1062" y="2659"/>
                  </a:cubicBezTo>
                  <a:cubicBezTo>
                    <a:pt x="1062" y="1362"/>
                    <a:pt x="1445" y="725"/>
                    <a:pt x="2328" y="725"/>
                  </a:cubicBezTo>
                  <a:cubicBezTo>
                    <a:pt x="3211" y="725"/>
                    <a:pt x="3627" y="1362"/>
                    <a:pt x="3627" y="2659"/>
                  </a:cubicBezTo>
                  <a:cubicBezTo>
                    <a:pt x="3627" y="3988"/>
                    <a:pt x="3211" y="4604"/>
                    <a:pt x="2328" y="4604"/>
                  </a:cubicBezTo>
                  <a:moveTo>
                    <a:pt x="2352" y="0"/>
                  </a:moveTo>
                  <a:cubicBezTo>
                    <a:pt x="868" y="0"/>
                    <a:pt x="0" y="1007"/>
                    <a:pt x="0" y="2658"/>
                  </a:cubicBezTo>
                  <a:cubicBezTo>
                    <a:pt x="0" y="4324"/>
                    <a:pt x="890" y="5320"/>
                    <a:pt x="2278" y="5320"/>
                  </a:cubicBezTo>
                  <a:cubicBezTo>
                    <a:pt x="2280" y="5320"/>
                    <a:pt x="2280" y="5320"/>
                    <a:pt x="2280" y="5320"/>
                  </a:cubicBezTo>
                  <a:cubicBezTo>
                    <a:pt x="2875" y="5320"/>
                    <a:pt x="3260" y="5114"/>
                    <a:pt x="3630" y="4584"/>
                  </a:cubicBezTo>
                  <a:cubicBezTo>
                    <a:pt x="3731" y="5030"/>
                    <a:pt x="3731" y="5030"/>
                    <a:pt x="3731" y="5030"/>
                  </a:cubicBezTo>
                  <a:cubicBezTo>
                    <a:pt x="3769" y="5181"/>
                    <a:pt x="3872" y="5246"/>
                    <a:pt x="4065" y="5246"/>
                  </a:cubicBezTo>
                  <a:cubicBezTo>
                    <a:pt x="4333" y="5246"/>
                    <a:pt x="4333" y="5246"/>
                    <a:pt x="4333" y="5246"/>
                  </a:cubicBezTo>
                  <a:cubicBezTo>
                    <a:pt x="4475" y="5246"/>
                    <a:pt x="4602" y="5148"/>
                    <a:pt x="4602" y="5030"/>
                  </a:cubicBezTo>
                  <a:cubicBezTo>
                    <a:pt x="4604" y="2645"/>
                    <a:pt x="4604" y="2645"/>
                    <a:pt x="4604" y="2645"/>
                  </a:cubicBezTo>
                  <a:cubicBezTo>
                    <a:pt x="4604" y="2645"/>
                    <a:pt x="4604" y="2645"/>
                    <a:pt x="4604" y="2645"/>
                  </a:cubicBezTo>
                  <a:cubicBezTo>
                    <a:pt x="4604" y="993"/>
                    <a:pt x="3839" y="0"/>
                    <a:pt x="2352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58" name="Freeform 14"/>
            <p:cNvSpPr>
              <a:spLocks noEditPoints="1"/>
            </p:cNvSpPr>
            <p:nvPr/>
          </p:nvSpPr>
          <p:spPr bwMode="auto">
            <a:xfrm>
              <a:off x="5978852" y="3490731"/>
              <a:ext cx="98523" cy="98733"/>
            </a:xfrm>
            <a:custGeom>
              <a:avLst/>
              <a:gdLst>
                <a:gd name="T0" fmla="*/ 596 w 1394"/>
                <a:gd name="T1" fmla="*/ 642 h 1397"/>
                <a:gd name="T2" fmla="*/ 687 w 1394"/>
                <a:gd name="T3" fmla="*/ 642 h 1397"/>
                <a:gd name="T4" fmla="*/ 807 w 1394"/>
                <a:gd name="T5" fmla="*/ 614 h 1397"/>
                <a:gd name="T6" fmla="*/ 846 w 1394"/>
                <a:gd name="T7" fmla="*/ 532 h 1397"/>
                <a:gd name="T8" fmla="*/ 807 w 1394"/>
                <a:gd name="T9" fmla="*/ 445 h 1397"/>
                <a:gd name="T10" fmla="*/ 677 w 1394"/>
                <a:gd name="T11" fmla="*/ 417 h 1397"/>
                <a:gd name="T12" fmla="*/ 596 w 1394"/>
                <a:gd name="T13" fmla="*/ 417 h 1397"/>
                <a:gd name="T14" fmla="*/ 596 w 1394"/>
                <a:gd name="T15" fmla="*/ 642 h 1397"/>
                <a:gd name="T16" fmla="*/ 710 w 1394"/>
                <a:gd name="T17" fmla="*/ 297 h 1397"/>
                <a:gd name="T18" fmla="*/ 958 w 1394"/>
                <a:gd name="T19" fmla="*/ 353 h 1397"/>
                <a:gd name="T20" fmla="*/ 1040 w 1394"/>
                <a:gd name="T21" fmla="*/ 520 h 1397"/>
                <a:gd name="T22" fmla="*/ 996 w 1394"/>
                <a:gd name="T23" fmla="*/ 651 h 1397"/>
                <a:gd name="T24" fmla="*/ 872 w 1394"/>
                <a:gd name="T25" fmla="*/ 727 h 1397"/>
                <a:gd name="T26" fmla="*/ 1044 w 1394"/>
                <a:gd name="T27" fmla="*/ 1072 h 1397"/>
                <a:gd name="T28" fmla="*/ 835 w 1394"/>
                <a:gd name="T29" fmla="*/ 1072 h 1397"/>
                <a:gd name="T30" fmla="*/ 687 w 1394"/>
                <a:gd name="T31" fmla="*/ 755 h 1397"/>
                <a:gd name="T32" fmla="*/ 595 w 1394"/>
                <a:gd name="T33" fmla="*/ 755 h 1397"/>
                <a:gd name="T34" fmla="*/ 595 w 1394"/>
                <a:gd name="T35" fmla="*/ 1072 h 1397"/>
                <a:gd name="T36" fmla="*/ 407 w 1394"/>
                <a:gd name="T37" fmla="*/ 1072 h 1397"/>
                <a:gd name="T38" fmla="*/ 407 w 1394"/>
                <a:gd name="T39" fmla="*/ 297 h 1397"/>
                <a:gd name="T40" fmla="*/ 710 w 1394"/>
                <a:gd name="T41" fmla="*/ 297 h 1397"/>
                <a:gd name="T42" fmla="*/ 476 w 1394"/>
                <a:gd name="T43" fmla="*/ 158 h 1397"/>
                <a:gd name="T44" fmla="*/ 292 w 1394"/>
                <a:gd name="T45" fmla="*/ 280 h 1397"/>
                <a:gd name="T46" fmla="*/ 162 w 1394"/>
                <a:gd name="T47" fmla="*/ 474 h 1397"/>
                <a:gd name="T48" fmla="*/ 116 w 1394"/>
                <a:gd name="T49" fmla="*/ 698 h 1397"/>
                <a:gd name="T50" fmla="*/ 158 w 1394"/>
                <a:gd name="T51" fmla="*/ 919 h 1397"/>
                <a:gd name="T52" fmla="*/ 282 w 1394"/>
                <a:gd name="T53" fmla="*/ 1105 h 1397"/>
                <a:gd name="T54" fmla="*/ 472 w 1394"/>
                <a:gd name="T55" fmla="*/ 1235 h 1397"/>
                <a:gd name="T56" fmla="*/ 695 w 1394"/>
                <a:gd name="T57" fmla="*/ 1281 h 1397"/>
                <a:gd name="T58" fmla="*/ 914 w 1394"/>
                <a:gd name="T59" fmla="*/ 1237 h 1397"/>
                <a:gd name="T60" fmla="*/ 1107 w 1394"/>
                <a:gd name="T61" fmla="*/ 1111 h 1397"/>
                <a:gd name="T62" fmla="*/ 1234 w 1394"/>
                <a:gd name="T63" fmla="*/ 926 h 1397"/>
                <a:gd name="T64" fmla="*/ 1278 w 1394"/>
                <a:gd name="T65" fmla="*/ 709 h 1397"/>
                <a:gd name="T66" fmla="*/ 1237 w 1394"/>
                <a:gd name="T67" fmla="*/ 478 h 1397"/>
                <a:gd name="T68" fmla="*/ 1114 w 1394"/>
                <a:gd name="T69" fmla="*/ 289 h 1397"/>
                <a:gd name="T70" fmla="*/ 924 w 1394"/>
                <a:gd name="T71" fmla="*/ 158 h 1397"/>
                <a:gd name="T72" fmla="*/ 696 w 1394"/>
                <a:gd name="T73" fmla="*/ 115 h 1397"/>
                <a:gd name="T74" fmla="*/ 476 w 1394"/>
                <a:gd name="T75" fmla="*/ 158 h 1397"/>
                <a:gd name="T76" fmla="*/ 967 w 1394"/>
                <a:gd name="T77" fmla="*/ 53 h 1397"/>
                <a:gd name="T78" fmla="*/ 1196 w 1394"/>
                <a:gd name="T79" fmla="*/ 209 h 1397"/>
                <a:gd name="T80" fmla="*/ 1341 w 1394"/>
                <a:gd name="T81" fmla="*/ 432 h 1397"/>
                <a:gd name="T82" fmla="*/ 1394 w 1394"/>
                <a:gd name="T83" fmla="*/ 699 h 1397"/>
                <a:gd name="T84" fmla="*/ 1339 w 1394"/>
                <a:gd name="T85" fmla="*/ 968 h 1397"/>
                <a:gd name="T86" fmla="*/ 1188 w 1394"/>
                <a:gd name="T87" fmla="*/ 1194 h 1397"/>
                <a:gd name="T88" fmla="*/ 960 w 1394"/>
                <a:gd name="T89" fmla="*/ 1345 h 1397"/>
                <a:gd name="T90" fmla="*/ 696 w 1394"/>
                <a:gd name="T91" fmla="*/ 1397 h 1397"/>
                <a:gd name="T92" fmla="*/ 428 w 1394"/>
                <a:gd name="T93" fmla="*/ 1343 h 1397"/>
                <a:gd name="T94" fmla="*/ 200 w 1394"/>
                <a:gd name="T95" fmla="*/ 1185 h 1397"/>
                <a:gd name="T96" fmla="*/ 52 w 1394"/>
                <a:gd name="T97" fmla="*/ 963 h 1397"/>
                <a:gd name="T98" fmla="*/ 0 w 1394"/>
                <a:gd name="T99" fmla="*/ 699 h 1397"/>
                <a:gd name="T100" fmla="*/ 26 w 1394"/>
                <a:gd name="T101" fmla="*/ 513 h 1397"/>
                <a:gd name="T102" fmla="*/ 102 w 1394"/>
                <a:gd name="T103" fmla="*/ 336 h 1397"/>
                <a:gd name="T104" fmla="*/ 352 w 1394"/>
                <a:gd name="T105" fmla="*/ 88 h 1397"/>
                <a:gd name="T106" fmla="*/ 695 w 1394"/>
                <a:gd name="T107" fmla="*/ 0 h 1397"/>
                <a:gd name="T108" fmla="*/ 967 w 1394"/>
                <a:gd name="T109" fmla="*/ 53 h 1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94" h="1397">
                  <a:moveTo>
                    <a:pt x="596" y="642"/>
                  </a:moveTo>
                  <a:cubicBezTo>
                    <a:pt x="687" y="642"/>
                    <a:pt x="687" y="642"/>
                    <a:pt x="687" y="642"/>
                  </a:cubicBezTo>
                  <a:cubicBezTo>
                    <a:pt x="743" y="642"/>
                    <a:pt x="783" y="632"/>
                    <a:pt x="807" y="614"/>
                  </a:cubicBezTo>
                  <a:cubicBezTo>
                    <a:pt x="833" y="597"/>
                    <a:pt x="846" y="570"/>
                    <a:pt x="846" y="532"/>
                  </a:cubicBezTo>
                  <a:cubicBezTo>
                    <a:pt x="846" y="493"/>
                    <a:pt x="833" y="465"/>
                    <a:pt x="807" y="445"/>
                  </a:cubicBezTo>
                  <a:cubicBezTo>
                    <a:pt x="778" y="427"/>
                    <a:pt x="735" y="417"/>
                    <a:pt x="677" y="417"/>
                  </a:cubicBezTo>
                  <a:cubicBezTo>
                    <a:pt x="596" y="417"/>
                    <a:pt x="596" y="417"/>
                    <a:pt x="596" y="417"/>
                  </a:cubicBezTo>
                  <a:cubicBezTo>
                    <a:pt x="596" y="642"/>
                    <a:pt x="596" y="642"/>
                    <a:pt x="596" y="642"/>
                  </a:cubicBezTo>
                  <a:close/>
                  <a:moveTo>
                    <a:pt x="710" y="297"/>
                  </a:moveTo>
                  <a:cubicBezTo>
                    <a:pt x="820" y="297"/>
                    <a:pt x="902" y="316"/>
                    <a:pt x="958" y="353"/>
                  </a:cubicBezTo>
                  <a:cubicBezTo>
                    <a:pt x="1013" y="391"/>
                    <a:pt x="1040" y="445"/>
                    <a:pt x="1040" y="520"/>
                  </a:cubicBezTo>
                  <a:cubicBezTo>
                    <a:pt x="1040" y="572"/>
                    <a:pt x="1026" y="614"/>
                    <a:pt x="996" y="651"/>
                  </a:cubicBezTo>
                  <a:cubicBezTo>
                    <a:pt x="965" y="687"/>
                    <a:pt x="924" y="711"/>
                    <a:pt x="872" y="727"/>
                  </a:cubicBezTo>
                  <a:cubicBezTo>
                    <a:pt x="1044" y="1072"/>
                    <a:pt x="1044" y="1072"/>
                    <a:pt x="1044" y="1072"/>
                  </a:cubicBezTo>
                  <a:cubicBezTo>
                    <a:pt x="835" y="1072"/>
                    <a:pt x="835" y="1072"/>
                    <a:pt x="835" y="1072"/>
                  </a:cubicBezTo>
                  <a:cubicBezTo>
                    <a:pt x="687" y="755"/>
                    <a:pt x="687" y="755"/>
                    <a:pt x="687" y="755"/>
                  </a:cubicBezTo>
                  <a:cubicBezTo>
                    <a:pt x="595" y="755"/>
                    <a:pt x="595" y="755"/>
                    <a:pt x="595" y="755"/>
                  </a:cubicBezTo>
                  <a:cubicBezTo>
                    <a:pt x="595" y="1072"/>
                    <a:pt x="595" y="1072"/>
                    <a:pt x="595" y="1072"/>
                  </a:cubicBezTo>
                  <a:cubicBezTo>
                    <a:pt x="407" y="1072"/>
                    <a:pt x="407" y="1072"/>
                    <a:pt x="407" y="1072"/>
                  </a:cubicBezTo>
                  <a:cubicBezTo>
                    <a:pt x="407" y="297"/>
                    <a:pt x="407" y="297"/>
                    <a:pt x="407" y="297"/>
                  </a:cubicBezTo>
                  <a:cubicBezTo>
                    <a:pt x="710" y="297"/>
                    <a:pt x="710" y="297"/>
                    <a:pt x="710" y="297"/>
                  </a:cubicBezTo>
                  <a:close/>
                  <a:moveTo>
                    <a:pt x="476" y="158"/>
                  </a:moveTo>
                  <a:cubicBezTo>
                    <a:pt x="407" y="184"/>
                    <a:pt x="345" y="226"/>
                    <a:pt x="292" y="280"/>
                  </a:cubicBezTo>
                  <a:cubicBezTo>
                    <a:pt x="234" y="336"/>
                    <a:pt x="192" y="402"/>
                    <a:pt x="162" y="474"/>
                  </a:cubicBezTo>
                  <a:cubicBezTo>
                    <a:pt x="131" y="545"/>
                    <a:pt x="116" y="621"/>
                    <a:pt x="116" y="698"/>
                  </a:cubicBezTo>
                  <a:cubicBezTo>
                    <a:pt x="116" y="775"/>
                    <a:pt x="128" y="849"/>
                    <a:pt x="158" y="919"/>
                  </a:cubicBezTo>
                  <a:cubicBezTo>
                    <a:pt x="186" y="987"/>
                    <a:pt x="229" y="1051"/>
                    <a:pt x="282" y="1105"/>
                  </a:cubicBezTo>
                  <a:cubicBezTo>
                    <a:pt x="338" y="1161"/>
                    <a:pt x="401" y="1205"/>
                    <a:pt x="472" y="1235"/>
                  </a:cubicBezTo>
                  <a:cubicBezTo>
                    <a:pt x="543" y="1267"/>
                    <a:pt x="617" y="1281"/>
                    <a:pt x="695" y="1281"/>
                  </a:cubicBezTo>
                  <a:cubicBezTo>
                    <a:pt x="770" y="1281"/>
                    <a:pt x="843" y="1267"/>
                    <a:pt x="914" y="1237"/>
                  </a:cubicBezTo>
                  <a:cubicBezTo>
                    <a:pt x="984" y="1208"/>
                    <a:pt x="1050" y="1166"/>
                    <a:pt x="1107" y="1111"/>
                  </a:cubicBezTo>
                  <a:cubicBezTo>
                    <a:pt x="1161" y="1059"/>
                    <a:pt x="1204" y="997"/>
                    <a:pt x="1234" y="926"/>
                  </a:cubicBezTo>
                  <a:cubicBezTo>
                    <a:pt x="1263" y="857"/>
                    <a:pt x="1278" y="783"/>
                    <a:pt x="1278" y="709"/>
                  </a:cubicBezTo>
                  <a:cubicBezTo>
                    <a:pt x="1278" y="626"/>
                    <a:pt x="1264" y="549"/>
                    <a:pt x="1237" y="478"/>
                  </a:cubicBezTo>
                  <a:cubicBezTo>
                    <a:pt x="1209" y="409"/>
                    <a:pt x="1167" y="345"/>
                    <a:pt x="1114" y="289"/>
                  </a:cubicBezTo>
                  <a:cubicBezTo>
                    <a:pt x="1056" y="232"/>
                    <a:pt x="994" y="188"/>
                    <a:pt x="924" y="158"/>
                  </a:cubicBezTo>
                  <a:cubicBezTo>
                    <a:pt x="853" y="130"/>
                    <a:pt x="778" y="115"/>
                    <a:pt x="696" y="115"/>
                  </a:cubicBezTo>
                  <a:cubicBezTo>
                    <a:pt x="617" y="115"/>
                    <a:pt x="543" y="128"/>
                    <a:pt x="476" y="158"/>
                  </a:cubicBezTo>
                  <a:moveTo>
                    <a:pt x="967" y="53"/>
                  </a:moveTo>
                  <a:cubicBezTo>
                    <a:pt x="1053" y="90"/>
                    <a:pt x="1129" y="141"/>
                    <a:pt x="1196" y="209"/>
                  </a:cubicBezTo>
                  <a:cubicBezTo>
                    <a:pt x="1258" y="274"/>
                    <a:pt x="1309" y="349"/>
                    <a:pt x="1341" y="432"/>
                  </a:cubicBezTo>
                  <a:cubicBezTo>
                    <a:pt x="1376" y="517"/>
                    <a:pt x="1394" y="605"/>
                    <a:pt x="1394" y="699"/>
                  </a:cubicBezTo>
                  <a:cubicBezTo>
                    <a:pt x="1394" y="795"/>
                    <a:pt x="1376" y="884"/>
                    <a:pt x="1339" y="968"/>
                  </a:cubicBezTo>
                  <a:cubicBezTo>
                    <a:pt x="1305" y="1054"/>
                    <a:pt x="1256" y="1128"/>
                    <a:pt x="1188" y="1194"/>
                  </a:cubicBezTo>
                  <a:cubicBezTo>
                    <a:pt x="1121" y="1258"/>
                    <a:pt x="1044" y="1308"/>
                    <a:pt x="960" y="1345"/>
                  </a:cubicBezTo>
                  <a:cubicBezTo>
                    <a:pt x="875" y="1379"/>
                    <a:pt x="788" y="1397"/>
                    <a:pt x="696" y="1397"/>
                  </a:cubicBezTo>
                  <a:cubicBezTo>
                    <a:pt x="603" y="1397"/>
                    <a:pt x="512" y="1378"/>
                    <a:pt x="428" y="1343"/>
                  </a:cubicBezTo>
                  <a:cubicBezTo>
                    <a:pt x="344" y="1306"/>
                    <a:pt x="267" y="1253"/>
                    <a:pt x="200" y="1185"/>
                  </a:cubicBezTo>
                  <a:cubicBezTo>
                    <a:pt x="134" y="1120"/>
                    <a:pt x="86" y="1045"/>
                    <a:pt x="52" y="963"/>
                  </a:cubicBezTo>
                  <a:cubicBezTo>
                    <a:pt x="17" y="878"/>
                    <a:pt x="0" y="791"/>
                    <a:pt x="0" y="699"/>
                  </a:cubicBezTo>
                  <a:cubicBezTo>
                    <a:pt x="0" y="636"/>
                    <a:pt x="10" y="574"/>
                    <a:pt x="26" y="513"/>
                  </a:cubicBezTo>
                  <a:cubicBezTo>
                    <a:pt x="42" y="453"/>
                    <a:pt x="68" y="393"/>
                    <a:pt x="102" y="336"/>
                  </a:cubicBezTo>
                  <a:cubicBezTo>
                    <a:pt x="165" y="229"/>
                    <a:pt x="248" y="148"/>
                    <a:pt x="352" y="88"/>
                  </a:cubicBezTo>
                  <a:cubicBezTo>
                    <a:pt x="455" y="28"/>
                    <a:pt x="570" y="0"/>
                    <a:pt x="695" y="0"/>
                  </a:cubicBezTo>
                  <a:cubicBezTo>
                    <a:pt x="791" y="0"/>
                    <a:pt x="881" y="16"/>
                    <a:pt x="967" y="53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310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repeatCount="indefinite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05556E-6 -4.93827E-7 L -0.11979 -4.93827E-7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9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mph" presetSubtype="2" repeatCount="indefinite" accel="50000" decel="5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8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5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69136E-6 L -0.08021 -4.69136E-6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mph" presetSubtype="2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5" presetClass="path" presetSubtype="0" repeatCount="indefinite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1.11111E-6 -2.71605E-6 L -0.05625 -2.71605E-6 " pathEditMode="relative" rAng="0" ptsTypes="AA">
                                      <p:cBhvr>
                                        <p:cTn id="18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mph" presetSubtype="2" repeatCount="indefinite" accel="50000" decel="50000" autoRev="1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5" presetClass="path" presetSubtype="0" repeatCount="indefinite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5.55556E-7 -6.17284E-7 L -0.03229 -6.17284E-7 " pathEditMode="relative" rAng="0" ptsTypes="AA">
                                      <p:cBhvr>
                                        <p:cTn id="24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5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mph" presetSubtype="2" repeatCount="indefinite" accel="50000" decel="5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5" presetClass="path" presetSubtype="0" repeatCount="indefinite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1.11111E-6 -2.34568E-6 L -0.03854 -2.34568E-6 " pathEditMode="relative" rAng="0" ptsTypes="AA">
                                      <p:cBhvr>
                                        <p:cTn id="30" dur="3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7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mph" presetSubtype="2" repeatCount="indefinite" accel="50000" decel="5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16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16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16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path" presetSubtype="0" repeatCount="indefinite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3.88889E-6 2.46914E-7 L -0.125 2.46914E-7 " pathEditMode="relative" rAng="0" ptsTypes="AA">
                                      <p:cBhvr>
                                        <p:cTn id="36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0" y="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" presetClass="emph" presetSubtype="2" repeatCount="indefinite" accel="50000" decel="50000" autoRev="1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5" presetClass="path" presetSubtype="0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11111E-6 3.95062E-6 L -0.08021 3.95062E-6 " pathEditMode="relative" rAng="0" ptsTypes="AA">
                                      <p:cBhvr>
                                        <p:cTn id="42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" presetClass="emph" presetSubtype="2" repeatCount="indefinite" accel="50000" decel="5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5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5" presetClass="path" presetSubtype="0" repeatCount="indefinite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2.77778E-7 -1.48148E-6 L -0.06354 -1.48148E-6 " pathEditMode="relative" rAng="0" ptsTypes="AA">
                                      <p:cBhvr>
                                        <p:cTn id="48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7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mph" presetSubtype="2" repeatCount="indefinite" accel="50000" decel="5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1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5" presetClass="path" presetSubtype="0" repeatCount="indefinite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94444E-6 -1.97531E-6 L -0.03542 -1.97531E-6 " pathEditMode="relative" rAng="0" ptsTypes="AA">
                                      <p:cBhvr>
                                        <p:cTn id="54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1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" presetClass="emph" presetSubtype="2" repeatCount="indefinite" accel="50000" decel="5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7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5" presetClass="path" presetSubtype="0" repeatCount="indefinite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Motion origin="layout" path="M 4.16667E-6 2.22222E-6 L -0.08021 2.22222E-6 " pathEditMode="relative" rAng="0" ptsTypes="AA">
                                      <p:cBhvr>
                                        <p:cTn id="60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1" presetClass="emph" presetSubtype="2" repeatCount="indefinite" accel="50000" decel="5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3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5" presetClass="path" presetSubtype="0" repeatCount="indefinite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4.72222E-6 -1.11111E-6 L -0.03959 -1.11111E-6 " pathEditMode="relative" rAng="0" ptsTypes="AA">
                                      <p:cBhvr>
                                        <p:cTn id="66" dur="3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0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" presetClass="emph" presetSubtype="2" repeatCount="indefinite" accel="50000" decel="50000" autoRev="1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1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9" dur="1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5" presetClass="path" presetSubtype="0" repeatCount="indefinite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animMotion origin="layout" path="M 0 -1.11111E-6 L -0.12396 -1.11111E-6 " pathEditMode="relative" rAng="0" ptsTypes="AA">
                                      <p:cBhvr>
                                        <p:cTn id="72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98" y="0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" presetClass="emph" presetSubtype="2" repeatCount="indefinite" accel="50000" decel="50000" autoRev="1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5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5" presetClass="path" presetSubtype="0" repeatCount="indefinite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1.66667E-6 2.83951E-6 L -0.0125 2.83951E-6 " pathEditMode="relative" rAng="0" ptsTypes="AA">
                                      <p:cBhvr>
                                        <p:cTn id="78" dur="4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" y="0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1" presetClass="emph" presetSubtype="2" repeatCount="indefinite" accel="50000" decel="50000" autoRev="1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5" presetClass="path" presetSubtype="0" repeatCount="indefinite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8.33333E-7 -2.22222E-6 L -0.08021 -2.22222E-6 " pathEditMode="relative" rAng="0" ptsTypes="AA">
                                      <p:cBhvr>
                                        <p:cTn id="84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1" presetClass="emph" presetSubtype="2" repeatCount="indefinite" accel="50000" decel="50000" autoRev="1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7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5" presetClass="path" presetSubtype="0" repeatCount="indefinite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animMotion origin="layout" path="M 3.05556E-6 4.93827E-7 L -0.12396 4.93827E-7 " pathEditMode="relative" rAng="0" ptsTypes="AA">
                                      <p:cBhvr>
                                        <p:cTn id="90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98" y="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1" presetClass="emph" presetSubtype="2" repeatCount="indefinite" accel="50000" decel="50000" autoRev="1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3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5" presetClass="path" presetSubtype="0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4.72222E-6 -7.40741E-7 L -0.08021 -7.40741E-7 " pathEditMode="relative" rAng="0" ptsTypes="AA">
                                      <p:cBhvr>
                                        <p:cTn id="96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1" presetClass="emph" presetSubtype="2" repeatCount="indefinite" accel="50000" decel="5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98" dur="1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9" dur="1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1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5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44444E-6 L -0.05625 -4.44444E-6 " pathEditMode="relative" rAng="0" ptsTypes="AA">
                                      <p:cBhvr>
                                        <p:cTn id="102" dur="3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" y="0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1" presetClass="emph" presetSubtype="2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5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7" grpId="0" animBg="1"/>
      <p:bldP spid="33" grpId="0" animBg="1"/>
      <p:bldP spid="34" grpId="0" animBg="1"/>
      <p:bldP spid="35" grpId="0" animBg="1"/>
      <p:bldP spid="36" grpId="0" animBg="1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ud"/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1163748" y="297817"/>
            <a:ext cx="1370909" cy="712550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3" name="cloud"/>
          <p:cNvSpPr>
            <a:spLocks noChangeAspect="1"/>
          </p:cNvSpPr>
          <p:nvPr userDrawn="1">
            <p:custDataLst>
              <p:tags r:id="rId2"/>
            </p:custDataLst>
          </p:nvPr>
        </p:nvSpPr>
        <p:spPr bwMode="auto">
          <a:xfrm>
            <a:off x="7384887" y="1692855"/>
            <a:ext cx="406472" cy="211270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4" name="cloud"/>
          <p:cNvSpPr>
            <a:spLocks noChangeAspect="1"/>
          </p:cNvSpPr>
          <p:nvPr userDrawn="1">
            <p:custDataLst>
              <p:tags r:id="rId3"/>
            </p:custDataLst>
          </p:nvPr>
        </p:nvSpPr>
        <p:spPr bwMode="auto">
          <a:xfrm>
            <a:off x="2035229" y="2308829"/>
            <a:ext cx="203237" cy="105635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5" name="cloud"/>
          <p:cNvSpPr>
            <a:spLocks noChangeAspect="1"/>
          </p:cNvSpPr>
          <p:nvPr userDrawn="1">
            <p:custDataLst>
              <p:tags r:id="rId4"/>
            </p:custDataLst>
          </p:nvPr>
        </p:nvSpPr>
        <p:spPr bwMode="auto">
          <a:xfrm>
            <a:off x="2883524" y="1640037"/>
            <a:ext cx="203237" cy="105635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6" name="cloud"/>
          <p:cNvSpPr>
            <a:spLocks noChangeAspect="1"/>
          </p:cNvSpPr>
          <p:nvPr userDrawn="1">
            <p:custDataLst>
              <p:tags r:id="rId5"/>
            </p:custDataLst>
          </p:nvPr>
        </p:nvSpPr>
        <p:spPr bwMode="auto">
          <a:xfrm>
            <a:off x="7791359" y="4204831"/>
            <a:ext cx="1365447" cy="70971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7" name="cloud"/>
          <p:cNvSpPr>
            <a:spLocks noChangeAspect="1"/>
          </p:cNvSpPr>
          <p:nvPr userDrawn="1">
            <p:custDataLst>
              <p:tags r:id="rId6"/>
            </p:custDataLst>
          </p:nvPr>
        </p:nvSpPr>
        <p:spPr bwMode="auto">
          <a:xfrm>
            <a:off x="5304134" y="4491266"/>
            <a:ext cx="682723" cy="354856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8" name="cloud"/>
          <p:cNvSpPr>
            <a:spLocks noChangeAspect="1"/>
          </p:cNvSpPr>
          <p:nvPr userDrawn="1">
            <p:custDataLst>
              <p:tags r:id="rId7"/>
            </p:custDataLst>
          </p:nvPr>
        </p:nvSpPr>
        <p:spPr bwMode="auto">
          <a:xfrm>
            <a:off x="7538176" y="3244977"/>
            <a:ext cx="506366" cy="26319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9" name="cloud"/>
          <p:cNvSpPr>
            <a:spLocks noChangeAspect="1"/>
          </p:cNvSpPr>
          <p:nvPr userDrawn="1">
            <p:custDataLst>
              <p:tags r:id="rId8"/>
            </p:custDataLst>
          </p:nvPr>
        </p:nvSpPr>
        <p:spPr bwMode="auto">
          <a:xfrm>
            <a:off x="6254202" y="1121569"/>
            <a:ext cx="308333" cy="160261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0" name="cloud"/>
          <p:cNvSpPr>
            <a:spLocks noChangeAspect="1"/>
          </p:cNvSpPr>
          <p:nvPr userDrawn="1">
            <p:custDataLst>
              <p:tags r:id="rId9"/>
            </p:custDataLst>
          </p:nvPr>
        </p:nvSpPr>
        <p:spPr bwMode="auto">
          <a:xfrm>
            <a:off x="631080" y="1422913"/>
            <a:ext cx="519353" cy="26994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1" name="cloud"/>
          <p:cNvSpPr>
            <a:spLocks noChangeAspect="1"/>
          </p:cNvSpPr>
          <p:nvPr userDrawn="1">
            <p:custDataLst>
              <p:tags r:id="rId10"/>
            </p:custDataLst>
          </p:nvPr>
        </p:nvSpPr>
        <p:spPr bwMode="auto">
          <a:xfrm>
            <a:off x="3017008" y="4682819"/>
            <a:ext cx="506366" cy="26319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2" name="cloud"/>
          <p:cNvSpPr>
            <a:spLocks noChangeAspect="1"/>
          </p:cNvSpPr>
          <p:nvPr userDrawn="1">
            <p:custDataLst>
              <p:tags r:id="rId11"/>
            </p:custDataLst>
          </p:nvPr>
        </p:nvSpPr>
        <p:spPr bwMode="auto">
          <a:xfrm>
            <a:off x="631080" y="3818562"/>
            <a:ext cx="1365447" cy="70971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3" name="cloud"/>
          <p:cNvSpPr>
            <a:spLocks noChangeAspect="1"/>
          </p:cNvSpPr>
          <p:nvPr userDrawn="1">
            <p:custDataLst>
              <p:tags r:id="rId12"/>
            </p:custDataLst>
          </p:nvPr>
        </p:nvSpPr>
        <p:spPr bwMode="auto">
          <a:xfrm>
            <a:off x="631080" y="2616522"/>
            <a:ext cx="203237" cy="105635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4" name="cloud"/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8248639" y="2259560"/>
            <a:ext cx="656503" cy="341227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5" name="cloud"/>
          <p:cNvSpPr>
            <a:spLocks noChangeAspect="1"/>
          </p:cNvSpPr>
          <p:nvPr userDrawn="1">
            <p:custDataLst>
              <p:tags r:id="rId14"/>
            </p:custDataLst>
          </p:nvPr>
        </p:nvSpPr>
        <p:spPr bwMode="auto">
          <a:xfrm>
            <a:off x="6709971" y="149578"/>
            <a:ext cx="1365447" cy="70971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6" name="cloud"/>
          <p:cNvSpPr>
            <a:spLocks noChangeAspect="1"/>
          </p:cNvSpPr>
          <p:nvPr userDrawn="1">
            <p:custDataLst>
              <p:tags r:id="rId15"/>
            </p:custDataLst>
          </p:nvPr>
        </p:nvSpPr>
        <p:spPr bwMode="auto">
          <a:xfrm>
            <a:off x="3523375" y="589348"/>
            <a:ext cx="519353" cy="269942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37" name="cloud"/>
          <p:cNvSpPr>
            <a:spLocks noChangeAspect="1"/>
          </p:cNvSpPr>
          <p:nvPr userDrawn="1">
            <p:custDataLst>
              <p:tags r:id="rId16"/>
            </p:custDataLst>
          </p:nvPr>
        </p:nvSpPr>
        <p:spPr bwMode="auto">
          <a:xfrm>
            <a:off x="1442730" y="3081684"/>
            <a:ext cx="406472" cy="211270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65077"/>
            <a:ext cx="7772400" cy="1102519"/>
          </a:xfr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 dirty="0">
                <a:solidFill>
                  <a:schemeClr val="bg1"/>
                </a:solidFill>
              </a:defRPr>
            </a:lvl1pPr>
          </a:lstStyle>
          <a:p>
            <a:pPr marL="0" lvl="0" indent="0" algn="ctr" defTabSz="914400">
              <a:spcBef>
                <a:spcPct val="20000"/>
              </a:spcBef>
              <a:buClr>
                <a:srgbClr val="0067AB"/>
              </a:buClr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82087"/>
            <a:ext cx="6400800" cy="338554"/>
          </a:xfrm>
          <a:noFill/>
        </p:spPr>
        <p:txBody>
          <a:bodyPr vert="horz" wrap="square" lIns="91440" tIns="45720" rIns="91440" bIns="45720" rtlCol="0">
            <a:spAutoFit/>
          </a:bodyPr>
          <a:lstStyle>
            <a:lvl1pPr marL="285750" indent="-285750" algn="ctr">
              <a:buNone/>
              <a:defRPr lang="en-US" sz="1600" baseline="0" dirty="0">
                <a:solidFill>
                  <a:schemeClr val="bg1"/>
                </a:solidFill>
                <a:latin typeface="Arial"/>
              </a:defRPr>
            </a:lvl1pPr>
          </a:lstStyle>
          <a:p>
            <a:pPr lvl="0" indent="0" algn="ctr"/>
            <a:r>
              <a:rPr lang="en-US" dirty="0"/>
              <a:t>Click to edit Master subtitle style</a:t>
            </a:r>
          </a:p>
        </p:txBody>
      </p:sp>
      <p:sp>
        <p:nvSpPr>
          <p:cNvPr id="10" name="Freeform 11"/>
          <p:cNvSpPr>
            <a:spLocks/>
          </p:cNvSpPr>
          <p:nvPr userDrawn="1"/>
        </p:nvSpPr>
        <p:spPr bwMode="auto">
          <a:xfrm>
            <a:off x="3150694" y="3228653"/>
            <a:ext cx="2842613" cy="155011"/>
          </a:xfrm>
          <a:custGeom>
            <a:avLst/>
            <a:gdLst>
              <a:gd name="T0" fmla="*/ 0 w 6135"/>
              <a:gd name="T1" fmla="*/ 0 h 368"/>
              <a:gd name="T2" fmla="*/ 2726 w 6135"/>
              <a:gd name="T3" fmla="*/ 0 h 368"/>
              <a:gd name="T4" fmla="*/ 3090 w 6135"/>
              <a:gd name="T5" fmla="*/ 368 h 368"/>
              <a:gd name="T6" fmla="*/ 3440 w 6135"/>
              <a:gd name="T7" fmla="*/ 0 h 368"/>
              <a:gd name="T8" fmla="*/ 6135 w 6135"/>
              <a:gd name="T9" fmla="*/ 0 h 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35" h="368">
                <a:moveTo>
                  <a:pt x="0" y="0"/>
                </a:moveTo>
                <a:lnTo>
                  <a:pt x="2726" y="0"/>
                </a:lnTo>
                <a:lnTo>
                  <a:pt x="3090" y="368"/>
                </a:lnTo>
                <a:lnTo>
                  <a:pt x="3440" y="0"/>
                </a:lnTo>
                <a:lnTo>
                  <a:pt x="6135" y="0"/>
                </a:lnTo>
              </a:path>
            </a:pathLst>
          </a:custGeom>
          <a:ln w="38100" cap="rnd">
            <a:solidFill>
              <a:schemeClr val="bg1">
                <a:alpha val="50000"/>
              </a:schemeClr>
            </a:solidFill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rgbClr val="666666"/>
              </a:solidFill>
              <a:latin typeface="Arial"/>
            </a:endParaRPr>
          </a:p>
        </p:txBody>
      </p:sp>
      <p:grpSp>
        <p:nvGrpSpPr>
          <p:cNvPr id="38" name="Group 37"/>
          <p:cNvGrpSpPr>
            <a:grpSpLocks noChangeAspect="1"/>
          </p:cNvGrpSpPr>
          <p:nvPr userDrawn="1"/>
        </p:nvGrpSpPr>
        <p:grpSpPr>
          <a:xfrm>
            <a:off x="2653086" y="1221968"/>
            <a:ext cx="3837828" cy="1542093"/>
            <a:chOff x="2960265" y="2491587"/>
            <a:chExt cx="3117110" cy="1252498"/>
          </a:xfrm>
        </p:grpSpPr>
        <p:sp>
          <p:nvSpPr>
            <p:cNvPr id="39" name="Freeform 6"/>
            <p:cNvSpPr>
              <a:spLocks/>
            </p:cNvSpPr>
            <p:nvPr/>
          </p:nvSpPr>
          <p:spPr bwMode="auto">
            <a:xfrm>
              <a:off x="3770531" y="2491587"/>
              <a:ext cx="1637975" cy="608013"/>
            </a:xfrm>
            <a:custGeom>
              <a:avLst/>
              <a:gdLst>
                <a:gd name="T0" fmla="*/ 1359 w 23176"/>
                <a:gd name="T1" fmla="*/ 8141 h 8603"/>
                <a:gd name="T2" fmla="*/ 11589 w 23176"/>
                <a:gd name="T3" fmla="*/ 1367 h 8603"/>
                <a:gd name="T4" fmla="*/ 21818 w 23176"/>
                <a:gd name="T5" fmla="*/ 8141 h 8603"/>
                <a:gd name="T6" fmla="*/ 21818 w 23176"/>
                <a:gd name="T7" fmla="*/ 8141 h 8603"/>
                <a:gd name="T8" fmla="*/ 22476 w 23176"/>
                <a:gd name="T9" fmla="*/ 8603 h 8603"/>
                <a:gd name="T10" fmla="*/ 23176 w 23176"/>
                <a:gd name="T11" fmla="*/ 7903 h 8603"/>
                <a:gd name="T12" fmla="*/ 23127 w 23176"/>
                <a:gd name="T13" fmla="*/ 7637 h 8603"/>
                <a:gd name="T14" fmla="*/ 11589 w 23176"/>
                <a:gd name="T15" fmla="*/ 0 h 8603"/>
                <a:gd name="T16" fmla="*/ 51 w 23176"/>
                <a:gd name="T17" fmla="*/ 7634 h 8603"/>
                <a:gd name="T18" fmla="*/ 0 w 23176"/>
                <a:gd name="T19" fmla="*/ 7903 h 8603"/>
                <a:gd name="T20" fmla="*/ 701 w 23176"/>
                <a:gd name="T21" fmla="*/ 8603 h 8603"/>
                <a:gd name="T22" fmla="*/ 1359 w 23176"/>
                <a:gd name="T23" fmla="*/ 8141 h 86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3176" h="8603">
                  <a:moveTo>
                    <a:pt x="1359" y="8141"/>
                  </a:moveTo>
                  <a:cubicBezTo>
                    <a:pt x="3052" y="4159"/>
                    <a:pt x="6995" y="1367"/>
                    <a:pt x="11589" y="1367"/>
                  </a:cubicBezTo>
                  <a:cubicBezTo>
                    <a:pt x="16182" y="1367"/>
                    <a:pt x="20124" y="4159"/>
                    <a:pt x="21818" y="8141"/>
                  </a:cubicBezTo>
                  <a:cubicBezTo>
                    <a:pt x="21818" y="8141"/>
                    <a:pt x="21818" y="8141"/>
                    <a:pt x="21818" y="8141"/>
                  </a:cubicBezTo>
                  <a:cubicBezTo>
                    <a:pt x="21915" y="8410"/>
                    <a:pt x="22173" y="8603"/>
                    <a:pt x="22476" y="8603"/>
                  </a:cubicBezTo>
                  <a:cubicBezTo>
                    <a:pt x="22863" y="8603"/>
                    <a:pt x="23176" y="8290"/>
                    <a:pt x="23176" y="7903"/>
                  </a:cubicBezTo>
                  <a:cubicBezTo>
                    <a:pt x="23176" y="7808"/>
                    <a:pt x="23161" y="7719"/>
                    <a:pt x="23127" y="7637"/>
                  </a:cubicBezTo>
                  <a:cubicBezTo>
                    <a:pt x="21216" y="3147"/>
                    <a:pt x="16769" y="0"/>
                    <a:pt x="11589" y="0"/>
                  </a:cubicBezTo>
                  <a:cubicBezTo>
                    <a:pt x="6410" y="0"/>
                    <a:pt x="1964" y="3146"/>
                    <a:pt x="51" y="7634"/>
                  </a:cubicBezTo>
                  <a:cubicBezTo>
                    <a:pt x="15" y="7715"/>
                    <a:pt x="0" y="7808"/>
                    <a:pt x="0" y="7903"/>
                  </a:cubicBezTo>
                  <a:cubicBezTo>
                    <a:pt x="0" y="8290"/>
                    <a:pt x="315" y="8603"/>
                    <a:pt x="701" y="8603"/>
                  </a:cubicBezTo>
                  <a:cubicBezTo>
                    <a:pt x="1004" y="8603"/>
                    <a:pt x="1254" y="8412"/>
                    <a:pt x="1359" y="8141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40" name="Freeform 7"/>
            <p:cNvSpPr>
              <a:spLocks/>
            </p:cNvSpPr>
            <p:nvPr/>
          </p:nvSpPr>
          <p:spPr bwMode="auto">
            <a:xfrm>
              <a:off x="2960265" y="3223435"/>
              <a:ext cx="549133" cy="367495"/>
            </a:xfrm>
            <a:custGeom>
              <a:avLst/>
              <a:gdLst>
                <a:gd name="T0" fmla="*/ 6453 w 7770"/>
                <a:gd name="T1" fmla="*/ 5005 h 5200"/>
                <a:gd name="T2" fmla="*/ 6160 w 7770"/>
                <a:gd name="T3" fmla="*/ 5200 h 5200"/>
                <a:gd name="T4" fmla="*/ 5227 w 7770"/>
                <a:gd name="T5" fmla="*/ 5200 h 5200"/>
                <a:gd name="T6" fmla="*/ 4958 w 7770"/>
                <a:gd name="T7" fmla="*/ 5005 h 5200"/>
                <a:gd name="T8" fmla="*/ 4077 w 7770"/>
                <a:gd name="T9" fmla="*/ 1704 h 5200"/>
                <a:gd name="T10" fmla="*/ 3897 w 7770"/>
                <a:gd name="T11" fmla="*/ 593 h 5200"/>
                <a:gd name="T12" fmla="*/ 3719 w 7770"/>
                <a:gd name="T13" fmla="*/ 1704 h 5200"/>
                <a:gd name="T14" fmla="*/ 2837 w 7770"/>
                <a:gd name="T15" fmla="*/ 5005 h 5200"/>
                <a:gd name="T16" fmla="*/ 2543 w 7770"/>
                <a:gd name="T17" fmla="*/ 5200 h 5200"/>
                <a:gd name="T18" fmla="*/ 1596 w 7770"/>
                <a:gd name="T19" fmla="*/ 5200 h 5200"/>
                <a:gd name="T20" fmla="*/ 1329 w 7770"/>
                <a:gd name="T21" fmla="*/ 5005 h 5200"/>
                <a:gd name="T22" fmla="*/ 37 w 7770"/>
                <a:gd name="T23" fmla="*/ 259 h 5200"/>
                <a:gd name="T24" fmla="*/ 242 w 7770"/>
                <a:gd name="T25" fmla="*/ 0 h 5200"/>
                <a:gd name="T26" fmla="*/ 842 w 7770"/>
                <a:gd name="T27" fmla="*/ 0 h 5200"/>
                <a:gd name="T28" fmla="*/ 1137 w 7770"/>
                <a:gd name="T29" fmla="*/ 217 h 5200"/>
                <a:gd name="T30" fmla="*/ 1955 w 7770"/>
                <a:gd name="T31" fmla="*/ 3603 h 5200"/>
                <a:gd name="T32" fmla="*/ 2109 w 7770"/>
                <a:gd name="T33" fmla="*/ 4757 h 5200"/>
                <a:gd name="T34" fmla="*/ 2324 w 7770"/>
                <a:gd name="T35" fmla="*/ 3614 h 5200"/>
                <a:gd name="T36" fmla="*/ 3233 w 7770"/>
                <a:gd name="T37" fmla="*/ 206 h 5200"/>
                <a:gd name="T38" fmla="*/ 3539 w 7770"/>
                <a:gd name="T39" fmla="*/ 0 h 5200"/>
                <a:gd name="T40" fmla="*/ 4281 w 7770"/>
                <a:gd name="T41" fmla="*/ 0 h 5200"/>
                <a:gd name="T42" fmla="*/ 4601 w 7770"/>
                <a:gd name="T43" fmla="*/ 217 h 5200"/>
                <a:gd name="T44" fmla="*/ 5520 w 7770"/>
                <a:gd name="T45" fmla="*/ 3614 h 5200"/>
                <a:gd name="T46" fmla="*/ 5725 w 7770"/>
                <a:gd name="T47" fmla="*/ 4757 h 5200"/>
                <a:gd name="T48" fmla="*/ 5903 w 7770"/>
                <a:gd name="T49" fmla="*/ 3614 h 5200"/>
                <a:gd name="T50" fmla="*/ 6658 w 7770"/>
                <a:gd name="T51" fmla="*/ 206 h 5200"/>
                <a:gd name="T52" fmla="*/ 6966 w 7770"/>
                <a:gd name="T53" fmla="*/ 0 h 5200"/>
                <a:gd name="T54" fmla="*/ 7528 w 7770"/>
                <a:gd name="T55" fmla="*/ 0 h 5200"/>
                <a:gd name="T56" fmla="*/ 7732 w 7770"/>
                <a:gd name="T57" fmla="*/ 248 h 5200"/>
                <a:gd name="T58" fmla="*/ 6453 w 7770"/>
                <a:gd name="T59" fmla="*/ 5005 h 5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7770" h="5200">
                  <a:moveTo>
                    <a:pt x="6453" y="5005"/>
                  </a:moveTo>
                  <a:cubicBezTo>
                    <a:pt x="6416" y="5125"/>
                    <a:pt x="6327" y="5200"/>
                    <a:pt x="6160" y="5200"/>
                  </a:cubicBezTo>
                  <a:cubicBezTo>
                    <a:pt x="5227" y="5200"/>
                    <a:pt x="5227" y="5200"/>
                    <a:pt x="5227" y="5200"/>
                  </a:cubicBezTo>
                  <a:cubicBezTo>
                    <a:pt x="5075" y="5200"/>
                    <a:pt x="4998" y="5157"/>
                    <a:pt x="4958" y="5005"/>
                  </a:cubicBezTo>
                  <a:cubicBezTo>
                    <a:pt x="4077" y="1704"/>
                    <a:pt x="4077" y="1704"/>
                    <a:pt x="4077" y="1704"/>
                  </a:cubicBezTo>
                  <a:cubicBezTo>
                    <a:pt x="3987" y="1370"/>
                    <a:pt x="3948" y="982"/>
                    <a:pt x="3897" y="593"/>
                  </a:cubicBezTo>
                  <a:cubicBezTo>
                    <a:pt x="3859" y="982"/>
                    <a:pt x="3808" y="1380"/>
                    <a:pt x="3719" y="1704"/>
                  </a:cubicBezTo>
                  <a:cubicBezTo>
                    <a:pt x="2837" y="5005"/>
                    <a:pt x="2837" y="5005"/>
                    <a:pt x="2837" y="5005"/>
                  </a:cubicBezTo>
                  <a:cubicBezTo>
                    <a:pt x="2811" y="5125"/>
                    <a:pt x="2709" y="5200"/>
                    <a:pt x="2543" y="5200"/>
                  </a:cubicBezTo>
                  <a:cubicBezTo>
                    <a:pt x="1596" y="5200"/>
                    <a:pt x="1596" y="5200"/>
                    <a:pt x="1596" y="5200"/>
                  </a:cubicBezTo>
                  <a:cubicBezTo>
                    <a:pt x="1444" y="5200"/>
                    <a:pt x="1366" y="5157"/>
                    <a:pt x="1329" y="5005"/>
                  </a:cubicBezTo>
                  <a:cubicBezTo>
                    <a:pt x="37" y="259"/>
                    <a:pt x="37" y="259"/>
                    <a:pt x="37" y="259"/>
                  </a:cubicBezTo>
                  <a:cubicBezTo>
                    <a:pt x="0" y="97"/>
                    <a:pt x="101" y="0"/>
                    <a:pt x="242" y="0"/>
                  </a:cubicBezTo>
                  <a:cubicBezTo>
                    <a:pt x="842" y="0"/>
                    <a:pt x="842" y="0"/>
                    <a:pt x="842" y="0"/>
                  </a:cubicBezTo>
                  <a:cubicBezTo>
                    <a:pt x="1008" y="0"/>
                    <a:pt x="1098" y="55"/>
                    <a:pt x="1137" y="217"/>
                  </a:cubicBezTo>
                  <a:cubicBezTo>
                    <a:pt x="1955" y="3603"/>
                    <a:pt x="1955" y="3603"/>
                    <a:pt x="1955" y="3603"/>
                  </a:cubicBezTo>
                  <a:cubicBezTo>
                    <a:pt x="2043" y="3992"/>
                    <a:pt x="2070" y="4392"/>
                    <a:pt x="2109" y="4757"/>
                  </a:cubicBezTo>
                  <a:cubicBezTo>
                    <a:pt x="2172" y="4401"/>
                    <a:pt x="2223" y="3981"/>
                    <a:pt x="2324" y="3614"/>
                  </a:cubicBezTo>
                  <a:cubicBezTo>
                    <a:pt x="3233" y="206"/>
                    <a:pt x="3233" y="206"/>
                    <a:pt x="3233" y="206"/>
                  </a:cubicBezTo>
                  <a:cubicBezTo>
                    <a:pt x="3272" y="65"/>
                    <a:pt x="3386" y="0"/>
                    <a:pt x="3539" y="0"/>
                  </a:cubicBezTo>
                  <a:cubicBezTo>
                    <a:pt x="4281" y="0"/>
                    <a:pt x="4281" y="0"/>
                    <a:pt x="4281" y="0"/>
                  </a:cubicBezTo>
                  <a:cubicBezTo>
                    <a:pt x="4433" y="0"/>
                    <a:pt x="4562" y="76"/>
                    <a:pt x="4601" y="217"/>
                  </a:cubicBezTo>
                  <a:cubicBezTo>
                    <a:pt x="5520" y="3614"/>
                    <a:pt x="5520" y="3614"/>
                    <a:pt x="5520" y="3614"/>
                  </a:cubicBezTo>
                  <a:cubicBezTo>
                    <a:pt x="5623" y="3981"/>
                    <a:pt x="5675" y="4391"/>
                    <a:pt x="5725" y="4757"/>
                  </a:cubicBezTo>
                  <a:cubicBezTo>
                    <a:pt x="5776" y="4400"/>
                    <a:pt x="5827" y="3981"/>
                    <a:pt x="5903" y="3614"/>
                  </a:cubicBezTo>
                  <a:cubicBezTo>
                    <a:pt x="6658" y="206"/>
                    <a:pt x="6658" y="206"/>
                    <a:pt x="6658" y="206"/>
                  </a:cubicBezTo>
                  <a:cubicBezTo>
                    <a:pt x="6684" y="65"/>
                    <a:pt x="6812" y="0"/>
                    <a:pt x="6966" y="0"/>
                  </a:cubicBezTo>
                  <a:cubicBezTo>
                    <a:pt x="7528" y="0"/>
                    <a:pt x="7528" y="0"/>
                    <a:pt x="7528" y="0"/>
                  </a:cubicBezTo>
                  <a:cubicBezTo>
                    <a:pt x="7668" y="0"/>
                    <a:pt x="7770" y="87"/>
                    <a:pt x="7732" y="248"/>
                  </a:cubicBezTo>
                  <a:lnTo>
                    <a:pt x="6453" y="500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41" name="Freeform 8"/>
            <p:cNvSpPr>
              <a:spLocks noEditPoints="1"/>
            </p:cNvSpPr>
            <p:nvPr/>
          </p:nvSpPr>
          <p:spPr bwMode="auto">
            <a:xfrm>
              <a:off x="3598736" y="3217063"/>
              <a:ext cx="345026" cy="377129"/>
            </a:xfrm>
            <a:custGeom>
              <a:avLst/>
              <a:gdLst>
                <a:gd name="T0" fmla="*/ 2429 w 4882"/>
                <a:gd name="T1" fmla="*/ 723 h 5336"/>
                <a:gd name="T2" fmla="*/ 1061 w 4882"/>
                <a:gd name="T3" fmla="*/ 2654 h 5336"/>
                <a:gd name="T4" fmla="*/ 2429 w 4882"/>
                <a:gd name="T5" fmla="*/ 4624 h 5336"/>
                <a:gd name="T6" fmla="*/ 3796 w 4882"/>
                <a:gd name="T7" fmla="*/ 2654 h 5336"/>
                <a:gd name="T8" fmla="*/ 2429 w 4882"/>
                <a:gd name="T9" fmla="*/ 723 h 5336"/>
                <a:gd name="T10" fmla="*/ 2454 w 4882"/>
                <a:gd name="T11" fmla="*/ 5336 h 5336"/>
                <a:gd name="T12" fmla="*/ 0 w 4882"/>
                <a:gd name="T13" fmla="*/ 2654 h 5336"/>
                <a:gd name="T14" fmla="*/ 2454 w 4882"/>
                <a:gd name="T15" fmla="*/ 0 h 5336"/>
                <a:gd name="T16" fmla="*/ 4882 w 4882"/>
                <a:gd name="T17" fmla="*/ 2654 h 5336"/>
                <a:gd name="T18" fmla="*/ 2454 w 4882"/>
                <a:gd name="T19" fmla="*/ 5336 h 5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82" h="5336">
                  <a:moveTo>
                    <a:pt x="2429" y="723"/>
                  </a:moveTo>
                  <a:cubicBezTo>
                    <a:pt x="1547" y="723"/>
                    <a:pt x="1061" y="1359"/>
                    <a:pt x="1061" y="2654"/>
                  </a:cubicBezTo>
                  <a:cubicBezTo>
                    <a:pt x="1061" y="3982"/>
                    <a:pt x="1547" y="4624"/>
                    <a:pt x="2429" y="4624"/>
                  </a:cubicBezTo>
                  <a:cubicBezTo>
                    <a:pt x="3311" y="4624"/>
                    <a:pt x="3796" y="3982"/>
                    <a:pt x="3796" y="2654"/>
                  </a:cubicBezTo>
                  <a:cubicBezTo>
                    <a:pt x="3796" y="1359"/>
                    <a:pt x="3311" y="723"/>
                    <a:pt x="2429" y="723"/>
                  </a:cubicBezTo>
                  <a:moveTo>
                    <a:pt x="2454" y="5336"/>
                  </a:moveTo>
                  <a:cubicBezTo>
                    <a:pt x="972" y="5336"/>
                    <a:pt x="0" y="4316"/>
                    <a:pt x="0" y="2654"/>
                  </a:cubicBezTo>
                  <a:cubicBezTo>
                    <a:pt x="0" y="1003"/>
                    <a:pt x="972" y="0"/>
                    <a:pt x="2454" y="0"/>
                  </a:cubicBezTo>
                  <a:cubicBezTo>
                    <a:pt x="3937" y="0"/>
                    <a:pt x="4882" y="1003"/>
                    <a:pt x="4882" y="2654"/>
                  </a:cubicBezTo>
                  <a:cubicBezTo>
                    <a:pt x="4882" y="4316"/>
                    <a:pt x="3937" y="5336"/>
                    <a:pt x="2454" y="533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42" name="Freeform 9"/>
            <p:cNvSpPr>
              <a:spLocks/>
            </p:cNvSpPr>
            <p:nvPr/>
          </p:nvSpPr>
          <p:spPr bwMode="auto">
            <a:xfrm>
              <a:off x="4069632" y="3217063"/>
              <a:ext cx="224034" cy="373658"/>
            </a:xfrm>
            <a:custGeom>
              <a:avLst/>
              <a:gdLst>
                <a:gd name="T0" fmla="*/ 2978 w 3170"/>
                <a:gd name="T1" fmla="*/ 822 h 5287"/>
                <a:gd name="T2" fmla="*/ 2606 w 3170"/>
                <a:gd name="T3" fmla="*/ 1013 h 5287"/>
                <a:gd name="T4" fmla="*/ 1892 w 3170"/>
                <a:gd name="T5" fmla="*/ 895 h 5287"/>
                <a:gd name="T6" fmla="*/ 1023 w 3170"/>
                <a:gd name="T7" fmla="*/ 2256 h 5287"/>
                <a:gd name="T8" fmla="*/ 1023 w 3170"/>
                <a:gd name="T9" fmla="*/ 5073 h 5287"/>
                <a:gd name="T10" fmla="*/ 754 w 3170"/>
                <a:gd name="T11" fmla="*/ 5287 h 5287"/>
                <a:gd name="T12" fmla="*/ 268 w 3170"/>
                <a:gd name="T13" fmla="*/ 5287 h 5287"/>
                <a:gd name="T14" fmla="*/ 0 w 3170"/>
                <a:gd name="T15" fmla="*/ 5073 h 5287"/>
                <a:gd name="T16" fmla="*/ 0 w 3170"/>
                <a:gd name="T17" fmla="*/ 304 h 5287"/>
                <a:gd name="T18" fmla="*/ 268 w 3170"/>
                <a:gd name="T19" fmla="*/ 87 h 5287"/>
                <a:gd name="T20" fmla="*/ 562 w 3170"/>
                <a:gd name="T21" fmla="*/ 87 h 5287"/>
                <a:gd name="T22" fmla="*/ 831 w 3170"/>
                <a:gd name="T23" fmla="*/ 250 h 5287"/>
                <a:gd name="T24" fmla="*/ 1010 w 3170"/>
                <a:gd name="T25" fmla="*/ 832 h 5287"/>
                <a:gd name="T26" fmla="*/ 2441 w 3170"/>
                <a:gd name="T27" fmla="*/ 0 h 5287"/>
                <a:gd name="T28" fmla="*/ 3106 w 3170"/>
                <a:gd name="T29" fmla="*/ 378 h 5287"/>
                <a:gd name="T30" fmla="*/ 2978 w 3170"/>
                <a:gd name="T31" fmla="*/ 822 h 5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70" h="5287">
                  <a:moveTo>
                    <a:pt x="2978" y="822"/>
                  </a:moveTo>
                  <a:cubicBezTo>
                    <a:pt x="2940" y="971"/>
                    <a:pt x="2825" y="1068"/>
                    <a:pt x="2606" y="1013"/>
                  </a:cubicBezTo>
                  <a:cubicBezTo>
                    <a:pt x="2428" y="971"/>
                    <a:pt x="2135" y="895"/>
                    <a:pt x="1892" y="895"/>
                  </a:cubicBezTo>
                  <a:cubicBezTo>
                    <a:pt x="1521" y="895"/>
                    <a:pt x="1023" y="1317"/>
                    <a:pt x="1023" y="2256"/>
                  </a:cubicBezTo>
                  <a:cubicBezTo>
                    <a:pt x="1023" y="5073"/>
                    <a:pt x="1023" y="5073"/>
                    <a:pt x="1023" y="5073"/>
                  </a:cubicBezTo>
                  <a:cubicBezTo>
                    <a:pt x="1023" y="5191"/>
                    <a:pt x="894" y="5287"/>
                    <a:pt x="754" y="5287"/>
                  </a:cubicBezTo>
                  <a:cubicBezTo>
                    <a:pt x="268" y="5287"/>
                    <a:pt x="268" y="5287"/>
                    <a:pt x="268" y="5287"/>
                  </a:cubicBezTo>
                  <a:cubicBezTo>
                    <a:pt x="128" y="5287"/>
                    <a:pt x="0" y="5191"/>
                    <a:pt x="0" y="5073"/>
                  </a:cubicBezTo>
                  <a:cubicBezTo>
                    <a:pt x="0" y="304"/>
                    <a:pt x="0" y="304"/>
                    <a:pt x="0" y="304"/>
                  </a:cubicBezTo>
                  <a:cubicBezTo>
                    <a:pt x="0" y="175"/>
                    <a:pt x="128" y="87"/>
                    <a:pt x="268" y="87"/>
                  </a:cubicBezTo>
                  <a:cubicBezTo>
                    <a:pt x="562" y="87"/>
                    <a:pt x="562" y="87"/>
                    <a:pt x="562" y="87"/>
                  </a:cubicBezTo>
                  <a:cubicBezTo>
                    <a:pt x="690" y="87"/>
                    <a:pt x="792" y="142"/>
                    <a:pt x="831" y="250"/>
                  </a:cubicBezTo>
                  <a:cubicBezTo>
                    <a:pt x="1010" y="832"/>
                    <a:pt x="1010" y="832"/>
                    <a:pt x="1010" y="832"/>
                  </a:cubicBezTo>
                  <a:cubicBezTo>
                    <a:pt x="1368" y="326"/>
                    <a:pt x="1853" y="0"/>
                    <a:pt x="2441" y="0"/>
                  </a:cubicBezTo>
                  <a:cubicBezTo>
                    <a:pt x="2850" y="0"/>
                    <a:pt x="3170" y="162"/>
                    <a:pt x="3106" y="378"/>
                  </a:cubicBezTo>
                  <a:lnTo>
                    <a:pt x="2978" y="82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43" name="Freeform 10"/>
            <p:cNvSpPr>
              <a:spLocks noEditPoints="1"/>
            </p:cNvSpPr>
            <p:nvPr/>
          </p:nvSpPr>
          <p:spPr bwMode="auto">
            <a:xfrm>
              <a:off x="4807912" y="3045268"/>
              <a:ext cx="316124" cy="547218"/>
            </a:xfrm>
            <a:custGeom>
              <a:avLst/>
              <a:gdLst>
                <a:gd name="T0" fmla="*/ 2261 w 4473"/>
                <a:gd name="T1" fmla="*/ 3110 h 7743"/>
                <a:gd name="T2" fmla="*/ 1405 w 4473"/>
                <a:gd name="T3" fmla="*/ 3532 h 7743"/>
                <a:gd name="T4" fmla="*/ 1086 w 4473"/>
                <a:gd name="T5" fmla="*/ 5072 h 7743"/>
                <a:gd name="T6" fmla="*/ 2248 w 4473"/>
                <a:gd name="T7" fmla="*/ 7028 h 7743"/>
                <a:gd name="T8" fmla="*/ 3500 w 4473"/>
                <a:gd name="T9" fmla="*/ 5093 h 7743"/>
                <a:gd name="T10" fmla="*/ 2261 w 4473"/>
                <a:gd name="T11" fmla="*/ 3110 h 7743"/>
                <a:gd name="T12" fmla="*/ 4205 w 4473"/>
                <a:gd name="T13" fmla="*/ 7657 h 7743"/>
                <a:gd name="T14" fmla="*/ 3935 w 4473"/>
                <a:gd name="T15" fmla="*/ 7657 h 7743"/>
                <a:gd name="T16" fmla="*/ 3604 w 4473"/>
                <a:gd name="T17" fmla="*/ 7440 h 7743"/>
                <a:gd name="T18" fmla="*/ 3500 w 4473"/>
                <a:gd name="T19" fmla="*/ 7006 h 7743"/>
                <a:gd name="T20" fmla="*/ 2006 w 4473"/>
                <a:gd name="T21" fmla="*/ 7743 h 7743"/>
                <a:gd name="T22" fmla="*/ 0 w 4473"/>
                <a:gd name="T23" fmla="*/ 5083 h 7743"/>
                <a:gd name="T24" fmla="*/ 613 w 4473"/>
                <a:gd name="T25" fmla="*/ 2980 h 7743"/>
                <a:gd name="T26" fmla="*/ 2044 w 4473"/>
                <a:gd name="T27" fmla="*/ 2395 h 7743"/>
                <a:gd name="T28" fmla="*/ 3476 w 4473"/>
                <a:gd name="T29" fmla="*/ 3164 h 7743"/>
                <a:gd name="T30" fmla="*/ 3476 w 4473"/>
                <a:gd name="T31" fmla="*/ 216 h 7743"/>
                <a:gd name="T32" fmla="*/ 3745 w 4473"/>
                <a:gd name="T33" fmla="*/ 0 h 7743"/>
                <a:gd name="T34" fmla="*/ 4205 w 4473"/>
                <a:gd name="T35" fmla="*/ 0 h 7743"/>
                <a:gd name="T36" fmla="*/ 4473 w 4473"/>
                <a:gd name="T37" fmla="*/ 216 h 7743"/>
                <a:gd name="T38" fmla="*/ 4473 w 4473"/>
                <a:gd name="T39" fmla="*/ 7440 h 7743"/>
                <a:gd name="T40" fmla="*/ 4205 w 4473"/>
                <a:gd name="T41" fmla="*/ 7657 h 7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73" h="7743">
                  <a:moveTo>
                    <a:pt x="2261" y="3110"/>
                  </a:moveTo>
                  <a:cubicBezTo>
                    <a:pt x="1877" y="3110"/>
                    <a:pt x="1584" y="3251"/>
                    <a:pt x="1405" y="3532"/>
                  </a:cubicBezTo>
                  <a:cubicBezTo>
                    <a:pt x="1226" y="3814"/>
                    <a:pt x="1086" y="4281"/>
                    <a:pt x="1086" y="5072"/>
                  </a:cubicBezTo>
                  <a:cubicBezTo>
                    <a:pt x="1086" y="6459"/>
                    <a:pt x="1444" y="7028"/>
                    <a:pt x="2248" y="7028"/>
                  </a:cubicBezTo>
                  <a:cubicBezTo>
                    <a:pt x="3080" y="7028"/>
                    <a:pt x="3500" y="6394"/>
                    <a:pt x="3500" y="5093"/>
                  </a:cubicBezTo>
                  <a:cubicBezTo>
                    <a:pt x="3500" y="3803"/>
                    <a:pt x="3040" y="3110"/>
                    <a:pt x="2261" y="3110"/>
                  </a:cubicBezTo>
                  <a:moveTo>
                    <a:pt x="4205" y="7657"/>
                  </a:moveTo>
                  <a:cubicBezTo>
                    <a:pt x="3935" y="7657"/>
                    <a:pt x="3935" y="7657"/>
                    <a:pt x="3935" y="7657"/>
                  </a:cubicBezTo>
                  <a:cubicBezTo>
                    <a:pt x="3745" y="7657"/>
                    <a:pt x="3642" y="7592"/>
                    <a:pt x="3604" y="7440"/>
                  </a:cubicBezTo>
                  <a:cubicBezTo>
                    <a:pt x="3500" y="7006"/>
                    <a:pt x="3500" y="7006"/>
                    <a:pt x="3500" y="7006"/>
                  </a:cubicBezTo>
                  <a:cubicBezTo>
                    <a:pt x="3131" y="7537"/>
                    <a:pt x="2670" y="7743"/>
                    <a:pt x="2006" y="7743"/>
                  </a:cubicBezTo>
                  <a:cubicBezTo>
                    <a:pt x="689" y="7743"/>
                    <a:pt x="0" y="6838"/>
                    <a:pt x="0" y="5083"/>
                  </a:cubicBezTo>
                  <a:cubicBezTo>
                    <a:pt x="0" y="4010"/>
                    <a:pt x="178" y="3478"/>
                    <a:pt x="613" y="2980"/>
                  </a:cubicBezTo>
                  <a:cubicBezTo>
                    <a:pt x="946" y="2600"/>
                    <a:pt x="1495" y="2395"/>
                    <a:pt x="2044" y="2395"/>
                  </a:cubicBezTo>
                  <a:cubicBezTo>
                    <a:pt x="2670" y="2395"/>
                    <a:pt x="3143" y="2655"/>
                    <a:pt x="3476" y="3164"/>
                  </a:cubicBezTo>
                  <a:cubicBezTo>
                    <a:pt x="3476" y="216"/>
                    <a:pt x="3476" y="216"/>
                    <a:pt x="3476" y="216"/>
                  </a:cubicBezTo>
                  <a:cubicBezTo>
                    <a:pt x="3476" y="87"/>
                    <a:pt x="3604" y="0"/>
                    <a:pt x="3745" y="0"/>
                  </a:cubicBezTo>
                  <a:cubicBezTo>
                    <a:pt x="4205" y="0"/>
                    <a:pt x="4205" y="0"/>
                    <a:pt x="4205" y="0"/>
                  </a:cubicBezTo>
                  <a:cubicBezTo>
                    <a:pt x="4345" y="0"/>
                    <a:pt x="4473" y="87"/>
                    <a:pt x="4473" y="216"/>
                  </a:cubicBezTo>
                  <a:cubicBezTo>
                    <a:pt x="4473" y="7440"/>
                    <a:pt x="4473" y="7440"/>
                    <a:pt x="4473" y="7440"/>
                  </a:cubicBezTo>
                  <a:cubicBezTo>
                    <a:pt x="4473" y="7559"/>
                    <a:pt x="4344" y="7657"/>
                    <a:pt x="4205" y="765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44" name="Freeform 11"/>
            <p:cNvSpPr>
              <a:spLocks/>
            </p:cNvSpPr>
            <p:nvPr/>
          </p:nvSpPr>
          <p:spPr bwMode="auto">
            <a:xfrm>
              <a:off x="4413340" y="3051640"/>
              <a:ext cx="303199" cy="539858"/>
            </a:xfrm>
            <a:custGeom>
              <a:avLst/>
              <a:gdLst>
                <a:gd name="T0" fmla="*/ 4052 w 4290"/>
                <a:gd name="T1" fmla="*/ 7639 h 7639"/>
                <a:gd name="T2" fmla="*/ 3273 w 4290"/>
                <a:gd name="T3" fmla="*/ 7639 h 7639"/>
                <a:gd name="T4" fmla="*/ 2966 w 4290"/>
                <a:gd name="T5" fmla="*/ 7454 h 7639"/>
                <a:gd name="T6" fmla="*/ 997 w 4290"/>
                <a:gd name="T7" fmla="*/ 4952 h 7639"/>
                <a:gd name="T8" fmla="*/ 997 w 4290"/>
                <a:gd name="T9" fmla="*/ 7422 h 7639"/>
                <a:gd name="T10" fmla="*/ 728 w 4290"/>
                <a:gd name="T11" fmla="*/ 7639 h 7639"/>
                <a:gd name="T12" fmla="*/ 268 w 4290"/>
                <a:gd name="T13" fmla="*/ 7639 h 7639"/>
                <a:gd name="T14" fmla="*/ 0 w 4290"/>
                <a:gd name="T15" fmla="*/ 7422 h 7639"/>
                <a:gd name="T16" fmla="*/ 0 w 4290"/>
                <a:gd name="T17" fmla="*/ 215 h 7639"/>
                <a:gd name="T18" fmla="*/ 268 w 4290"/>
                <a:gd name="T19" fmla="*/ 0 h 7639"/>
                <a:gd name="T20" fmla="*/ 728 w 4290"/>
                <a:gd name="T21" fmla="*/ 0 h 7639"/>
                <a:gd name="T22" fmla="*/ 997 w 4290"/>
                <a:gd name="T23" fmla="*/ 215 h 7639"/>
                <a:gd name="T24" fmla="*/ 997 w 4290"/>
                <a:gd name="T25" fmla="*/ 4854 h 7639"/>
                <a:gd name="T26" fmla="*/ 3026 w 4290"/>
                <a:gd name="T27" fmla="*/ 2600 h 7639"/>
                <a:gd name="T28" fmla="*/ 3359 w 4290"/>
                <a:gd name="T29" fmla="*/ 2438 h 7639"/>
                <a:gd name="T30" fmla="*/ 4048 w 4290"/>
                <a:gd name="T31" fmla="*/ 2438 h 7639"/>
                <a:gd name="T32" fmla="*/ 4188 w 4290"/>
                <a:gd name="T33" fmla="*/ 2697 h 7639"/>
                <a:gd name="T34" fmla="*/ 2033 w 4290"/>
                <a:gd name="T35" fmla="*/ 4864 h 7639"/>
                <a:gd name="T36" fmla="*/ 4193 w 4290"/>
                <a:gd name="T37" fmla="*/ 7379 h 7639"/>
                <a:gd name="T38" fmla="*/ 4052 w 4290"/>
                <a:gd name="T39" fmla="*/ 7639 h 7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290" h="7639">
                  <a:moveTo>
                    <a:pt x="4052" y="7639"/>
                  </a:moveTo>
                  <a:cubicBezTo>
                    <a:pt x="3273" y="7639"/>
                    <a:pt x="3273" y="7639"/>
                    <a:pt x="3273" y="7639"/>
                  </a:cubicBezTo>
                  <a:cubicBezTo>
                    <a:pt x="3145" y="7639"/>
                    <a:pt x="3041" y="7562"/>
                    <a:pt x="2966" y="7454"/>
                  </a:cubicBezTo>
                  <a:cubicBezTo>
                    <a:pt x="997" y="4952"/>
                    <a:pt x="997" y="4952"/>
                    <a:pt x="997" y="4952"/>
                  </a:cubicBezTo>
                  <a:cubicBezTo>
                    <a:pt x="997" y="7422"/>
                    <a:pt x="997" y="7422"/>
                    <a:pt x="997" y="7422"/>
                  </a:cubicBezTo>
                  <a:cubicBezTo>
                    <a:pt x="997" y="7541"/>
                    <a:pt x="870" y="7639"/>
                    <a:pt x="728" y="7639"/>
                  </a:cubicBezTo>
                  <a:cubicBezTo>
                    <a:pt x="268" y="7639"/>
                    <a:pt x="268" y="7639"/>
                    <a:pt x="268" y="7639"/>
                  </a:cubicBezTo>
                  <a:cubicBezTo>
                    <a:pt x="128" y="7639"/>
                    <a:pt x="0" y="7541"/>
                    <a:pt x="0" y="7422"/>
                  </a:cubicBezTo>
                  <a:cubicBezTo>
                    <a:pt x="0" y="215"/>
                    <a:pt x="0" y="215"/>
                    <a:pt x="0" y="215"/>
                  </a:cubicBezTo>
                  <a:cubicBezTo>
                    <a:pt x="0" y="84"/>
                    <a:pt x="129" y="0"/>
                    <a:pt x="268" y="0"/>
                  </a:cubicBezTo>
                  <a:cubicBezTo>
                    <a:pt x="728" y="0"/>
                    <a:pt x="728" y="0"/>
                    <a:pt x="728" y="0"/>
                  </a:cubicBezTo>
                  <a:cubicBezTo>
                    <a:pt x="870" y="0"/>
                    <a:pt x="997" y="84"/>
                    <a:pt x="997" y="215"/>
                  </a:cubicBezTo>
                  <a:cubicBezTo>
                    <a:pt x="997" y="4854"/>
                    <a:pt x="997" y="4854"/>
                    <a:pt x="997" y="4854"/>
                  </a:cubicBezTo>
                  <a:cubicBezTo>
                    <a:pt x="3026" y="2600"/>
                    <a:pt x="3026" y="2600"/>
                    <a:pt x="3026" y="2600"/>
                  </a:cubicBezTo>
                  <a:cubicBezTo>
                    <a:pt x="3089" y="2514"/>
                    <a:pt x="3192" y="2438"/>
                    <a:pt x="3359" y="2438"/>
                  </a:cubicBezTo>
                  <a:cubicBezTo>
                    <a:pt x="4048" y="2438"/>
                    <a:pt x="4048" y="2438"/>
                    <a:pt x="4048" y="2438"/>
                  </a:cubicBezTo>
                  <a:cubicBezTo>
                    <a:pt x="4226" y="2438"/>
                    <a:pt x="4290" y="2589"/>
                    <a:pt x="4188" y="2697"/>
                  </a:cubicBezTo>
                  <a:cubicBezTo>
                    <a:pt x="2033" y="4864"/>
                    <a:pt x="2033" y="4864"/>
                    <a:pt x="2033" y="4864"/>
                  </a:cubicBezTo>
                  <a:cubicBezTo>
                    <a:pt x="4193" y="7379"/>
                    <a:pt x="4193" y="7379"/>
                    <a:pt x="4193" y="7379"/>
                  </a:cubicBezTo>
                  <a:cubicBezTo>
                    <a:pt x="4283" y="7487"/>
                    <a:pt x="4231" y="7639"/>
                    <a:pt x="4052" y="7639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45" name="Freeform 12"/>
            <p:cNvSpPr>
              <a:spLocks/>
            </p:cNvSpPr>
            <p:nvPr/>
          </p:nvSpPr>
          <p:spPr bwMode="auto">
            <a:xfrm>
              <a:off x="5651418" y="3223435"/>
              <a:ext cx="345654" cy="520650"/>
            </a:xfrm>
            <a:custGeom>
              <a:avLst/>
              <a:gdLst>
                <a:gd name="T0" fmla="*/ 52 w 4891"/>
                <a:gd name="T1" fmla="*/ 214 h 7367"/>
                <a:gd name="T2" fmla="*/ 282 w 4891"/>
                <a:gd name="T3" fmla="*/ 0 h 7367"/>
                <a:gd name="T4" fmla="*/ 884 w 4891"/>
                <a:gd name="T5" fmla="*/ 0 h 7367"/>
                <a:gd name="T6" fmla="*/ 1221 w 4891"/>
                <a:gd name="T7" fmla="*/ 214 h 7367"/>
                <a:gd name="T8" fmla="*/ 2411 w 4891"/>
                <a:gd name="T9" fmla="*/ 3356 h 7367"/>
                <a:gd name="T10" fmla="*/ 2546 w 4891"/>
                <a:gd name="T11" fmla="*/ 3898 h 7367"/>
                <a:gd name="T12" fmla="*/ 2761 w 4891"/>
                <a:gd name="T13" fmla="*/ 3164 h 7367"/>
                <a:gd name="T14" fmla="*/ 3716 w 4891"/>
                <a:gd name="T15" fmla="*/ 202 h 7367"/>
                <a:gd name="T16" fmla="*/ 4042 w 4891"/>
                <a:gd name="T17" fmla="*/ 0 h 7367"/>
                <a:gd name="T18" fmla="*/ 4621 w 4891"/>
                <a:gd name="T19" fmla="*/ 0 h 7367"/>
                <a:gd name="T20" fmla="*/ 4850 w 4891"/>
                <a:gd name="T21" fmla="*/ 214 h 7367"/>
                <a:gd name="T22" fmla="*/ 2868 w 4891"/>
                <a:gd name="T23" fmla="*/ 5919 h 7367"/>
                <a:gd name="T24" fmla="*/ 1599 w 4891"/>
                <a:gd name="T25" fmla="*/ 7218 h 7367"/>
                <a:gd name="T26" fmla="*/ 1316 w 4891"/>
                <a:gd name="T27" fmla="*/ 7325 h 7367"/>
                <a:gd name="T28" fmla="*/ 966 w 4891"/>
                <a:gd name="T29" fmla="*/ 7231 h 7367"/>
                <a:gd name="T30" fmla="*/ 778 w 4891"/>
                <a:gd name="T31" fmla="*/ 6931 h 7367"/>
                <a:gd name="T32" fmla="*/ 912 w 4891"/>
                <a:gd name="T33" fmla="*/ 6633 h 7367"/>
                <a:gd name="T34" fmla="*/ 1113 w 4891"/>
                <a:gd name="T35" fmla="*/ 6557 h 7367"/>
                <a:gd name="T36" fmla="*/ 2149 w 4891"/>
                <a:gd name="T37" fmla="*/ 5118 h 7367"/>
                <a:gd name="T38" fmla="*/ 52 w 4891"/>
                <a:gd name="T39" fmla="*/ 214 h 7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891" h="7367">
                  <a:moveTo>
                    <a:pt x="52" y="214"/>
                  </a:moveTo>
                  <a:cubicBezTo>
                    <a:pt x="0" y="95"/>
                    <a:pt x="134" y="0"/>
                    <a:pt x="282" y="0"/>
                  </a:cubicBezTo>
                  <a:cubicBezTo>
                    <a:pt x="884" y="0"/>
                    <a:pt x="884" y="0"/>
                    <a:pt x="884" y="0"/>
                  </a:cubicBezTo>
                  <a:cubicBezTo>
                    <a:pt x="1045" y="0"/>
                    <a:pt x="1166" y="75"/>
                    <a:pt x="1221" y="214"/>
                  </a:cubicBezTo>
                  <a:cubicBezTo>
                    <a:pt x="2411" y="3356"/>
                    <a:pt x="2411" y="3356"/>
                    <a:pt x="2411" y="3356"/>
                  </a:cubicBezTo>
                  <a:cubicBezTo>
                    <a:pt x="2464" y="3506"/>
                    <a:pt x="2518" y="3728"/>
                    <a:pt x="2546" y="3898"/>
                  </a:cubicBezTo>
                  <a:cubicBezTo>
                    <a:pt x="2585" y="3739"/>
                    <a:pt x="2666" y="3430"/>
                    <a:pt x="2761" y="3164"/>
                  </a:cubicBezTo>
                  <a:cubicBezTo>
                    <a:pt x="3716" y="202"/>
                    <a:pt x="3716" y="202"/>
                    <a:pt x="3716" y="202"/>
                  </a:cubicBezTo>
                  <a:cubicBezTo>
                    <a:pt x="3757" y="65"/>
                    <a:pt x="3878" y="0"/>
                    <a:pt x="4042" y="0"/>
                  </a:cubicBezTo>
                  <a:cubicBezTo>
                    <a:pt x="4621" y="0"/>
                    <a:pt x="4621" y="0"/>
                    <a:pt x="4621" y="0"/>
                  </a:cubicBezTo>
                  <a:cubicBezTo>
                    <a:pt x="4769" y="0"/>
                    <a:pt x="4891" y="95"/>
                    <a:pt x="4850" y="214"/>
                  </a:cubicBezTo>
                  <a:cubicBezTo>
                    <a:pt x="2868" y="5919"/>
                    <a:pt x="2868" y="5919"/>
                    <a:pt x="2868" y="5919"/>
                  </a:cubicBezTo>
                  <a:cubicBezTo>
                    <a:pt x="2665" y="6504"/>
                    <a:pt x="2274" y="6962"/>
                    <a:pt x="1599" y="7218"/>
                  </a:cubicBezTo>
                  <a:cubicBezTo>
                    <a:pt x="1316" y="7325"/>
                    <a:pt x="1316" y="7325"/>
                    <a:pt x="1316" y="7325"/>
                  </a:cubicBezTo>
                  <a:cubicBezTo>
                    <a:pt x="1195" y="7367"/>
                    <a:pt x="1034" y="7334"/>
                    <a:pt x="966" y="7231"/>
                  </a:cubicBezTo>
                  <a:cubicBezTo>
                    <a:pt x="778" y="6931"/>
                    <a:pt x="778" y="6931"/>
                    <a:pt x="778" y="6931"/>
                  </a:cubicBezTo>
                  <a:cubicBezTo>
                    <a:pt x="723" y="6845"/>
                    <a:pt x="790" y="6675"/>
                    <a:pt x="912" y="6633"/>
                  </a:cubicBezTo>
                  <a:cubicBezTo>
                    <a:pt x="1113" y="6557"/>
                    <a:pt x="1113" y="6557"/>
                    <a:pt x="1113" y="6557"/>
                  </a:cubicBezTo>
                  <a:cubicBezTo>
                    <a:pt x="1618" y="6374"/>
                    <a:pt x="1989" y="5822"/>
                    <a:pt x="2149" y="5118"/>
                  </a:cubicBezTo>
                  <a:lnTo>
                    <a:pt x="52" y="2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46" name="Freeform 13"/>
            <p:cNvSpPr>
              <a:spLocks noEditPoints="1"/>
            </p:cNvSpPr>
            <p:nvPr/>
          </p:nvSpPr>
          <p:spPr bwMode="auto">
            <a:xfrm>
              <a:off x="5253376" y="3217063"/>
              <a:ext cx="325399" cy="375991"/>
            </a:xfrm>
            <a:custGeom>
              <a:avLst/>
              <a:gdLst>
                <a:gd name="T0" fmla="*/ 2328 w 4604"/>
                <a:gd name="T1" fmla="*/ 4604 h 5320"/>
                <a:gd name="T2" fmla="*/ 1062 w 4604"/>
                <a:gd name="T3" fmla="*/ 2659 h 5320"/>
                <a:gd name="T4" fmla="*/ 2328 w 4604"/>
                <a:gd name="T5" fmla="*/ 725 h 5320"/>
                <a:gd name="T6" fmla="*/ 3627 w 4604"/>
                <a:gd name="T7" fmla="*/ 2659 h 5320"/>
                <a:gd name="T8" fmla="*/ 2328 w 4604"/>
                <a:gd name="T9" fmla="*/ 4604 h 5320"/>
                <a:gd name="T10" fmla="*/ 2352 w 4604"/>
                <a:gd name="T11" fmla="*/ 0 h 5320"/>
                <a:gd name="T12" fmla="*/ 0 w 4604"/>
                <a:gd name="T13" fmla="*/ 2658 h 5320"/>
                <a:gd name="T14" fmla="*/ 2278 w 4604"/>
                <a:gd name="T15" fmla="*/ 5320 h 5320"/>
                <a:gd name="T16" fmla="*/ 2280 w 4604"/>
                <a:gd name="T17" fmla="*/ 5320 h 5320"/>
                <a:gd name="T18" fmla="*/ 3630 w 4604"/>
                <a:gd name="T19" fmla="*/ 4584 h 5320"/>
                <a:gd name="T20" fmla="*/ 3731 w 4604"/>
                <a:gd name="T21" fmla="*/ 5030 h 5320"/>
                <a:gd name="T22" fmla="*/ 4065 w 4604"/>
                <a:gd name="T23" fmla="*/ 5246 h 5320"/>
                <a:gd name="T24" fmla="*/ 4333 w 4604"/>
                <a:gd name="T25" fmla="*/ 5246 h 5320"/>
                <a:gd name="T26" fmla="*/ 4602 w 4604"/>
                <a:gd name="T27" fmla="*/ 5030 h 5320"/>
                <a:gd name="T28" fmla="*/ 4604 w 4604"/>
                <a:gd name="T29" fmla="*/ 2645 h 5320"/>
                <a:gd name="T30" fmla="*/ 4604 w 4604"/>
                <a:gd name="T31" fmla="*/ 2645 h 5320"/>
                <a:gd name="T32" fmla="*/ 2352 w 4604"/>
                <a:gd name="T33" fmla="*/ 0 h 5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04" h="5320">
                  <a:moveTo>
                    <a:pt x="2328" y="4604"/>
                  </a:moveTo>
                  <a:cubicBezTo>
                    <a:pt x="1445" y="4604"/>
                    <a:pt x="1062" y="3988"/>
                    <a:pt x="1062" y="2659"/>
                  </a:cubicBezTo>
                  <a:cubicBezTo>
                    <a:pt x="1062" y="1362"/>
                    <a:pt x="1445" y="725"/>
                    <a:pt x="2328" y="725"/>
                  </a:cubicBezTo>
                  <a:cubicBezTo>
                    <a:pt x="3211" y="725"/>
                    <a:pt x="3627" y="1362"/>
                    <a:pt x="3627" y="2659"/>
                  </a:cubicBezTo>
                  <a:cubicBezTo>
                    <a:pt x="3627" y="3988"/>
                    <a:pt x="3211" y="4604"/>
                    <a:pt x="2328" y="4604"/>
                  </a:cubicBezTo>
                  <a:moveTo>
                    <a:pt x="2352" y="0"/>
                  </a:moveTo>
                  <a:cubicBezTo>
                    <a:pt x="868" y="0"/>
                    <a:pt x="0" y="1007"/>
                    <a:pt x="0" y="2658"/>
                  </a:cubicBezTo>
                  <a:cubicBezTo>
                    <a:pt x="0" y="4324"/>
                    <a:pt x="890" y="5320"/>
                    <a:pt x="2278" y="5320"/>
                  </a:cubicBezTo>
                  <a:cubicBezTo>
                    <a:pt x="2280" y="5320"/>
                    <a:pt x="2280" y="5320"/>
                    <a:pt x="2280" y="5320"/>
                  </a:cubicBezTo>
                  <a:cubicBezTo>
                    <a:pt x="2875" y="5320"/>
                    <a:pt x="3260" y="5114"/>
                    <a:pt x="3630" y="4584"/>
                  </a:cubicBezTo>
                  <a:cubicBezTo>
                    <a:pt x="3731" y="5030"/>
                    <a:pt x="3731" y="5030"/>
                    <a:pt x="3731" y="5030"/>
                  </a:cubicBezTo>
                  <a:cubicBezTo>
                    <a:pt x="3769" y="5181"/>
                    <a:pt x="3872" y="5246"/>
                    <a:pt x="4065" y="5246"/>
                  </a:cubicBezTo>
                  <a:cubicBezTo>
                    <a:pt x="4333" y="5246"/>
                    <a:pt x="4333" y="5246"/>
                    <a:pt x="4333" y="5246"/>
                  </a:cubicBezTo>
                  <a:cubicBezTo>
                    <a:pt x="4475" y="5246"/>
                    <a:pt x="4602" y="5148"/>
                    <a:pt x="4602" y="5030"/>
                  </a:cubicBezTo>
                  <a:cubicBezTo>
                    <a:pt x="4604" y="2645"/>
                    <a:pt x="4604" y="2645"/>
                    <a:pt x="4604" y="2645"/>
                  </a:cubicBezTo>
                  <a:cubicBezTo>
                    <a:pt x="4604" y="2645"/>
                    <a:pt x="4604" y="2645"/>
                    <a:pt x="4604" y="2645"/>
                  </a:cubicBezTo>
                  <a:cubicBezTo>
                    <a:pt x="4604" y="993"/>
                    <a:pt x="3839" y="0"/>
                    <a:pt x="2352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  <p:sp>
          <p:nvSpPr>
            <p:cNvPr id="47" name="Freeform 14"/>
            <p:cNvSpPr>
              <a:spLocks noEditPoints="1"/>
            </p:cNvSpPr>
            <p:nvPr/>
          </p:nvSpPr>
          <p:spPr bwMode="auto">
            <a:xfrm>
              <a:off x="5978852" y="3490731"/>
              <a:ext cx="98523" cy="98733"/>
            </a:xfrm>
            <a:custGeom>
              <a:avLst/>
              <a:gdLst>
                <a:gd name="T0" fmla="*/ 596 w 1394"/>
                <a:gd name="T1" fmla="*/ 642 h 1397"/>
                <a:gd name="T2" fmla="*/ 687 w 1394"/>
                <a:gd name="T3" fmla="*/ 642 h 1397"/>
                <a:gd name="T4" fmla="*/ 807 w 1394"/>
                <a:gd name="T5" fmla="*/ 614 h 1397"/>
                <a:gd name="T6" fmla="*/ 846 w 1394"/>
                <a:gd name="T7" fmla="*/ 532 h 1397"/>
                <a:gd name="T8" fmla="*/ 807 w 1394"/>
                <a:gd name="T9" fmla="*/ 445 h 1397"/>
                <a:gd name="T10" fmla="*/ 677 w 1394"/>
                <a:gd name="T11" fmla="*/ 417 h 1397"/>
                <a:gd name="T12" fmla="*/ 596 w 1394"/>
                <a:gd name="T13" fmla="*/ 417 h 1397"/>
                <a:gd name="T14" fmla="*/ 596 w 1394"/>
                <a:gd name="T15" fmla="*/ 642 h 1397"/>
                <a:gd name="T16" fmla="*/ 710 w 1394"/>
                <a:gd name="T17" fmla="*/ 297 h 1397"/>
                <a:gd name="T18" fmla="*/ 958 w 1394"/>
                <a:gd name="T19" fmla="*/ 353 h 1397"/>
                <a:gd name="T20" fmla="*/ 1040 w 1394"/>
                <a:gd name="T21" fmla="*/ 520 h 1397"/>
                <a:gd name="T22" fmla="*/ 996 w 1394"/>
                <a:gd name="T23" fmla="*/ 651 h 1397"/>
                <a:gd name="T24" fmla="*/ 872 w 1394"/>
                <a:gd name="T25" fmla="*/ 727 h 1397"/>
                <a:gd name="T26" fmla="*/ 1044 w 1394"/>
                <a:gd name="T27" fmla="*/ 1072 h 1397"/>
                <a:gd name="T28" fmla="*/ 835 w 1394"/>
                <a:gd name="T29" fmla="*/ 1072 h 1397"/>
                <a:gd name="T30" fmla="*/ 687 w 1394"/>
                <a:gd name="T31" fmla="*/ 755 h 1397"/>
                <a:gd name="T32" fmla="*/ 595 w 1394"/>
                <a:gd name="T33" fmla="*/ 755 h 1397"/>
                <a:gd name="T34" fmla="*/ 595 w 1394"/>
                <a:gd name="T35" fmla="*/ 1072 h 1397"/>
                <a:gd name="T36" fmla="*/ 407 w 1394"/>
                <a:gd name="T37" fmla="*/ 1072 h 1397"/>
                <a:gd name="T38" fmla="*/ 407 w 1394"/>
                <a:gd name="T39" fmla="*/ 297 h 1397"/>
                <a:gd name="T40" fmla="*/ 710 w 1394"/>
                <a:gd name="T41" fmla="*/ 297 h 1397"/>
                <a:gd name="T42" fmla="*/ 476 w 1394"/>
                <a:gd name="T43" fmla="*/ 158 h 1397"/>
                <a:gd name="T44" fmla="*/ 292 w 1394"/>
                <a:gd name="T45" fmla="*/ 280 h 1397"/>
                <a:gd name="T46" fmla="*/ 162 w 1394"/>
                <a:gd name="T47" fmla="*/ 474 h 1397"/>
                <a:gd name="T48" fmla="*/ 116 w 1394"/>
                <a:gd name="T49" fmla="*/ 698 h 1397"/>
                <a:gd name="T50" fmla="*/ 158 w 1394"/>
                <a:gd name="T51" fmla="*/ 919 h 1397"/>
                <a:gd name="T52" fmla="*/ 282 w 1394"/>
                <a:gd name="T53" fmla="*/ 1105 h 1397"/>
                <a:gd name="T54" fmla="*/ 472 w 1394"/>
                <a:gd name="T55" fmla="*/ 1235 h 1397"/>
                <a:gd name="T56" fmla="*/ 695 w 1394"/>
                <a:gd name="T57" fmla="*/ 1281 h 1397"/>
                <a:gd name="T58" fmla="*/ 914 w 1394"/>
                <a:gd name="T59" fmla="*/ 1237 h 1397"/>
                <a:gd name="T60" fmla="*/ 1107 w 1394"/>
                <a:gd name="T61" fmla="*/ 1111 h 1397"/>
                <a:gd name="T62" fmla="*/ 1234 w 1394"/>
                <a:gd name="T63" fmla="*/ 926 h 1397"/>
                <a:gd name="T64" fmla="*/ 1278 w 1394"/>
                <a:gd name="T65" fmla="*/ 709 h 1397"/>
                <a:gd name="T66" fmla="*/ 1237 w 1394"/>
                <a:gd name="T67" fmla="*/ 478 h 1397"/>
                <a:gd name="T68" fmla="*/ 1114 w 1394"/>
                <a:gd name="T69" fmla="*/ 289 h 1397"/>
                <a:gd name="T70" fmla="*/ 924 w 1394"/>
                <a:gd name="T71" fmla="*/ 158 h 1397"/>
                <a:gd name="T72" fmla="*/ 696 w 1394"/>
                <a:gd name="T73" fmla="*/ 115 h 1397"/>
                <a:gd name="T74" fmla="*/ 476 w 1394"/>
                <a:gd name="T75" fmla="*/ 158 h 1397"/>
                <a:gd name="T76" fmla="*/ 967 w 1394"/>
                <a:gd name="T77" fmla="*/ 53 h 1397"/>
                <a:gd name="T78" fmla="*/ 1196 w 1394"/>
                <a:gd name="T79" fmla="*/ 209 h 1397"/>
                <a:gd name="T80" fmla="*/ 1341 w 1394"/>
                <a:gd name="T81" fmla="*/ 432 h 1397"/>
                <a:gd name="T82" fmla="*/ 1394 w 1394"/>
                <a:gd name="T83" fmla="*/ 699 h 1397"/>
                <a:gd name="T84" fmla="*/ 1339 w 1394"/>
                <a:gd name="T85" fmla="*/ 968 h 1397"/>
                <a:gd name="T86" fmla="*/ 1188 w 1394"/>
                <a:gd name="T87" fmla="*/ 1194 h 1397"/>
                <a:gd name="T88" fmla="*/ 960 w 1394"/>
                <a:gd name="T89" fmla="*/ 1345 h 1397"/>
                <a:gd name="T90" fmla="*/ 696 w 1394"/>
                <a:gd name="T91" fmla="*/ 1397 h 1397"/>
                <a:gd name="T92" fmla="*/ 428 w 1394"/>
                <a:gd name="T93" fmla="*/ 1343 h 1397"/>
                <a:gd name="T94" fmla="*/ 200 w 1394"/>
                <a:gd name="T95" fmla="*/ 1185 h 1397"/>
                <a:gd name="T96" fmla="*/ 52 w 1394"/>
                <a:gd name="T97" fmla="*/ 963 h 1397"/>
                <a:gd name="T98" fmla="*/ 0 w 1394"/>
                <a:gd name="T99" fmla="*/ 699 h 1397"/>
                <a:gd name="T100" fmla="*/ 26 w 1394"/>
                <a:gd name="T101" fmla="*/ 513 h 1397"/>
                <a:gd name="T102" fmla="*/ 102 w 1394"/>
                <a:gd name="T103" fmla="*/ 336 h 1397"/>
                <a:gd name="T104" fmla="*/ 352 w 1394"/>
                <a:gd name="T105" fmla="*/ 88 h 1397"/>
                <a:gd name="T106" fmla="*/ 695 w 1394"/>
                <a:gd name="T107" fmla="*/ 0 h 1397"/>
                <a:gd name="T108" fmla="*/ 967 w 1394"/>
                <a:gd name="T109" fmla="*/ 53 h 1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94" h="1397">
                  <a:moveTo>
                    <a:pt x="596" y="642"/>
                  </a:moveTo>
                  <a:cubicBezTo>
                    <a:pt x="687" y="642"/>
                    <a:pt x="687" y="642"/>
                    <a:pt x="687" y="642"/>
                  </a:cubicBezTo>
                  <a:cubicBezTo>
                    <a:pt x="743" y="642"/>
                    <a:pt x="783" y="632"/>
                    <a:pt x="807" y="614"/>
                  </a:cubicBezTo>
                  <a:cubicBezTo>
                    <a:pt x="833" y="597"/>
                    <a:pt x="846" y="570"/>
                    <a:pt x="846" y="532"/>
                  </a:cubicBezTo>
                  <a:cubicBezTo>
                    <a:pt x="846" y="493"/>
                    <a:pt x="833" y="465"/>
                    <a:pt x="807" y="445"/>
                  </a:cubicBezTo>
                  <a:cubicBezTo>
                    <a:pt x="778" y="427"/>
                    <a:pt x="735" y="417"/>
                    <a:pt x="677" y="417"/>
                  </a:cubicBezTo>
                  <a:cubicBezTo>
                    <a:pt x="596" y="417"/>
                    <a:pt x="596" y="417"/>
                    <a:pt x="596" y="417"/>
                  </a:cubicBezTo>
                  <a:cubicBezTo>
                    <a:pt x="596" y="642"/>
                    <a:pt x="596" y="642"/>
                    <a:pt x="596" y="642"/>
                  </a:cubicBezTo>
                  <a:close/>
                  <a:moveTo>
                    <a:pt x="710" y="297"/>
                  </a:moveTo>
                  <a:cubicBezTo>
                    <a:pt x="820" y="297"/>
                    <a:pt x="902" y="316"/>
                    <a:pt x="958" y="353"/>
                  </a:cubicBezTo>
                  <a:cubicBezTo>
                    <a:pt x="1013" y="391"/>
                    <a:pt x="1040" y="445"/>
                    <a:pt x="1040" y="520"/>
                  </a:cubicBezTo>
                  <a:cubicBezTo>
                    <a:pt x="1040" y="572"/>
                    <a:pt x="1026" y="614"/>
                    <a:pt x="996" y="651"/>
                  </a:cubicBezTo>
                  <a:cubicBezTo>
                    <a:pt x="965" y="687"/>
                    <a:pt x="924" y="711"/>
                    <a:pt x="872" y="727"/>
                  </a:cubicBezTo>
                  <a:cubicBezTo>
                    <a:pt x="1044" y="1072"/>
                    <a:pt x="1044" y="1072"/>
                    <a:pt x="1044" y="1072"/>
                  </a:cubicBezTo>
                  <a:cubicBezTo>
                    <a:pt x="835" y="1072"/>
                    <a:pt x="835" y="1072"/>
                    <a:pt x="835" y="1072"/>
                  </a:cubicBezTo>
                  <a:cubicBezTo>
                    <a:pt x="687" y="755"/>
                    <a:pt x="687" y="755"/>
                    <a:pt x="687" y="755"/>
                  </a:cubicBezTo>
                  <a:cubicBezTo>
                    <a:pt x="595" y="755"/>
                    <a:pt x="595" y="755"/>
                    <a:pt x="595" y="755"/>
                  </a:cubicBezTo>
                  <a:cubicBezTo>
                    <a:pt x="595" y="1072"/>
                    <a:pt x="595" y="1072"/>
                    <a:pt x="595" y="1072"/>
                  </a:cubicBezTo>
                  <a:cubicBezTo>
                    <a:pt x="407" y="1072"/>
                    <a:pt x="407" y="1072"/>
                    <a:pt x="407" y="1072"/>
                  </a:cubicBezTo>
                  <a:cubicBezTo>
                    <a:pt x="407" y="297"/>
                    <a:pt x="407" y="297"/>
                    <a:pt x="407" y="297"/>
                  </a:cubicBezTo>
                  <a:cubicBezTo>
                    <a:pt x="710" y="297"/>
                    <a:pt x="710" y="297"/>
                    <a:pt x="710" y="297"/>
                  </a:cubicBezTo>
                  <a:close/>
                  <a:moveTo>
                    <a:pt x="476" y="158"/>
                  </a:moveTo>
                  <a:cubicBezTo>
                    <a:pt x="407" y="184"/>
                    <a:pt x="345" y="226"/>
                    <a:pt x="292" y="280"/>
                  </a:cubicBezTo>
                  <a:cubicBezTo>
                    <a:pt x="234" y="336"/>
                    <a:pt x="192" y="402"/>
                    <a:pt x="162" y="474"/>
                  </a:cubicBezTo>
                  <a:cubicBezTo>
                    <a:pt x="131" y="545"/>
                    <a:pt x="116" y="621"/>
                    <a:pt x="116" y="698"/>
                  </a:cubicBezTo>
                  <a:cubicBezTo>
                    <a:pt x="116" y="775"/>
                    <a:pt x="128" y="849"/>
                    <a:pt x="158" y="919"/>
                  </a:cubicBezTo>
                  <a:cubicBezTo>
                    <a:pt x="186" y="987"/>
                    <a:pt x="229" y="1051"/>
                    <a:pt x="282" y="1105"/>
                  </a:cubicBezTo>
                  <a:cubicBezTo>
                    <a:pt x="338" y="1161"/>
                    <a:pt x="401" y="1205"/>
                    <a:pt x="472" y="1235"/>
                  </a:cubicBezTo>
                  <a:cubicBezTo>
                    <a:pt x="543" y="1267"/>
                    <a:pt x="617" y="1281"/>
                    <a:pt x="695" y="1281"/>
                  </a:cubicBezTo>
                  <a:cubicBezTo>
                    <a:pt x="770" y="1281"/>
                    <a:pt x="843" y="1267"/>
                    <a:pt x="914" y="1237"/>
                  </a:cubicBezTo>
                  <a:cubicBezTo>
                    <a:pt x="984" y="1208"/>
                    <a:pt x="1050" y="1166"/>
                    <a:pt x="1107" y="1111"/>
                  </a:cubicBezTo>
                  <a:cubicBezTo>
                    <a:pt x="1161" y="1059"/>
                    <a:pt x="1204" y="997"/>
                    <a:pt x="1234" y="926"/>
                  </a:cubicBezTo>
                  <a:cubicBezTo>
                    <a:pt x="1263" y="857"/>
                    <a:pt x="1278" y="783"/>
                    <a:pt x="1278" y="709"/>
                  </a:cubicBezTo>
                  <a:cubicBezTo>
                    <a:pt x="1278" y="626"/>
                    <a:pt x="1264" y="549"/>
                    <a:pt x="1237" y="478"/>
                  </a:cubicBezTo>
                  <a:cubicBezTo>
                    <a:pt x="1209" y="409"/>
                    <a:pt x="1167" y="345"/>
                    <a:pt x="1114" y="289"/>
                  </a:cubicBezTo>
                  <a:cubicBezTo>
                    <a:pt x="1056" y="232"/>
                    <a:pt x="994" y="188"/>
                    <a:pt x="924" y="158"/>
                  </a:cubicBezTo>
                  <a:cubicBezTo>
                    <a:pt x="853" y="130"/>
                    <a:pt x="778" y="115"/>
                    <a:pt x="696" y="115"/>
                  </a:cubicBezTo>
                  <a:cubicBezTo>
                    <a:pt x="617" y="115"/>
                    <a:pt x="543" y="128"/>
                    <a:pt x="476" y="158"/>
                  </a:cubicBezTo>
                  <a:moveTo>
                    <a:pt x="967" y="53"/>
                  </a:moveTo>
                  <a:cubicBezTo>
                    <a:pt x="1053" y="90"/>
                    <a:pt x="1129" y="141"/>
                    <a:pt x="1196" y="209"/>
                  </a:cubicBezTo>
                  <a:cubicBezTo>
                    <a:pt x="1258" y="274"/>
                    <a:pt x="1309" y="349"/>
                    <a:pt x="1341" y="432"/>
                  </a:cubicBezTo>
                  <a:cubicBezTo>
                    <a:pt x="1376" y="517"/>
                    <a:pt x="1394" y="605"/>
                    <a:pt x="1394" y="699"/>
                  </a:cubicBezTo>
                  <a:cubicBezTo>
                    <a:pt x="1394" y="795"/>
                    <a:pt x="1376" y="884"/>
                    <a:pt x="1339" y="968"/>
                  </a:cubicBezTo>
                  <a:cubicBezTo>
                    <a:pt x="1305" y="1054"/>
                    <a:pt x="1256" y="1128"/>
                    <a:pt x="1188" y="1194"/>
                  </a:cubicBezTo>
                  <a:cubicBezTo>
                    <a:pt x="1121" y="1258"/>
                    <a:pt x="1044" y="1308"/>
                    <a:pt x="960" y="1345"/>
                  </a:cubicBezTo>
                  <a:cubicBezTo>
                    <a:pt x="875" y="1379"/>
                    <a:pt x="788" y="1397"/>
                    <a:pt x="696" y="1397"/>
                  </a:cubicBezTo>
                  <a:cubicBezTo>
                    <a:pt x="603" y="1397"/>
                    <a:pt x="512" y="1378"/>
                    <a:pt x="428" y="1343"/>
                  </a:cubicBezTo>
                  <a:cubicBezTo>
                    <a:pt x="344" y="1306"/>
                    <a:pt x="267" y="1253"/>
                    <a:pt x="200" y="1185"/>
                  </a:cubicBezTo>
                  <a:cubicBezTo>
                    <a:pt x="134" y="1120"/>
                    <a:pt x="86" y="1045"/>
                    <a:pt x="52" y="963"/>
                  </a:cubicBezTo>
                  <a:cubicBezTo>
                    <a:pt x="17" y="878"/>
                    <a:pt x="0" y="791"/>
                    <a:pt x="0" y="699"/>
                  </a:cubicBezTo>
                  <a:cubicBezTo>
                    <a:pt x="0" y="636"/>
                    <a:pt x="10" y="574"/>
                    <a:pt x="26" y="513"/>
                  </a:cubicBezTo>
                  <a:cubicBezTo>
                    <a:pt x="42" y="453"/>
                    <a:pt x="68" y="393"/>
                    <a:pt x="102" y="336"/>
                  </a:cubicBezTo>
                  <a:cubicBezTo>
                    <a:pt x="165" y="229"/>
                    <a:pt x="248" y="148"/>
                    <a:pt x="352" y="88"/>
                  </a:cubicBezTo>
                  <a:cubicBezTo>
                    <a:pt x="455" y="28"/>
                    <a:pt x="570" y="0"/>
                    <a:pt x="695" y="0"/>
                  </a:cubicBezTo>
                  <a:cubicBezTo>
                    <a:pt x="791" y="0"/>
                    <a:pt x="881" y="16"/>
                    <a:pt x="967" y="53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US" sz="788" dirty="0">
                <a:latin typeface="Arial"/>
              </a:endParaRPr>
            </a:p>
          </p:txBody>
        </p:sp>
      </p:grpSp>
      <p:sp>
        <p:nvSpPr>
          <p:cNvPr id="48" name="cloud"/>
          <p:cNvSpPr>
            <a:spLocks noChangeAspect="1"/>
          </p:cNvSpPr>
          <p:nvPr userDrawn="1">
            <p:custDataLst>
              <p:tags r:id="rId17"/>
            </p:custDataLst>
          </p:nvPr>
        </p:nvSpPr>
        <p:spPr bwMode="auto">
          <a:xfrm>
            <a:off x="4886780" y="778958"/>
            <a:ext cx="471524" cy="245081"/>
          </a:xfrm>
          <a:custGeom>
            <a:avLst/>
            <a:gdLst>
              <a:gd name="T0" fmla="*/ 9021 w 10849"/>
              <a:gd name="T1" fmla="*/ 2466 h 5639"/>
              <a:gd name="T2" fmla="*/ 8489 w 10849"/>
              <a:gd name="T3" fmla="*/ 2474 h 5639"/>
              <a:gd name="T4" fmla="*/ 6933 w 10849"/>
              <a:gd name="T5" fmla="*/ 625 h 5639"/>
              <a:gd name="T6" fmla="*/ 5711 w 10849"/>
              <a:gd name="T7" fmla="*/ 925 h 5639"/>
              <a:gd name="T8" fmla="*/ 4327 w 10849"/>
              <a:gd name="T9" fmla="*/ 140 h 5639"/>
              <a:gd name="T10" fmla="*/ 2017 w 10849"/>
              <a:gd name="T11" fmla="*/ 1944 h 5639"/>
              <a:gd name="T12" fmla="*/ 2017 w 10849"/>
              <a:gd name="T13" fmla="*/ 2452 h 5639"/>
              <a:gd name="T14" fmla="*/ 67 w 10849"/>
              <a:gd name="T15" fmla="*/ 4163 h 5639"/>
              <a:gd name="T16" fmla="*/ 498 w 10849"/>
              <a:gd name="T17" fmla="*/ 5639 h 5639"/>
              <a:gd name="T18" fmla="*/ 10288 w 10849"/>
              <a:gd name="T19" fmla="*/ 5639 h 5639"/>
              <a:gd name="T20" fmla="*/ 10718 w 10849"/>
              <a:gd name="T21" fmla="*/ 4638 h 5639"/>
              <a:gd name="T22" fmla="*/ 9021 w 10849"/>
              <a:gd name="T23" fmla="*/ 2466 h 5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849" h="5639">
                <a:moveTo>
                  <a:pt x="9021" y="2466"/>
                </a:moveTo>
                <a:cubicBezTo>
                  <a:pt x="8840" y="2444"/>
                  <a:pt x="8661" y="2448"/>
                  <a:pt x="8489" y="2474"/>
                </a:cubicBezTo>
                <a:cubicBezTo>
                  <a:pt x="8535" y="1553"/>
                  <a:pt x="7863" y="739"/>
                  <a:pt x="6933" y="625"/>
                </a:cubicBezTo>
                <a:cubicBezTo>
                  <a:pt x="6485" y="570"/>
                  <a:pt x="6055" y="688"/>
                  <a:pt x="5711" y="925"/>
                </a:cubicBezTo>
                <a:cubicBezTo>
                  <a:pt x="5384" y="505"/>
                  <a:pt x="4897" y="210"/>
                  <a:pt x="4327" y="140"/>
                </a:cubicBezTo>
                <a:cubicBezTo>
                  <a:pt x="3191" y="0"/>
                  <a:pt x="2157" y="808"/>
                  <a:pt x="2017" y="1944"/>
                </a:cubicBezTo>
                <a:cubicBezTo>
                  <a:pt x="1996" y="2117"/>
                  <a:pt x="1997" y="2287"/>
                  <a:pt x="2017" y="2452"/>
                </a:cubicBezTo>
                <a:cubicBezTo>
                  <a:pt x="1040" y="2443"/>
                  <a:pt x="190" y="3169"/>
                  <a:pt x="67" y="4163"/>
                </a:cubicBezTo>
                <a:cubicBezTo>
                  <a:pt x="0" y="4715"/>
                  <a:pt x="170" y="5241"/>
                  <a:pt x="498" y="5639"/>
                </a:cubicBezTo>
                <a:cubicBezTo>
                  <a:pt x="10288" y="5639"/>
                  <a:pt x="10288" y="5639"/>
                  <a:pt x="10288" y="5639"/>
                </a:cubicBezTo>
                <a:cubicBezTo>
                  <a:pt x="10516" y="5362"/>
                  <a:pt x="10671" y="5020"/>
                  <a:pt x="10718" y="4638"/>
                </a:cubicBezTo>
                <a:cubicBezTo>
                  <a:pt x="10849" y="3570"/>
                  <a:pt x="10089" y="2597"/>
                  <a:pt x="9021" y="2466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8624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5" presetClass="path" presetSubtype="0" repeatCount="indefinite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05556E-6 -4.93827E-7 L -0.11979 -4.93827E-7 " pathEditMode="relative" rAng="0" ptsTypes="AA">
                                      <p:cBhvr>
                                        <p:cTn id="16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90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mph" presetSubtype="2" repeatCount="indefinite" accel="50000" decel="50000" autoRev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5" presetClass="path" presetSubtype="0" repeatCount="indefinite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1.11111E-6 -2.71605E-6 L -0.05625 -2.71605E-6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mph" presetSubtype="2" repeatCount="indefinite" accel="50000" decel="50000" autoRev="1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5" presetClass="path" presetSubtype="0" repeatCount="indefinite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5.55556E-7 -6.17284E-7 L -0.04323 -6.17284E-7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0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" presetClass="emph" presetSubtype="2" repeatCount="indefinite" accel="50000" decel="5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1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5" presetClass="path" presetSubtype="0" repeatCount="indefinite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1.11111E-6 -2.34568E-6 L -0.06788 -2.34568E-6 " pathEditMode="relative" rAng="0" ptsTypes="AA">
                                      <p:cBhvr>
                                        <p:cTn id="34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3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" presetClass="emph" presetSubtype="2" repeatCount="indefinite" accel="50000" decel="50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5" presetClass="path" presetSubtype="0" repeatCount="indefinite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3.88889E-6 2.46914E-7 L -0.125 2.46914E-7 " pathEditMode="relative" rAng="0" ptsTypes="AA">
                                      <p:cBhvr>
                                        <p:cTn id="40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0" y="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mph" presetSubtype="2" repeatCount="indefinite" accel="50000" decel="50000" autoRev="1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5" presetClass="path" presetSubtype="0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11111E-6 3.95062E-6 L -0.08021 3.95062E-6 " pathEditMode="relative" rAng="0" ptsTypes="AA">
                                      <p:cBhvr>
                                        <p:cTn id="46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" presetClass="emph" presetSubtype="2" repeatCount="indefinite" accel="50000" decel="5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9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5" presetClass="path" presetSubtype="0" repeatCount="indefinite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2.77778E-7 -1.48148E-6 L -0.06354 -1.48148E-6 " pathEditMode="relative" rAng="0" ptsTypes="AA">
                                      <p:cBhvr>
                                        <p:cTn id="52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7" y="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" presetClass="emph" presetSubtype="2" repeatCount="indefinite" accel="50000" decel="50000" autoRev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5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5" presetClass="path" presetSubtype="0" repeatCount="indefinite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94444E-6 -1.97531E-6 L -0.03542 -1.97531E-6 " pathEditMode="relative" rAng="0" ptsTypes="AA">
                                      <p:cBhvr>
                                        <p:cTn id="58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1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" presetClass="emph" presetSubtype="2" repeatCount="indefinite" accel="50000" decel="50000" autoRev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1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1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5" presetClass="path" presetSubtype="0" repeatCount="indefinite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animMotion origin="layout" path="M 4.16667E-6 2.22222E-6 L -0.08021 2.22222E-6 " pathEditMode="relative" rAng="0" ptsTypes="AA">
                                      <p:cBhvr>
                                        <p:cTn id="64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1" presetClass="emph" presetSubtype="2" repeatCount="indefinite" accel="50000" decel="50000" autoRev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7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8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5" presetClass="path" presetSubtype="0" repeatCount="indefinite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4.72222E-6 0.00185 L -0.03959 0.00185 " pathEditMode="relative" rAng="0" ptsTypes="AA">
                                      <p:cBhvr>
                                        <p:cTn id="70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1" presetClass="emph" presetSubtype="2" repeatCount="indefinite" accel="50000" decel="50000" autoRev="1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1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3" dur="1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1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5" presetClass="path" presetSubtype="0" repeatCount="indefinite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animMotion origin="layout" path="M 0 -1.11111E-6 L -0.12396 -1.11111E-6 " pathEditMode="relative" rAng="0" ptsTypes="AA">
                                      <p:cBhvr>
                                        <p:cTn id="76" dur="3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98" y="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1" presetClass="emph" presetSubtype="2" repeatCount="indefinite" accel="50000" decel="50000" autoRev="1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9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5" presetClass="path" presetSubtype="0" repeatCount="indefinite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1.66667E-6 2.83951E-6 L -0.0441 2.83951E-6 " pathEditMode="relative" rAng="0" ptsTypes="AA">
                                      <p:cBhvr>
                                        <p:cTn id="82" dur="4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5" y="0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1" presetClass="emph" presetSubtype="2" repeatCount="indefinite" accel="50000" decel="50000" autoRev="1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5" presetClass="path" presetSubtype="0" repeatCount="indefinite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8.33333E-7 -2.22222E-6 L -0.08021 -2.22222E-6 " pathEditMode="relative" rAng="0" ptsTypes="AA">
                                      <p:cBhvr>
                                        <p:cTn id="88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1" presetClass="emph" presetSubtype="2" repeatCount="indefinite" accel="50000" decel="50000" autoRev="1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1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5" presetClass="path" presetSubtype="0" repeatCount="indefinite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animMotion origin="layout" path="M 3.05556E-6 4.93827E-7 L -0.12396 4.93827E-7 " pathEditMode="relative" rAng="0" ptsTypes="AA">
                                      <p:cBhvr>
                                        <p:cTn id="94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98" y="0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1" presetClass="emph" presetSubtype="2" repeatCount="indefinite" accel="50000" decel="50000" autoRev="1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7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5" presetClass="path" presetSubtype="0" repeatCount="indefinite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4.72222E-6 -7.40741E-7 L -0.08021 -7.40741E-7 " pathEditMode="relative" rAng="0" ptsTypes="AA">
                                      <p:cBhvr>
                                        <p:cTn id="100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1" presetClass="emph" presetSubtype="2" repeatCount="indefinite" accel="50000" decel="50000" autoRev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02" dur="1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3" dur="1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1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5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44444E-6 L -0.05625 -4.44444E-6 " pathEditMode="relative" rAng="0" ptsTypes="AA">
                                      <p:cBhvr>
                                        <p:cTn id="106" dur="3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" y="0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1" presetClass="emph" presetSubtype="2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8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9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1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6" presetClass="emph" presetSubtype="0" fill="hold" nodeType="withEffect">
                                  <p:stCondLst>
                                    <p:cond delay="10"/>
                                  </p:stCondLst>
                                  <p:childTnLst>
                                    <p:animScale>
                                      <p:cBhvr>
                                        <p:cTn id="115" dur="10" fill="hold"/>
                                        <p:tgtEl>
                                          <p:spTgt spid="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6" presetClass="emph" presetSubtype="0" decel="100000" fill="hold" nodeType="withEffect">
                                  <p:stCondLst>
                                    <p:cond delay="10"/>
                                  </p:stCondLst>
                                  <p:childTnLst>
                                    <p:animScale>
                                      <p:cBhvr>
                                        <p:cTn id="117" dur="1000" fill="hold"/>
                                        <p:tgtEl>
                                          <p:spTgt spid="38"/>
                                        </p:tgtEl>
                                      </p:cBhvr>
                                      <p:by x="66670" y="6667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35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35802E-6 L -0.08021 1.35802E-6 " pathEditMode="relative" rAng="0" ptsTypes="AA">
                                      <p:cBhvr>
                                        <p:cTn id="119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0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1" presetClass="emph" presetSubtype="2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1" dur="1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2" dur="1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1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2" grpId="0"/>
      <p:bldP spid="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animBg="1"/>
      <p:bldP spid="48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9883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85850"/>
            <a:ext cx="8229600" cy="3508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20040" marR="0" lvl="0" indent="-320040" algn="l" defTabSz="914378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F38B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685800" marR="0" lvl="1" indent="-320040" algn="l" defTabSz="914378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F38B00"/>
              </a:buClr>
              <a:buSzTx/>
              <a:buFont typeface="Arial" pitchFamily="34" charset="0"/>
              <a:buChar char="‒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1005840" marR="0" lvl="2" indent="-320040" algn="l" defTabSz="914378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F38B00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48688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r>
              <a:rPr lang="en-US" dirty="0"/>
              <a:t>Workday Confidential</a:t>
            </a:r>
          </a:p>
        </p:txBody>
      </p:sp>
    </p:spTree>
    <p:extLst>
      <p:ext uri="{BB962C8B-B14F-4D97-AF65-F5344CB8AC3E}">
        <p14:creationId xmlns:p14="http://schemas.microsoft.com/office/powerpoint/2010/main" val="156057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9" r:id="rId2"/>
    <p:sldLayoutId id="2147483668" r:id="rId3"/>
    <p:sldLayoutId id="2147483688" r:id="rId4"/>
    <p:sldLayoutId id="2147483689" r:id="rId5"/>
    <p:sldLayoutId id="2147483693" r:id="rId6"/>
    <p:sldLayoutId id="2147483692" r:id="rId7"/>
    <p:sldLayoutId id="2147483676" r:id="rId8"/>
    <p:sldLayoutId id="2147483695" r:id="rId9"/>
    <p:sldLayoutId id="2147483691" r:id="rId10"/>
    <p:sldLayoutId id="2147483678" r:id="rId11"/>
    <p:sldLayoutId id="2147483675" r:id="rId12"/>
    <p:sldLayoutId id="2147483665" r:id="rId13"/>
    <p:sldLayoutId id="2147483696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685800" rtl="0" eaLnBrk="1" latinLnBrk="0" hangingPunct="1">
        <a:spcBef>
          <a:spcPct val="0"/>
        </a:spcBef>
        <a:buNone/>
        <a:defRPr lang="en-US" sz="2800" b="0" kern="1200" spc="81" dirty="0">
          <a:solidFill>
            <a:schemeClr val="accent1"/>
          </a:solidFill>
          <a:latin typeface="Arial"/>
          <a:ea typeface="+mn-ea"/>
          <a:cs typeface="+mn-cs"/>
        </a:defRPr>
      </a:lvl1pPr>
    </p:titleStyle>
    <p:bodyStyle>
      <a:lvl1pPr marL="320040" marR="0" indent="-320040" algn="l" defTabSz="914378" rtl="0" eaLnBrk="1" fontAlgn="auto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F38B00"/>
        </a:buClr>
        <a:buSzTx/>
        <a:buFont typeface="Arial" panose="020B0604020202020204" pitchFamily="34" charset="0"/>
        <a:buChar char="•"/>
        <a:tabLst/>
        <a:defRPr lang="en-US" sz="1800" kern="1200" dirty="0" smtClean="0">
          <a:solidFill>
            <a:schemeClr val="tx1"/>
          </a:solidFill>
          <a:latin typeface="Arial"/>
          <a:ea typeface="+mn-ea"/>
          <a:cs typeface="+mn-cs"/>
        </a:defRPr>
      </a:lvl1pPr>
      <a:lvl2pPr marL="685800" marR="0" indent="-320040" algn="l" defTabSz="914378" rtl="0" eaLnBrk="1" fontAlgn="auto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F38B00"/>
        </a:buClr>
        <a:buSzTx/>
        <a:buFont typeface="Arial" pitchFamily="34" charset="0"/>
        <a:buChar char="‒"/>
        <a:tabLst/>
        <a:defRPr lang="en-US" sz="1800" kern="1200" dirty="0" smtClean="0">
          <a:solidFill>
            <a:schemeClr val="tx1"/>
          </a:solidFill>
          <a:latin typeface="Arial"/>
          <a:ea typeface="+mn-ea"/>
          <a:cs typeface="+mn-cs"/>
        </a:defRPr>
      </a:lvl2pPr>
      <a:lvl3pPr marL="1005840" marR="0" indent="-320040" algn="l" defTabSz="914378" rtl="0" eaLnBrk="1" fontAlgn="auto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F38B00"/>
        </a:buClr>
        <a:buSzTx/>
        <a:buFont typeface="Arial" pitchFamily="34" charset="0"/>
        <a:buChar char="•"/>
        <a:tabLst/>
        <a:defRPr lang="en-US" sz="1800" kern="1200" dirty="0" smtClean="0">
          <a:solidFill>
            <a:schemeClr val="tx1"/>
          </a:solidFill>
          <a:latin typeface="Arial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Clr>
          <a:srgbClr val="5D87A1"/>
        </a:buClr>
        <a:buFont typeface="Arial" pitchFamily="34" charset="0"/>
        <a:buChar char="–"/>
        <a:defRPr sz="1350" kern="1200">
          <a:solidFill>
            <a:schemeClr val="bg1">
              <a:lumMod val="50000"/>
            </a:schemeClr>
          </a:solidFill>
          <a:latin typeface="Arial" pitchFamily="34" charset="0"/>
          <a:ea typeface="+mn-ea"/>
          <a:cs typeface="Arial" pitchFamily="34" charset="0"/>
        </a:defRPr>
      </a:lvl4pPr>
      <a:lvl5pPr marL="1543050" indent="-171450" algn="l" defTabSz="685800" rtl="0" eaLnBrk="1" latinLnBrk="0" hangingPunct="1">
        <a:spcBef>
          <a:spcPct val="20000"/>
        </a:spcBef>
        <a:buClr>
          <a:srgbClr val="5D87A1"/>
        </a:buClr>
        <a:buFont typeface="Arial" pitchFamily="34" charset="0"/>
        <a:buChar char="»"/>
        <a:defRPr sz="1350" kern="1200">
          <a:solidFill>
            <a:schemeClr val="bg1">
              <a:lumMod val="50000"/>
            </a:schemeClr>
          </a:solidFill>
          <a:latin typeface="Arial" pitchFamily="34" charset="0"/>
          <a:ea typeface="+mn-ea"/>
          <a:cs typeface="Arial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ctrTitle"/>
          </p:nvPr>
        </p:nvSpPr>
        <p:spPr>
          <a:xfrm>
            <a:off x="714983" y="3715966"/>
            <a:ext cx="7772400" cy="652103"/>
          </a:xfrm>
        </p:spPr>
        <p:txBody>
          <a:bodyPr>
            <a:noAutofit/>
          </a:bodyPr>
          <a:lstStyle/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 smtClean="0"/>
              <a:t>Cash Sales / Customer Accounts / Internal Service Delivery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000" dirty="0" smtClean="0"/>
              <a:t>Confirmation Session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June 6, </a:t>
            </a:r>
            <a:r>
              <a:rPr lang="en-US" sz="2400" dirty="0"/>
              <a:t>2019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12605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– Cash Sales</a:t>
            </a:r>
            <a:endParaRPr lang="en-US" dirty="0"/>
          </a:p>
        </p:txBody>
      </p:sp>
      <p:pic>
        <p:nvPicPr>
          <p:cNvPr id="5" name="Picture 4" descr="Adobe Workday on Vime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839" y="1274433"/>
            <a:ext cx="5554322" cy="318213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B8642078-F0A6-4227-A449-185A0286A49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132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10311" y="1057416"/>
            <a:ext cx="8570551" cy="3722139"/>
          </a:xfrm>
        </p:spPr>
        <p:txBody>
          <a:bodyPr/>
          <a:lstStyle/>
          <a:p>
            <a:r>
              <a:rPr lang="en-US" dirty="0" smtClean="0"/>
              <a:t>What is a Customer Invoice?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A binding settlement of outstanding amounts.  </a:t>
            </a:r>
          </a:p>
          <a:p>
            <a:pPr lvl="1"/>
            <a:r>
              <a:rPr lang="en-US" dirty="0" smtClean="0"/>
              <a:t>It is created after confirmation that goods have been delivered or a service has been performed.</a:t>
            </a:r>
          </a:p>
          <a:p>
            <a:pPr lvl="1"/>
            <a:r>
              <a:rPr lang="en-US" dirty="0" smtClean="0"/>
              <a:t>Workday also allows to create an invoice for a pre-defined or contractual billing schedule for an ongoing project, subscription, or membership.  </a:t>
            </a:r>
          </a:p>
          <a:p>
            <a:pPr lvl="1"/>
            <a:r>
              <a:rPr lang="en-US" dirty="0" smtClean="0"/>
              <a:t>Invoices can be printed and/or emailed from Workday.</a:t>
            </a:r>
          </a:p>
          <a:p>
            <a:pPr lvl="1"/>
            <a:r>
              <a:rPr lang="en-US" dirty="0" smtClean="0"/>
              <a:t>Workday considers customers to be a type of business entity and to record your sales and create receivables accounting you use customer invoices.  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Customer Invoices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Workday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122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3E12BF1-FD08-B044-B80A-82AB630CEF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9238" y="1004427"/>
            <a:ext cx="3736559" cy="3722139"/>
          </a:xfrm>
          <a:ln w="15875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/>
              <a:t>Current	</a:t>
            </a:r>
          </a:p>
          <a:p>
            <a:pPr marL="0" indent="0">
              <a:buNone/>
            </a:pPr>
            <a:endParaRPr lang="en-US" sz="900" dirty="0"/>
          </a:p>
          <a:p>
            <a:r>
              <a:rPr lang="en-US" dirty="0" smtClean="0"/>
              <a:t>Off-the-books/records customer invoicing</a:t>
            </a:r>
          </a:p>
          <a:p>
            <a:r>
              <a:rPr lang="en-US" dirty="0"/>
              <a:t>Invoice formats not consistent throughout </a:t>
            </a:r>
            <a:r>
              <a:rPr lang="en-US" dirty="0" smtClean="0"/>
              <a:t>University</a:t>
            </a:r>
            <a:endParaRPr lang="en-US" dirty="0"/>
          </a:p>
          <a:p>
            <a:r>
              <a:rPr lang="en-US" dirty="0" smtClean="0"/>
              <a:t>Difficult </a:t>
            </a:r>
            <a:r>
              <a:rPr lang="en-US" dirty="0"/>
              <a:t>to </a:t>
            </a:r>
            <a:r>
              <a:rPr lang="en-US" dirty="0" smtClean="0"/>
              <a:t>track / report</a:t>
            </a:r>
          </a:p>
          <a:p>
            <a:r>
              <a:rPr lang="en-US" dirty="0" smtClean="0"/>
              <a:t>Delays in revenue being recorded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1EB5F95-FB47-2E41-89C7-226D9F06F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Invoice Benefits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7B33A6-D90F-F04F-B7EB-D758D1888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Workday Confidential</a:t>
            </a:r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12FA7C2F-A880-D142-8042-02A1E1226F2C}"/>
              </a:ext>
            </a:extLst>
          </p:cNvPr>
          <p:cNvSpPr txBox="1">
            <a:spLocks/>
          </p:cNvSpPr>
          <p:nvPr/>
        </p:nvSpPr>
        <p:spPr>
          <a:xfrm>
            <a:off x="4788976" y="1004427"/>
            <a:ext cx="3843580" cy="3722139"/>
          </a:xfrm>
          <a:prstGeom prst="rect">
            <a:avLst/>
          </a:prstGeom>
          <a:ln w="15875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20040" marR="0" indent="-320040" algn="l" defTabSz="914378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F38B00"/>
              </a:buClr>
              <a:buSzTx/>
              <a:buFont typeface="Arial" panose="020B0604020202020204" pitchFamily="34" charset="0"/>
              <a:buChar char="•"/>
              <a:tabLst/>
              <a:defRPr lang="en-US" sz="20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685800" marR="0" indent="-32004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38B00"/>
              </a:buClr>
              <a:buSzTx/>
              <a:buFont typeface="Arial" panose="020B0604020202020204" pitchFamily="34" charset="0"/>
              <a:buChar char="‒"/>
              <a:tabLst/>
              <a:defRPr lang="en-US" sz="16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005840" marR="0" indent="-32004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38B00"/>
              </a:buClr>
              <a:buSzTx/>
              <a:buFont typeface="Wingdings" panose="05000000000000000000" pitchFamily="2" charset="2"/>
              <a:buChar char="§"/>
              <a:tabLst/>
              <a:defRPr lang="en-US" sz="1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Clr>
                <a:srgbClr val="5D87A1"/>
              </a:buClr>
              <a:buFont typeface="Arial" pitchFamily="34" charset="0"/>
              <a:buChar char="–"/>
              <a:defRPr sz="1350" kern="120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Clr>
                <a:srgbClr val="5D87A1"/>
              </a:buClr>
              <a:buFont typeface="Arial" pitchFamily="34" charset="0"/>
              <a:buChar char="»"/>
              <a:defRPr sz="1350" kern="120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u="sng" dirty="0"/>
              <a:t>Future</a:t>
            </a: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endParaRPr lang="en-US" sz="800" dirty="0"/>
          </a:p>
          <a:p>
            <a:r>
              <a:rPr lang="en-US" dirty="0"/>
              <a:t>Trackable</a:t>
            </a:r>
          </a:p>
          <a:p>
            <a:r>
              <a:rPr lang="en-US" dirty="0"/>
              <a:t>Transparency/Clarity in the process</a:t>
            </a:r>
          </a:p>
          <a:p>
            <a:r>
              <a:rPr lang="en-US" dirty="0" smtClean="0"/>
              <a:t>Immediate recording of revenue upon approval</a:t>
            </a:r>
            <a:endParaRPr lang="en-US" dirty="0"/>
          </a:p>
          <a:p>
            <a:r>
              <a:rPr lang="en-US" dirty="0" smtClean="0"/>
              <a:t>Reporting</a:t>
            </a:r>
          </a:p>
          <a:p>
            <a:r>
              <a:rPr lang="en-US" dirty="0" smtClean="0"/>
              <a:t>Uniform invoice format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066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Arrow Connector 41"/>
          <p:cNvCxnSpPr>
            <a:endCxn id="25" idx="1"/>
          </p:cNvCxnSpPr>
          <p:nvPr/>
        </p:nvCxnSpPr>
        <p:spPr>
          <a:xfrm>
            <a:off x="5243656" y="2101272"/>
            <a:ext cx="1100317" cy="3554"/>
          </a:xfrm>
          <a:prstGeom prst="straightConnector1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7674428" y="2784021"/>
            <a:ext cx="0" cy="282847"/>
          </a:xfrm>
          <a:prstGeom prst="straightConnector1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3657600" y="3927376"/>
            <a:ext cx="1196758" cy="3501"/>
          </a:xfrm>
          <a:prstGeom prst="straightConnector1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30" idx="1"/>
          </p:cNvCxnSpPr>
          <p:nvPr/>
        </p:nvCxnSpPr>
        <p:spPr>
          <a:xfrm>
            <a:off x="2362811" y="2112132"/>
            <a:ext cx="913529" cy="6484"/>
          </a:xfrm>
          <a:prstGeom prst="straightConnector1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6333751" y="1356921"/>
            <a:ext cx="2490804" cy="151092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841222" y="3217433"/>
            <a:ext cx="2376006" cy="139609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1882258" y="3229327"/>
            <a:ext cx="2265199" cy="139609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276340" y="1363155"/>
            <a:ext cx="2372656" cy="151092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C1CC597-9EBC-2F4B-AB7E-9734F18E4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763"/>
            <a:ext cx="9144000" cy="799210"/>
          </a:xfrm>
        </p:spPr>
        <p:txBody>
          <a:bodyPr>
            <a:normAutofit/>
          </a:bodyPr>
          <a:lstStyle/>
          <a:p>
            <a:r>
              <a:rPr lang="en-US" dirty="0"/>
              <a:t>Customer Invoice Business Process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FC8B81-1E54-1C41-95E3-6C5CB9D85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Workday Confidential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9409" y="1352295"/>
            <a:ext cx="2274998" cy="151554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3703" y="1682637"/>
            <a:ext cx="2038239" cy="837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{Initiator} Cost center finance specialist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54358" y="3342599"/>
            <a:ext cx="236287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Notification sent to C</a:t>
            </a:r>
            <a:r>
              <a:rPr lang="en-US" sz="1400" dirty="0" smtClean="0"/>
              <a:t>ost </a:t>
            </a:r>
            <a:r>
              <a:rPr lang="en-US" sz="1400" dirty="0"/>
              <a:t>center finance specialist of approval and of invoice being ready for print and distribution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28324" y="1694569"/>
            <a:ext cx="1868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{</a:t>
            </a:r>
            <a:r>
              <a:rPr lang="en-US" sz="1600" dirty="0" smtClean="0"/>
              <a:t>Approver 1}  </a:t>
            </a:r>
          </a:p>
          <a:p>
            <a:pPr algn="ctr"/>
            <a:r>
              <a:rPr lang="en-US" sz="1600" dirty="0" smtClean="0"/>
              <a:t>Cost </a:t>
            </a:r>
            <a:r>
              <a:rPr lang="en-US" sz="1600" dirty="0"/>
              <a:t>center manager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80513" y="3513111"/>
            <a:ext cx="1868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Receivable and Revenue is recorded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4915" y="1658241"/>
            <a:ext cx="1891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{</a:t>
            </a:r>
            <a:r>
              <a:rPr lang="en-US" sz="1600" dirty="0"/>
              <a:t>Approver 2} Customer billing specialist </a:t>
            </a:r>
          </a:p>
        </p:txBody>
      </p:sp>
      <p:cxnSp>
        <p:nvCxnSpPr>
          <p:cNvPr id="49" name="Straight Connector 48"/>
          <p:cNvCxnSpPr/>
          <p:nvPr/>
        </p:nvCxnSpPr>
        <p:spPr>
          <a:xfrm>
            <a:off x="2988128" y="3066867"/>
            <a:ext cx="4686300" cy="3275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2988128" y="3066867"/>
            <a:ext cx="0" cy="162460"/>
          </a:xfrm>
          <a:prstGeom prst="straightConnector1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1584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– Create Customer Invoice</a:t>
            </a:r>
            <a:endParaRPr lang="en-US" dirty="0"/>
          </a:p>
        </p:txBody>
      </p:sp>
      <p:pic>
        <p:nvPicPr>
          <p:cNvPr id="5" name="Picture 4" descr="Adobe Workday on Vime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839" y="1274433"/>
            <a:ext cx="5554322" cy="318213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B8642078-F0A6-4227-A449-185A0286A49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320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10311" y="1057416"/>
            <a:ext cx="8570551" cy="3722139"/>
          </a:xfrm>
        </p:spPr>
        <p:txBody>
          <a:bodyPr/>
          <a:lstStyle/>
          <a:p>
            <a:r>
              <a:rPr lang="en-US" dirty="0" smtClean="0"/>
              <a:t>What is Internal Service Delivery?</a:t>
            </a:r>
          </a:p>
          <a:p>
            <a:endParaRPr lang="en-US" dirty="0"/>
          </a:p>
          <a:p>
            <a:pPr lvl="1"/>
            <a:r>
              <a:rPr lang="en-US" dirty="0" smtClean="0"/>
              <a:t>A business process to track and record the sales and purchases of good and services internally.  </a:t>
            </a:r>
          </a:p>
          <a:p>
            <a:pPr lvl="1"/>
            <a:r>
              <a:rPr lang="en-US" dirty="0" smtClean="0"/>
              <a:t>Internal service providers:</a:t>
            </a:r>
          </a:p>
          <a:p>
            <a:pPr lvl="2"/>
            <a:r>
              <a:rPr lang="en-US" dirty="0" smtClean="0"/>
              <a:t>Red Hawk Dollars</a:t>
            </a:r>
          </a:p>
          <a:p>
            <a:pPr lvl="2"/>
            <a:r>
              <a:rPr lang="en-US" dirty="0" smtClean="0"/>
              <a:t>Parking</a:t>
            </a:r>
          </a:p>
          <a:p>
            <a:pPr lvl="2"/>
            <a:r>
              <a:rPr lang="en-US" dirty="0" smtClean="0"/>
              <a:t>Police</a:t>
            </a:r>
          </a:p>
          <a:p>
            <a:pPr lvl="2"/>
            <a:r>
              <a:rPr lang="en-US" dirty="0" smtClean="0"/>
              <a:t>Conference Center</a:t>
            </a:r>
          </a:p>
          <a:p>
            <a:pPr lvl="2"/>
            <a:r>
              <a:rPr lang="en-US" dirty="0" smtClean="0"/>
              <a:t>Animal Care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Internal Service Delivery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Workday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21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3E12BF1-FD08-B044-B80A-82AB630CEF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9495" y="1004428"/>
            <a:ext cx="3837298" cy="3722139"/>
          </a:xfrm>
          <a:ln w="15875"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u="sng" dirty="0"/>
              <a:t>Current	</a:t>
            </a:r>
          </a:p>
          <a:p>
            <a:pPr marL="0" indent="0">
              <a:buNone/>
            </a:pPr>
            <a:endParaRPr lang="en-US" sz="900" dirty="0"/>
          </a:p>
          <a:p>
            <a:r>
              <a:rPr lang="en-US" dirty="0" smtClean="0"/>
              <a:t>Off-the-books/records inter-departmental invoicing</a:t>
            </a:r>
            <a:endParaRPr lang="en-US" dirty="0"/>
          </a:p>
          <a:p>
            <a:r>
              <a:rPr lang="en-US" dirty="0" smtClean="0"/>
              <a:t>Paper driven </a:t>
            </a:r>
          </a:p>
          <a:p>
            <a:r>
              <a:rPr lang="en-US" dirty="0" smtClean="0"/>
              <a:t>Difficult </a:t>
            </a:r>
            <a:r>
              <a:rPr lang="en-US" dirty="0"/>
              <a:t>to </a:t>
            </a:r>
            <a:r>
              <a:rPr lang="en-US" dirty="0" smtClean="0"/>
              <a:t>track / report</a:t>
            </a:r>
          </a:p>
          <a:p>
            <a:r>
              <a:rPr lang="en-US" dirty="0" smtClean="0"/>
              <a:t>Delays in revenue and expense being recorded</a:t>
            </a:r>
          </a:p>
          <a:p>
            <a:r>
              <a:rPr lang="en-US" dirty="0" smtClean="0">
                <a:solidFill>
                  <a:srgbClr val="535353"/>
                </a:solidFill>
              </a:rPr>
              <a:t>Difficult process – more of an accounting journal</a:t>
            </a:r>
            <a:endParaRPr lang="en-US" dirty="0">
              <a:solidFill>
                <a:srgbClr val="535353"/>
              </a:solidFill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1EB5F95-FB47-2E41-89C7-226D9F06F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Service Benefits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7B33A6-D90F-F04F-B7EB-D758D1888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Workday Confidential</a:t>
            </a:r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12FA7C2F-A880-D142-8042-02A1E1226F2C}"/>
              </a:ext>
            </a:extLst>
          </p:cNvPr>
          <p:cNvSpPr txBox="1">
            <a:spLocks/>
          </p:cNvSpPr>
          <p:nvPr/>
        </p:nvSpPr>
        <p:spPr>
          <a:xfrm>
            <a:off x="4882312" y="1004427"/>
            <a:ext cx="3672752" cy="3722139"/>
          </a:xfrm>
          <a:prstGeom prst="rect">
            <a:avLst/>
          </a:prstGeom>
          <a:ln w="15875"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20040" marR="0" indent="-320040" algn="l" defTabSz="914378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F38B00"/>
              </a:buClr>
              <a:buSzTx/>
              <a:buFont typeface="Arial" panose="020B0604020202020204" pitchFamily="34" charset="0"/>
              <a:buChar char="•"/>
              <a:tabLst/>
              <a:defRPr lang="en-US" sz="20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685800" marR="0" indent="-32004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38B00"/>
              </a:buClr>
              <a:buSzTx/>
              <a:buFont typeface="Arial" panose="020B0604020202020204" pitchFamily="34" charset="0"/>
              <a:buChar char="‒"/>
              <a:tabLst/>
              <a:defRPr lang="en-US" sz="16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005840" marR="0" indent="-32004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38B00"/>
              </a:buClr>
              <a:buSzTx/>
              <a:buFont typeface="Wingdings" panose="05000000000000000000" pitchFamily="2" charset="2"/>
              <a:buChar char="§"/>
              <a:tabLst/>
              <a:defRPr lang="en-US" sz="1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Clr>
                <a:srgbClr val="5D87A1"/>
              </a:buClr>
              <a:buFont typeface="Arial" pitchFamily="34" charset="0"/>
              <a:buChar char="–"/>
              <a:defRPr sz="1350" kern="120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Clr>
                <a:srgbClr val="5D87A1"/>
              </a:buClr>
              <a:buFont typeface="Arial" pitchFamily="34" charset="0"/>
              <a:buChar char="»"/>
              <a:defRPr sz="1350" kern="120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u="sng" dirty="0" smtClean="0"/>
              <a:t>Future</a:t>
            </a:r>
          </a:p>
          <a:p>
            <a:pPr marL="0" indent="0">
              <a:buNone/>
            </a:pPr>
            <a:endParaRPr lang="en-US" sz="900" u="sng" dirty="0" smtClean="0"/>
          </a:p>
          <a:p>
            <a:r>
              <a:rPr lang="en-US" dirty="0" smtClean="0"/>
              <a:t>Simplified</a:t>
            </a:r>
          </a:p>
          <a:p>
            <a:r>
              <a:rPr lang="en-US" dirty="0" smtClean="0"/>
              <a:t>Trackable</a:t>
            </a:r>
            <a:endParaRPr lang="en-US" dirty="0"/>
          </a:p>
          <a:p>
            <a:r>
              <a:rPr lang="en-US" dirty="0"/>
              <a:t>Transparency/Clarity in the process</a:t>
            </a:r>
          </a:p>
          <a:p>
            <a:r>
              <a:rPr lang="en-US" dirty="0"/>
              <a:t>Easy access</a:t>
            </a:r>
          </a:p>
          <a:p>
            <a:r>
              <a:rPr lang="en-US" dirty="0" smtClean="0"/>
              <a:t>Immediate recording of revenue upon approval</a:t>
            </a:r>
            <a:endParaRPr lang="en-US" dirty="0"/>
          </a:p>
          <a:p>
            <a:r>
              <a:rPr lang="en-US" dirty="0"/>
              <a:t>Reporting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518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Arrow Connector 41"/>
          <p:cNvCxnSpPr>
            <a:stCxn id="30" idx="3"/>
            <a:endCxn id="31" idx="1"/>
          </p:cNvCxnSpPr>
          <p:nvPr/>
        </p:nvCxnSpPr>
        <p:spPr>
          <a:xfrm flipV="1">
            <a:off x="5739493" y="2087888"/>
            <a:ext cx="545273" cy="6234"/>
          </a:xfrm>
          <a:prstGeom prst="straightConnector1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7625443" y="2759527"/>
            <a:ext cx="0" cy="282847"/>
          </a:xfrm>
          <a:prstGeom prst="straightConnector1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2675649" y="3944302"/>
            <a:ext cx="941311" cy="14648"/>
          </a:xfrm>
          <a:prstGeom prst="straightConnector1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23" idx="1"/>
          </p:cNvCxnSpPr>
          <p:nvPr/>
        </p:nvCxnSpPr>
        <p:spPr>
          <a:xfrm flipV="1">
            <a:off x="2317204" y="2091897"/>
            <a:ext cx="910151" cy="2064"/>
          </a:xfrm>
          <a:prstGeom prst="straightConnector1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6284766" y="1332427"/>
            <a:ext cx="2490804" cy="151092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616960" y="3291778"/>
            <a:ext cx="2264898" cy="139609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10450" y="3239605"/>
            <a:ext cx="2265199" cy="139609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227355" y="1338661"/>
            <a:ext cx="2512138" cy="151092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C1CC597-9EBC-2F4B-AB7E-9734F18E4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763"/>
            <a:ext cx="9144000" cy="799210"/>
          </a:xfrm>
        </p:spPr>
        <p:txBody>
          <a:bodyPr>
            <a:normAutofit/>
          </a:bodyPr>
          <a:lstStyle/>
          <a:p>
            <a:r>
              <a:rPr lang="en-US" dirty="0"/>
              <a:t>Internal Service Delivery Business Process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FC8B81-1E54-1C41-95E3-6C5CB9D85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Workday Confidential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13081" y="1327801"/>
            <a:ext cx="2274998" cy="151554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4718" y="1658143"/>
            <a:ext cx="2038239" cy="837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{Initiator} Cost center finance specialist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3567974" y="3574328"/>
            <a:ext cx="23628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Inter-departmental revenue and expense are recorded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227355" y="1468649"/>
            <a:ext cx="244203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/>
              <a:t>{</a:t>
            </a:r>
            <a:r>
              <a:rPr lang="en-US" sz="1500" dirty="0" smtClean="0"/>
              <a:t>Approver 1}  </a:t>
            </a:r>
            <a:r>
              <a:rPr lang="en-US" sz="1500" dirty="0"/>
              <a:t>Cost center manager, if not grant or gift.  If grant or gift, then, </a:t>
            </a:r>
            <a:r>
              <a:rPr lang="en-US" sz="1500" dirty="0" smtClean="0"/>
              <a:t>Grant </a:t>
            </a:r>
            <a:r>
              <a:rPr lang="en-US" sz="1500" dirty="0"/>
              <a:t>or </a:t>
            </a:r>
            <a:r>
              <a:rPr lang="en-US" sz="1500" dirty="0" smtClean="0"/>
              <a:t>Gift </a:t>
            </a:r>
            <a:r>
              <a:rPr lang="en-US" sz="1500" dirty="0"/>
              <a:t>manager approves.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6223" y="3522155"/>
            <a:ext cx="1868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{Approver 3} Internal service provider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50110" y="1602525"/>
            <a:ext cx="21468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/>
              <a:t>{Approver 2</a:t>
            </a:r>
            <a:r>
              <a:rPr lang="en-US" sz="1500" dirty="0" smtClean="0"/>
              <a:t>} (Grant Only</a:t>
            </a:r>
            <a:r>
              <a:rPr lang="en-US" sz="1500" dirty="0"/>
              <a:t>) Award Contract Specialist (Grant Accountant)</a:t>
            </a:r>
          </a:p>
        </p:txBody>
      </p:sp>
      <p:cxnSp>
        <p:nvCxnSpPr>
          <p:cNvPr id="49" name="Straight Connector 48"/>
          <p:cNvCxnSpPr/>
          <p:nvPr/>
        </p:nvCxnSpPr>
        <p:spPr>
          <a:xfrm>
            <a:off x="1780369" y="3038301"/>
            <a:ext cx="5845074" cy="7347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1780369" y="3006063"/>
            <a:ext cx="8164" cy="239670"/>
          </a:xfrm>
          <a:prstGeom prst="straightConnector1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586934" y="3291778"/>
            <a:ext cx="2376006" cy="139609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/>
              <a:t>Notification sent to Cost center finance specialist of approval and of invoice being ready for print and distribution</a:t>
            </a:r>
            <a:endParaRPr lang="en-US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6540623" y="3614488"/>
            <a:ext cx="23628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Notification sent to C</a:t>
            </a:r>
            <a:r>
              <a:rPr lang="en-US" sz="1400" dirty="0" smtClean="0"/>
              <a:t>ost </a:t>
            </a:r>
            <a:r>
              <a:rPr lang="en-US" sz="1400" dirty="0"/>
              <a:t>center finance specialist of approval 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5871140" y="3983820"/>
            <a:ext cx="726513" cy="1387"/>
          </a:xfrm>
          <a:prstGeom prst="straightConnector1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754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– Create Internal Service Delivery</a:t>
            </a:r>
            <a:endParaRPr lang="en-US" dirty="0"/>
          </a:p>
        </p:txBody>
      </p:sp>
      <p:pic>
        <p:nvPicPr>
          <p:cNvPr id="5" name="Picture 4" descr="Adobe Workday on Vime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839" y="1274433"/>
            <a:ext cx="5554322" cy="318213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B8642078-F0A6-4227-A449-185A0286A49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956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/>
          <p:cNvSpPr/>
          <p:nvPr/>
        </p:nvSpPr>
        <p:spPr>
          <a:xfrm>
            <a:off x="436050" y="1360300"/>
            <a:ext cx="1905971" cy="1437144"/>
          </a:xfrm>
          <a:custGeom>
            <a:avLst/>
            <a:gdLst/>
            <a:ahLst/>
            <a:cxnLst/>
            <a:rect l="l" t="t" r="r" b="b"/>
            <a:pathLst>
              <a:path w="1915196" h="1388630">
                <a:moveTo>
                  <a:pt x="1400345" y="523875"/>
                </a:moveTo>
                <a:lnTo>
                  <a:pt x="1400345" y="549618"/>
                </a:lnTo>
                <a:lnTo>
                  <a:pt x="1426088" y="549618"/>
                </a:lnTo>
                <a:lnTo>
                  <a:pt x="1426088" y="523875"/>
                </a:lnTo>
                <a:close/>
                <a:moveTo>
                  <a:pt x="914840" y="431955"/>
                </a:moveTo>
                <a:cubicBezTo>
                  <a:pt x="925054" y="431955"/>
                  <a:pt x="933781" y="436099"/>
                  <a:pt x="941022" y="444387"/>
                </a:cubicBezTo>
                <a:cubicBezTo>
                  <a:pt x="948264" y="452675"/>
                  <a:pt x="951885" y="464981"/>
                  <a:pt x="951885" y="481306"/>
                </a:cubicBezTo>
                <a:cubicBezTo>
                  <a:pt x="951885" y="498384"/>
                  <a:pt x="948369" y="510920"/>
                  <a:pt x="941336" y="518915"/>
                </a:cubicBezTo>
                <a:cubicBezTo>
                  <a:pt x="934304" y="526910"/>
                  <a:pt x="925598" y="530908"/>
                  <a:pt x="915217" y="530908"/>
                </a:cubicBezTo>
                <a:cubicBezTo>
                  <a:pt x="904753" y="530908"/>
                  <a:pt x="896046" y="526889"/>
                  <a:pt x="889098" y="518853"/>
                </a:cubicBezTo>
                <a:cubicBezTo>
                  <a:pt x="882149" y="510816"/>
                  <a:pt x="878675" y="498049"/>
                  <a:pt x="878675" y="480553"/>
                </a:cubicBezTo>
                <a:cubicBezTo>
                  <a:pt x="878675" y="464479"/>
                  <a:pt x="882191" y="452361"/>
                  <a:pt x="889223" y="444199"/>
                </a:cubicBezTo>
                <a:cubicBezTo>
                  <a:pt x="896255" y="436037"/>
                  <a:pt x="904794" y="431955"/>
                  <a:pt x="914840" y="431955"/>
                </a:cubicBezTo>
                <a:close/>
                <a:moveTo>
                  <a:pt x="632481" y="431955"/>
                </a:moveTo>
                <a:cubicBezTo>
                  <a:pt x="643615" y="431955"/>
                  <a:pt x="652928" y="436204"/>
                  <a:pt x="660421" y="444701"/>
                </a:cubicBezTo>
                <a:cubicBezTo>
                  <a:pt x="667914" y="453198"/>
                  <a:pt x="671660" y="465693"/>
                  <a:pt x="671660" y="482185"/>
                </a:cubicBezTo>
                <a:cubicBezTo>
                  <a:pt x="671660" y="499682"/>
                  <a:pt x="667934" y="512699"/>
                  <a:pt x="660484" y="521238"/>
                </a:cubicBezTo>
                <a:cubicBezTo>
                  <a:pt x="653033" y="529777"/>
                  <a:pt x="643699" y="534047"/>
                  <a:pt x="632481" y="534047"/>
                </a:cubicBezTo>
                <a:cubicBezTo>
                  <a:pt x="621179" y="534047"/>
                  <a:pt x="611803" y="529798"/>
                  <a:pt x="604352" y="521301"/>
                </a:cubicBezTo>
                <a:cubicBezTo>
                  <a:pt x="596902" y="512804"/>
                  <a:pt x="593176" y="500016"/>
                  <a:pt x="593176" y="482938"/>
                </a:cubicBezTo>
                <a:cubicBezTo>
                  <a:pt x="593176" y="465860"/>
                  <a:pt x="596902" y="453094"/>
                  <a:pt x="604352" y="444638"/>
                </a:cubicBezTo>
                <a:cubicBezTo>
                  <a:pt x="611803" y="436183"/>
                  <a:pt x="621179" y="431955"/>
                  <a:pt x="632481" y="431955"/>
                </a:cubicBezTo>
                <a:close/>
                <a:moveTo>
                  <a:pt x="720731" y="416259"/>
                </a:moveTo>
                <a:lnTo>
                  <a:pt x="720731" y="498886"/>
                </a:lnTo>
                <a:cubicBezTo>
                  <a:pt x="720731" y="508514"/>
                  <a:pt x="721192" y="515546"/>
                  <a:pt x="722113" y="519983"/>
                </a:cubicBezTo>
                <a:cubicBezTo>
                  <a:pt x="723452" y="526596"/>
                  <a:pt x="725775" y="532184"/>
                  <a:pt x="729082" y="536747"/>
                </a:cubicBezTo>
                <a:cubicBezTo>
                  <a:pt x="732389" y="541309"/>
                  <a:pt x="737453" y="545097"/>
                  <a:pt x="744276" y="548111"/>
                </a:cubicBezTo>
                <a:cubicBezTo>
                  <a:pt x="751099" y="551125"/>
                  <a:pt x="758445" y="552632"/>
                  <a:pt x="766314" y="552632"/>
                </a:cubicBezTo>
                <a:cubicBezTo>
                  <a:pt x="784146" y="552632"/>
                  <a:pt x="798252" y="545097"/>
                  <a:pt x="808633" y="530029"/>
                </a:cubicBezTo>
                <a:lnTo>
                  <a:pt x="808633" y="549618"/>
                </a:lnTo>
                <a:lnTo>
                  <a:pt x="828850" y="549618"/>
                </a:lnTo>
                <a:lnTo>
                  <a:pt x="828850" y="416259"/>
                </a:lnTo>
                <a:lnTo>
                  <a:pt x="806247" y="416259"/>
                </a:lnTo>
                <a:lnTo>
                  <a:pt x="806247" y="487710"/>
                </a:lnTo>
                <a:cubicBezTo>
                  <a:pt x="806247" y="499096"/>
                  <a:pt x="805012" y="507781"/>
                  <a:pt x="802543" y="513767"/>
                </a:cubicBezTo>
                <a:cubicBezTo>
                  <a:pt x="800073" y="519752"/>
                  <a:pt x="795866" y="524482"/>
                  <a:pt x="789922" y="527957"/>
                </a:cubicBezTo>
                <a:cubicBezTo>
                  <a:pt x="783979" y="531431"/>
                  <a:pt x="777616" y="533168"/>
                  <a:pt x="770835" y="533168"/>
                </a:cubicBezTo>
                <a:cubicBezTo>
                  <a:pt x="764054" y="533168"/>
                  <a:pt x="758361" y="531473"/>
                  <a:pt x="753757" y="528082"/>
                </a:cubicBezTo>
                <a:cubicBezTo>
                  <a:pt x="749153" y="524692"/>
                  <a:pt x="746139" y="520025"/>
                  <a:pt x="744716" y="514081"/>
                </a:cubicBezTo>
                <a:cubicBezTo>
                  <a:pt x="743795" y="509979"/>
                  <a:pt x="743335" y="502026"/>
                  <a:pt x="743335" y="490222"/>
                </a:cubicBezTo>
                <a:lnTo>
                  <a:pt x="743335" y="416259"/>
                </a:lnTo>
                <a:close/>
                <a:moveTo>
                  <a:pt x="1269884" y="413245"/>
                </a:moveTo>
                <a:cubicBezTo>
                  <a:pt x="1262935" y="413245"/>
                  <a:pt x="1256426" y="414145"/>
                  <a:pt x="1250357" y="415945"/>
                </a:cubicBezTo>
                <a:cubicBezTo>
                  <a:pt x="1244288" y="417745"/>
                  <a:pt x="1239495" y="419942"/>
                  <a:pt x="1235979" y="422537"/>
                </a:cubicBezTo>
                <a:cubicBezTo>
                  <a:pt x="1231291" y="425886"/>
                  <a:pt x="1227586" y="430093"/>
                  <a:pt x="1224866" y="435158"/>
                </a:cubicBezTo>
                <a:cubicBezTo>
                  <a:pt x="1222145" y="440222"/>
                  <a:pt x="1220784" y="445727"/>
                  <a:pt x="1220784" y="451671"/>
                </a:cubicBezTo>
                <a:cubicBezTo>
                  <a:pt x="1220784" y="458200"/>
                  <a:pt x="1222438" y="464165"/>
                  <a:pt x="1225745" y="469565"/>
                </a:cubicBezTo>
                <a:cubicBezTo>
                  <a:pt x="1229051" y="474964"/>
                  <a:pt x="1233907" y="479192"/>
                  <a:pt x="1240311" y="482248"/>
                </a:cubicBezTo>
                <a:cubicBezTo>
                  <a:pt x="1246715" y="485303"/>
                  <a:pt x="1258205" y="488924"/>
                  <a:pt x="1274781" y="493110"/>
                </a:cubicBezTo>
                <a:cubicBezTo>
                  <a:pt x="1287087" y="496207"/>
                  <a:pt x="1294789" y="498761"/>
                  <a:pt x="1297887" y="500770"/>
                </a:cubicBezTo>
                <a:cubicBezTo>
                  <a:pt x="1302324" y="503700"/>
                  <a:pt x="1304542" y="507718"/>
                  <a:pt x="1304542" y="512825"/>
                </a:cubicBezTo>
                <a:cubicBezTo>
                  <a:pt x="1304542" y="518518"/>
                  <a:pt x="1302031" y="523478"/>
                  <a:pt x="1297008" y="527705"/>
                </a:cubicBezTo>
                <a:cubicBezTo>
                  <a:pt x="1291985" y="531933"/>
                  <a:pt x="1284283" y="534047"/>
                  <a:pt x="1273902" y="534047"/>
                </a:cubicBezTo>
                <a:cubicBezTo>
                  <a:pt x="1263605" y="534047"/>
                  <a:pt x="1255589" y="531661"/>
                  <a:pt x="1249855" y="526889"/>
                </a:cubicBezTo>
                <a:cubicBezTo>
                  <a:pt x="1244120" y="522117"/>
                  <a:pt x="1240625" y="515253"/>
                  <a:pt x="1239369" y="506295"/>
                </a:cubicBezTo>
                <a:lnTo>
                  <a:pt x="1217017" y="509811"/>
                </a:lnTo>
                <a:cubicBezTo>
                  <a:pt x="1219529" y="523959"/>
                  <a:pt x="1225326" y="534633"/>
                  <a:pt x="1234409" y="541832"/>
                </a:cubicBezTo>
                <a:cubicBezTo>
                  <a:pt x="1243492" y="549032"/>
                  <a:pt x="1256698" y="552632"/>
                  <a:pt x="1274028" y="552632"/>
                </a:cubicBezTo>
                <a:cubicBezTo>
                  <a:pt x="1284492" y="552632"/>
                  <a:pt x="1293868" y="550811"/>
                  <a:pt x="1302156" y="547169"/>
                </a:cubicBezTo>
                <a:cubicBezTo>
                  <a:pt x="1310444" y="543528"/>
                  <a:pt x="1316785" y="538379"/>
                  <a:pt x="1321181" y="531724"/>
                </a:cubicBezTo>
                <a:cubicBezTo>
                  <a:pt x="1325576" y="525068"/>
                  <a:pt x="1327773" y="517973"/>
                  <a:pt x="1327773" y="510439"/>
                </a:cubicBezTo>
                <a:cubicBezTo>
                  <a:pt x="1327773" y="502737"/>
                  <a:pt x="1325973" y="496291"/>
                  <a:pt x="1322373" y="491101"/>
                </a:cubicBezTo>
                <a:cubicBezTo>
                  <a:pt x="1318774" y="485910"/>
                  <a:pt x="1313814" y="481955"/>
                  <a:pt x="1307493" y="479234"/>
                </a:cubicBezTo>
                <a:cubicBezTo>
                  <a:pt x="1301173" y="476513"/>
                  <a:pt x="1290017" y="473018"/>
                  <a:pt x="1274028" y="468749"/>
                </a:cubicBezTo>
                <a:cubicBezTo>
                  <a:pt x="1262977" y="465735"/>
                  <a:pt x="1256322" y="463809"/>
                  <a:pt x="1254061" y="462972"/>
                </a:cubicBezTo>
                <a:cubicBezTo>
                  <a:pt x="1250127" y="461382"/>
                  <a:pt x="1247239" y="459372"/>
                  <a:pt x="1245397" y="456945"/>
                </a:cubicBezTo>
                <a:cubicBezTo>
                  <a:pt x="1243555" y="454601"/>
                  <a:pt x="1242634" y="451964"/>
                  <a:pt x="1242634" y="449034"/>
                </a:cubicBezTo>
                <a:cubicBezTo>
                  <a:pt x="1242634" y="444429"/>
                  <a:pt x="1244853" y="440411"/>
                  <a:pt x="1249290" y="436978"/>
                </a:cubicBezTo>
                <a:cubicBezTo>
                  <a:pt x="1253727" y="433546"/>
                  <a:pt x="1261135" y="431830"/>
                  <a:pt x="1271516" y="431830"/>
                </a:cubicBezTo>
                <a:cubicBezTo>
                  <a:pt x="1280306" y="431830"/>
                  <a:pt x="1287108" y="433755"/>
                  <a:pt x="1291922" y="437606"/>
                </a:cubicBezTo>
                <a:cubicBezTo>
                  <a:pt x="1296736" y="441457"/>
                  <a:pt x="1299645" y="446815"/>
                  <a:pt x="1300649" y="453680"/>
                </a:cubicBezTo>
                <a:lnTo>
                  <a:pt x="1322750" y="450666"/>
                </a:lnTo>
                <a:cubicBezTo>
                  <a:pt x="1321327" y="442043"/>
                  <a:pt x="1318732" y="435158"/>
                  <a:pt x="1314965" y="430009"/>
                </a:cubicBezTo>
                <a:cubicBezTo>
                  <a:pt x="1311197" y="424861"/>
                  <a:pt x="1305358" y="420779"/>
                  <a:pt x="1297447" y="417766"/>
                </a:cubicBezTo>
                <a:cubicBezTo>
                  <a:pt x="1289536" y="414752"/>
                  <a:pt x="1280348" y="413245"/>
                  <a:pt x="1269884" y="413245"/>
                </a:cubicBezTo>
                <a:close/>
                <a:moveTo>
                  <a:pt x="913208" y="413245"/>
                </a:moveTo>
                <a:cubicBezTo>
                  <a:pt x="901404" y="413245"/>
                  <a:pt x="891128" y="416175"/>
                  <a:pt x="882380" y="422035"/>
                </a:cubicBezTo>
                <a:cubicBezTo>
                  <a:pt x="873631" y="427895"/>
                  <a:pt x="866955" y="436204"/>
                  <a:pt x="862351" y="446962"/>
                </a:cubicBezTo>
                <a:cubicBezTo>
                  <a:pt x="857746" y="457719"/>
                  <a:pt x="855444" y="469460"/>
                  <a:pt x="855444" y="482185"/>
                </a:cubicBezTo>
                <a:cubicBezTo>
                  <a:pt x="855444" y="500686"/>
                  <a:pt x="860467" y="516550"/>
                  <a:pt x="870513" y="529777"/>
                </a:cubicBezTo>
                <a:cubicBezTo>
                  <a:pt x="880559" y="543005"/>
                  <a:pt x="894749" y="549618"/>
                  <a:pt x="913082" y="549618"/>
                </a:cubicBezTo>
                <a:cubicBezTo>
                  <a:pt x="927816" y="549618"/>
                  <a:pt x="940122" y="543800"/>
                  <a:pt x="950001" y="532163"/>
                </a:cubicBezTo>
                <a:cubicBezTo>
                  <a:pt x="950085" y="546897"/>
                  <a:pt x="949541" y="556566"/>
                  <a:pt x="948369" y="561171"/>
                </a:cubicBezTo>
                <a:cubicBezTo>
                  <a:pt x="946359" y="568705"/>
                  <a:pt x="942508" y="574565"/>
                  <a:pt x="936816" y="578751"/>
                </a:cubicBezTo>
                <a:cubicBezTo>
                  <a:pt x="931123" y="582937"/>
                  <a:pt x="923044" y="585030"/>
                  <a:pt x="912580" y="585030"/>
                </a:cubicBezTo>
                <a:cubicBezTo>
                  <a:pt x="902869" y="585030"/>
                  <a:pt x="895209" y="582937"/>
                  <a:pt x="889600" y="578751"/>
                </a:cubicBezTo>
                <a:cubicBezTo>
                  <a:pt x="885414" y="575654"/>
                  <a:pt x="882861" y="570714"/>
                  <a:pt x="881940" y="563933"/>
                </a:cubicBezTo>
                <a:lnTo>
                  <a:pt x="859965" y="560669"/>
                </a:lnTo>
                <a:cubicBezTo>
                  <a:pt x="859630" y="575068"/>
                  <a:pt x="864360" y="585846"/>
                  <a:pt x="874154" y="593004"/>
                </a:cubicBezTo>
                <a:cubicBezTo>
                  <a:pt x="883949" y="600161"/>
                  <a:pt x="896800" y="603740"/>
                  <a:pt x="912706" y="603740"/>
                </a:cubicBezTo>
                <a:cubicBezTo>
                  <a:pt x="926100" y="603740"/>
                  <a:pt x="937381" y="601229"/>
                  <a:pt x="946548" y="596206"/>
                </a:cubicBezTo>
                <a:cubicBezTo>
                  <a:pt x="955715" y="591183"/>
                  <a:pt x="962412" y="584339"/>
                  <a:pt x="966639" y="575675"/>
                </a:cubicBezTo>
                <a:cubicBezTo>
                  <a:pt x="970867" y="567010"/>
                  <a:pt x="972981" y="552297"/>
                  <a:pt x="972981" y="531535"/>
                </a:cubicBezTo>
                <a:lnTo>
                  <a:pt x="972981" y="416259"/>
                </a:lnTo>
                <a:lnTo>
                  <a:pt x="952136" y="416259"/>
                </a:lnTo>
                <a:lnTo>
                  <a:pt x="952136" y="432332"/>
                </a:lnTo>
                <a:cubicBezTo>
                  <a:pt x="941922" y="419607"/>
                  <a:pt x="928946" y="413245"/>
                  <a:pt x="913208" y="413245"/>
                </a:cubicBezTo>
                <a:close/>
                <a:moveTo>
                  <a:pt x="632481" y="413245"/>
                </a:moveTo>
                <a:cubicBezTo>
                  <a:pt x="615989" y="413245"/>
                  <a:pt x="602008" y="418184"/>
                  <a:pt x="590539" y="428063"/>
                </a:cubicBezTo>
                <a:cubicBezTo>
                  <a:pt x="576810" y="439950"/>
                  <a:pt x="569945" y="458242"/>
                  <a:pt x="569945" y="482938"/>
                </a:cubicBezTo>
                <a:cubicBezTo>
                  <a:pt x="569945" y="505458"/>
                  <a:pt x="575701" y="522703"/>
                  <a:pt x="587211" y="534675"/>
                </a:cubicBezTo>
                <a:cubicBezTo>
                  <a:pt x="598722" y="546646"/>
                  <a:pt x="613812" y="552632"/>
                  <a:pt x="632481" y="552632"/>
                </a:cubicBezTo>
                <a:cubicBezTo>
                  <a:pt x="644117" y="552632"/>
                  <a:pt x="654854" y="549911"/>
                  <a:pt x="664690" y="544470"/>
                </a:cubicBezTo>
                <a:cubicBezTo>
                  <a:pt x="674527" y="539028"/>
                  <a:pt x="682020" y="531389"/>
                  <a:pt x="687168" y="521552"/>
                </a:cubicBezTo>
                <a:cubicBezTo>
                  <a:pt x="692317" y="511716"/>
                  <a:pt x="694891" y="498217"/>
                  <a:pt x="694891" y="481055"/>
                </a:cubicBezTo>
                <a:cubicBezTo>
                  <a:pt x="694891" y="459875"/>
                  <a:pt x="689073" y="443278"/>
                  <a:pt x="677436" y="431265"/>
                </a:cubicBezTo>
                <a:cubicBezTo>
                  <a:pt x="665800" y="419252"/>
                  <a:pt x="650815" y="413245"/>
                  <a:pt x="632481" y="413245"/>
                </a:cubicBezTo>
                <a:close/>
                <a:moveTo>
                  <a:pt x="1176480" y="369671"/>
                </a:moveTo>
                <a:lnTo>
                  <a:pt x="1154002" y="383233"/>
                </a:lnTo>
                <a:lnTo>
                  <a:pt x="1154002" y="416259"/>
                </a:lnTo>
                <a:lnTo>
                  <a:pt x="1137427" y="416259"/>
                </a:lnTo>
                <a:lnTo>
                  <a:pt x="1137427" y="433839"/>
                </a:lnTo>
                <a:lnTo>
                  <a:pt x="1154002" y="433839"/>
                </a:lnTo>
                <a:lnTo>
                  <a:pt x="1154002" y="510565"/>
                </a:lnTo>
                <a:cubicBezTo>
                  <a:pt x="1154002" y="524127"/>
                  <a:pt x="1154923" y="533021"/>
                  <a:pt x="1156765" y="537249"/>
                </a:cubicBezTo>
                <a:cubicBezTo>
                  <a:pt x="1158607" y="541477"/>
                  <a:pt x="1161788" y="544888"/>
                  <a:pt x="1166309" y="547483"/>
                </a:cubicBezTo>
                <a:cubicBezTo>
                  <a:pt x="1170829" y="550079"/>
                  <a:pt x="1177192" y="551376"/>
                  <a:pt x="1185396" y="551376"/>
                </a:cubicBezTo>
                <a:cubicBezTo>
                  <a:pt x="1190419" y="551376"/>
                  <a:pt x="1196112" y="550706"/>
                  <a:pt x="1202474" y="549367"/>
                </a:cubicBezTo>
                <a:lnTo>
                  <a:pt x="1199209" y="529401"/>
                </a:lnTo>
                <a:cubicBezTo>
                  <a:pt x="1195107" y="529987"/>
                  <a:pt x="1191800" y="530280"/>
                  <a:pt x="1189289" y="530280"/>
                </a:cubicBezTo>
                <a:cubicBezTo>
                  <a:pt x="1185940" y="530280"/>
                  <a:pt x="1183366" y="529736"/>
                  <a:pt x="1181566" y="528647"/>
                </a:cubicBezTo>
                <a:cubicBezTo>
                  <a:pt x="1179766" y="527559"/>
                  <a:pt x="1178468" y="526094"/>
                  <a:pt x="1177673" y="524252"/>
                </a:cubicBezTo>
                <a:cubicBezTo>
                  <a:pt x="1176878" y="522410"/>
                  <a:pt x="1176480" y="518266"/>
                  <a:pt x="1176480" y="511820"/>
                </a:cubicBezTo>
                <a:lnTo>
                  <a:pt x="1176480" y="433839"/>
                </a:lnTo>
                <a:lnTo>
                  <a:pt x="1199209" y="433839"/>
                </a:lnTo>
                <a:lnTo>
                  <a:pt x="1199209" y="416259"/>
                </a:lnTo>
                <a:lnTo>
                  <a:pt x="1176480" y="416259"/>
                </a:lnTo>
                <a:close/>
                <a:moveTo>
                  <a:pt x="1006984" y="365527"/>
                </a:moveTo>
                <a:lnTo>
                  <a:pt x="1006984" y="549618"/>
                </a:lnTo>
                <a:lnTo>
                  <a:pt x="1029587" y="549618"/>
                </a:lnTo>
                <a:lnTo>
                  <a:pt x="1029587" y="476660"/>
                </a:lnTo>
                <a:cubicBezTo>
                  <a:pt x="1029587" y="466195"/>
                  <a:pt x="1030843" y="457991"/>
                  <a:pt x="1033354" y="452047"/>
                </a:cubicBezTo>
                <a:cubicBezTo>
                  <a:pt x="1035865" y="446103"/>
                  <a:pt x="1040072" y="441394"/>
                  <a:pt x="1045974" y="437920"/>
                </a:cubicBezTo>
                <a:cubicBezTo>
                  <a:pt x="1051876" y="434446"/>
                  <a:pt x="1058176" y="432709"/>
                  <a:pt x="1064873" y="432709"/>
                </a:cubicBezTo>
                <a:cubicBezTo>
                  <a:pt x="1073831" y="432709"/>
                  <a:pt x="1080758" y="435283"/>
                  <a:pt x="1085655" y="440432"/>
                </a:cubicBezTo>
                <a:cubicBezTo>
                  <a:pt x="1090553" y="445580"/>
                  <a:pt x="1093002" y="453805"/>
                  <a:pt x="1093002" y="465107"/>
                </a:cubicBezTo>
                <a:lnTo>
                  <a:pt x="1093002" y="549618"/>
                </a:lnTo>
                <a:lnTo>
                  <a:pt x="1115605" y="549618"/>
                </a:lnTo>
                <a:lnTo>
                  <a:pt x="1115605" y="465107"/>
                </a:lnTo>
                <a:cubicBezTo>
                  <a:pt x="1115605" y="452047"/>
                  <a:pt x="1114035" y="442085"/>
                  <a:pt x="1110896" y="435220"/>
                </a:cubicBezTo>
                <a:cubicBezTo>
                  <a:pt x="1107756" y="428356"/>
                  <a:pt x="1102545" y="422977"/>
                  <a:pt x="1095262" y="419084"/>
                </a:cubicBezTo>
                <a:cubicBezTo>
                  <a:pt x="1087979" y="415191"/>
                  <a:pt x="1079398" y="413245"/>
                  <a:pt x="1069519" y="413245"/>
                </a:cubicBezTo>
                <a:cubicBezTo>
                  <a:pt x="1053446" y="413245"/>
                  <a:pt x="1040135" y="419356"/>
                  <a:pt x="1029587" y="431579"/>
                </a:cubicBezTo>
                <a:lnTo>
                  <a:pt x="1029587" y="365527"/>
                </a:lnTo>
                <a:close/>
                <a:moveTo>
                  <a:pt x="435484" y="365527"/>
                </a:moveTo>
                <a:lnTo>
                  <a:pt x="435484" y="549618"/>
                </a:lnTo>
                <a:lnTo>
                  <a:pt x="458087" y="549618"/>
                </a:lnTo>
                <a:lnTo>
                  <a:pt x="458087" y="476660"/>
                </a:lnTo>
                <a:cubicBezTo>
                  <a:pt x="458087" y="466195"/>
                  <a:pt x="459343" y="457991"/>
                  <a:pt x="461854" y="452047"/>
                </a:cubicBezTo>
                <a:cubicBezTo>
                  <a:pt x="464365" y="446103"/>
                  <a:pt x="468572" y="441394"/>
                  <a:pt x="474474" y="437920"/>
                </a:cubicBezTo>
                <a:cubicBezTo>
                  <a:pt x="480376" y="434446"/>
                  <a:pt x="486676" y="432709"/>
                  <a:pt x="493373" y="432709"/>
                </a:cubicBezTo>
                <a:cubicBezTo>
                  <a:pt x="502331" y="432709"/>
                  <a:pt x="509258" y="435283"/>
                  <a:pt x="514155" y="440432"/>
                </a:cubicBezTo>
                <a:cubicBezTo>
                  <a:pt x="519053" y="445580"/>
                  <a:pt x="521502" y="453805"/>
                  <a:pt x="521502" y="465107"/>
                </a:cubicBezTo>
                <a:lnTo>
                  <a:pt x="521502" y="549618"/>
                </a:lnTo>
                <a:lnTo>
                  <a:pt x="544105" y="549618"/>
                </a:lnTo>
                <a:lnTo>
                  <a:pt x="544105" y="465107"/>
                </a:lnTo>
                <a:cubicBezTo>
                  <a:pt x="544105" y="452047"/>
                  <a:pt x="542535" y="442085"/>
                  <a:pt x="539396" y="435220"/>
                </a:cubicBezTo>
                <a:cubicBezTo>
                  <a:pt x="536256" y="428356"/>
                  <a:pt x="531045" y="422977"/>
                  <a:pt x="523762" y="419084"/>
                </a:cubicBezTo>
                <a:cubicBezTo>
                  <a:pt x="516479" y="415191"/>
                  <a:pt x="507898" y="413245"/>
                  <a:pt x="498019" y="413245"/>
                </a:cubicBezTo>
                <a:cubicBezTo>
                  <a:pt x="481946" y="413245"/>
                  <a:pt x="468635" y="419356"/>
                  <a:pt x="458087" y="431579"/>
                </a:cubicBezTo>
                <a:lnTo>
                  <a:pt x="458087" y="365527"/>
                </a:lnTo>
                <a:close/>
                <a:moveTo>
                  <a:pt x="272159" y="365527"/>
                </a:moveTo>
                <a:lnTo>
                  <a:pt x="272159" y="387251"/>
                </a:lnTo>
                <a:lnTo>
                  <a:pt x="332811" y="387251"/>
                </a:lnTo>
                <a:lnTo>
                  <a:pt x="332811" y="549618"/>
                </a:lnTo>
                <a:lnTo>
                  <a:pt x="357172" y="549618"/>
                </a:lnTo>
                <a:lnTo>
                  <a:pt x="357172" y="387251"/>
                </a:lnTo>
                <a:lnTo>
                  <a:pt x="418075" y="387251"/>
                </a:lnTo>
                <a:lnTo>
                  <a:pt x="418075" y="365527"/>
                </a:lnTo>
                <a:close/>
                <a:moveTo>
                  <a:pt x="1413405" y="362388"/>
                </a:moveTo>
                <a:cubicBezTo>
                  <a:pt x="1396411" y="362388"/>
                  <a:pt x="1382744" y="366950"/>
                  <a:pt x="1372405" y="376075"/>
                </a:cubicBezTo>
                <a:cubicBezTo>
                  <a:pt x="1362066" y="385200"/>
                  <a:pt x="1355851" y="398344"/>
                  <a:pt x="1353758" y="415505"/>
                </a:cubicBezTo>
                <a:lnTo>
                  <a:pt x="1376989" y="418268"/>
                </a:lnTo>
                <a:cubicBezTo>
                  <a:pt x="1378998" y="405459"/>
                  <a:pt x="1383226" y="396041"/>
                  <a:pt x="1389672" y="390014"/>
                </a:cubicBezTo>
                <a:cubicBezTo>
                  <a:pt x="1396118" y="383986"/>
                  <a:pt x="1404155" y="380973"/>
                  <a:pt x="1413782" y="380973"/>
                </a:cubicBezTo>
                <a:cubicBezTo>
                  <a:pt x="1423744" y="380973"/>
                  <a:pt x="1432158" y="384300"/>
                  <a:pt x="1439022" y="390956"/>
                </a:cubicBezTo>
                <a:cubicBezTo>
                  <a:pt x="1445887" y="397611"/>
                  <a:pt x="1449319" y="405334"/>
                  <a:pt x="1449319" y="414124"/>
                </a:cubicBezTo>
                <a:cubicBezTo>
                  <a:pt x="1449319" y="418980"/>
                  <a:pt x="1448147" y="423458"/>
                  <a:pt x="1445803" y="427560"/>
                </a:cubicBezTo>
                <a:cubicBezTo>
                  <a:pt x="1443459" y="431662"/>
                  <a:pt x="1438374" y="437167"/>
                  <a:pt x="1430546" y="444073"/>
                </a:cubicBezTo>
                <a:cubicBezTo>
                  <a:pt x="1422719" y="450980"/>
                  <a:pt x="1417298" y="456233"/>
                  <a:pt x="1414284" y="459833"/>
                </a:cubicBezTo>
                <a:cubicBezTo>
                  <a:pt x="1410182" y="464772"/>
                  <a:pt x="1407210" y="469669"/>
                  <a:pt x="1405368" y="474525"/>
                </a:cubicBezTo>
                <a:cubicBezTo>
                  <a:pt x="1402857" y="480971"/>
                  <a:pt x="1401601" y="488631"/>
                  <a:pt x="1401601" y="497505"/>
                </a:cubicBezTo>
                <a:cubicBezTo>
                  <a:pt x="1401601" y="499012"/>
                  <a:pt x="1401643" y="501272"/>
                  <a:pt x="1401727" y="504286"/>
                </a:cubicBezTo>
                <a:lnTo>
                  <a:pt x="1423451" y="504286"/>
                </a:lnTo>
                <a:cubicBezTo>
                  <a:pt x="1423619" y="495245"/>
                  <a:pt x="1424246" y="488715"/>
                  <a:pt x="1425335" y="484696"/>
                </a:cubicBezTo>
                <a:cubicBezTo>
                  <a:pt x="1426423" y="480678"/>
                  <a:pt x="1428097" y="477120"/>
                  <a:pt x="1430358" y="474023"/>
                </a:cubicBezTo>
                <a:cubicBezTo>
                  <a:pt x="1432618" y="470925"/>
                  <a:pt x="1437432" y="466112"/>
                  <a:pt x="1444799" y="459582"/>
                </a:cubicBezTo>
                <a:cubicBezTo>
                  <a:pt x="1455765" y="449871"/>
                  <a:pt x="1463132" y="441625"/>
                  <a:pt x="1466900" y="434844"/>
                </a:cubicBezTo>
                <a:cubicBezTo>
                  <a:pt x="1470667" y="428063"/>
                  <a:pt x="1472550" y="420654"/>
                  <a:pt x="1472550" y="412617"/>
                </a:cubicBezTo>
                <a:cubicBezTo>
                  <a:pt x="1472550" y="398720"/>
                  <a:pt x="1467193" y="386875"/>
                  <a:pt x="1456477" y="377080"/>
                </a:cubicBezTo>
                <a:cubicBezTo>
                  <a:pt x="1445761" y="367285"/>
                  <a:pt x="1431404" y="362388"/>
                  <a:pt x="1413405" y="362388"/>
                </a:cubicBezTo>
                <a:close/>
                <a:moveTo>
                  <a:pt x="1504760" y="904"/>
                </a:moveTo>
                <a:cubicBezTo>
                  <a:pt x="1527421" y="2553"/>
                  <a:pt x="1550035" y="7312"/>
                  <a:pt x="1571752" y="15352"/>
                </a:cubicBezTo>
                <a:cubicBezTo>
                  <a:pt x="1637943" y="39848"/>
                  <a:pt x="1685406" y="91132"/>
                  <a:pt x="1698157" y="151981"/>
                </a:cubicBezTo>
                <a:lnTo>
                  <a:pt x="1698846" y="152224"/>
                </a:lnTo>
                <a:lnTo>
                  <a:pt x="1752295" y="171150"/>
                </a:lnTo>
                <a:cubicBezTo>
                  <a:pt x="1802868" y="195764"/>
                  <a:pt x="1841786" y="235926"/>
                  <a:pt x="1860382" y="284583"/>
                </a:cubicBezTo>
                <a:cubicBezTo>
                  <a:pt x="1878402" y="331673"/>
                  <a:pt x="1875834" y="382818"/>
                  <a:pt x="1853121" y="428370"/>
                </a:cubicBezTo>
                <a:cubicBezTo>
                  <a:pt x="1908952" y="490840"/>
                  <a:pt x="1928477" y="571822"/>
                  <a:pt x="1906163" y="648217"/>
                </a:cubicBezTo>
                <a:cubicBezTo>
                  <a:pt x="1876498" y="749780"/>
                  <a:pt x="1778296" y="825840"/>
                  <a:pt x="1657690" y="840661"/>
                </a:cubicBezTo>
                <a:cubicBezTo>
                  <a:pt x="1657114" y="904054"/>
                  <a:pt x="1624660" y="964175"/>
                  <a:pt x="1568741" y="1005561"/>
                </a:cubicBezTo>
                <a:cubicBezTo>
                  <a:pt x="1483777" y="1068450"/>
                  <a:pt x="1361046" y="1076531"/>
                  <a:pt x="1265898" y="1025526"/>
                </a:cubicBezTo>
                <a:cubicBezTo>
                  <a:pt x="1235127" y="1113136"/>
                  <a:pt x="1152731" y="1180108"/>
                  <a:pt x="1049481" y="1201444"/>
                </a:cubicBezTo>
                <a:cubicBezTo>
                  <a:pt x="927813" y="1226583"/>
                  <a:pt x="800831" y="1183743"/>
                  <a:pt x="731275" y="1094064"/>
                </a:cubicBezTo>
                <a:cubicBezTo>
                  <a:pt x="710753" y="1104705"/>
                  <a:pt x="689465" y="1113267"/>
                  <a:pt x="667737" y="1119825"/>
                </a:cubicBezTo>
                <a:lnTo>
                  <a:pt x="667047" y="1119968"/>
                </a:lnTo>
                <a:lnTo>
                  <a:pt x="673154" y="1121201"/>
                </a:lnTo>
                <a:cubicBezTo>
                  <a:pt x="709286" y="1136484"/>
                  <a:pt x="734638" y="1172260"/>
                  <a:pt x="734638" y="1213958"/>
                </a:cubicBezTo>
                <a:cubicBezTo>
                  <a:pt x="734638" y="1255656"/>
                  <a:pt x="709286" y="1291433"/>
                  <a:pt x="673154" y="1306715"/>
                </a:cubicBezTo>
                <a:lnTo>
                  <a:pt x="647709" y="1311852"/>
                </a:lnTo>
                <a:lnTo>
                  <a:pt x="648181" y="1314193"/>
                </a:lnTo>
                <a:cubicBezTo>
                  <a:pt x="648181" y="1351258"/>
                  <a:pt x="618134" y="1381305"/>
                  <a:pt x="581069" y="1381305"/>
                </a:cubicBezTo>
                <a:lnTo>
                  <a:pt x="578452" y="1380777"/>
                </a:lnTo>
                <a:lnTo>
                  <a:pt x="559493" y="1388630"/>
                </a:lnTo>
                <a:cubicBezTo>
                  <a:pt x="540961" y="1388630"/>
                  <a:pt x="525937" y="1373606"/>
                  <a:pt x="525937" y="1355074"/>
                </a:cubicBezTo>
                <a:lnTo>
                  <a:pt x="527172" y="1352094"/>
                </a:lnTo>
                <a:lnTo>
                  <a:pt x="519231" y="1340316"/>
                </a:lnTo>
                <a:cubicBezTo>
                  <a:pt x="515835" y="1332287"/>
                  <a:pt x="513957" y="1323459"/>
                  <a:pt x="513957" y="1314193"/>
                </a:cubicBezTo>
                <a:cubicBezTo>
                  <a:pt x="513957" y="1295661"/>
                  <a:pt x="521469" y="1278883"/>
                  <a:pt x="533614" y="1266738"/>
                </a:cubicBezTo>
                <a:lnTo>
                  <a:pt x="545140" y="1258967"/>
                </a:lnTo>
                <a:lnTo>
                  <a:pt x="541213" y="1253143"/>
                </a:lnTo>
                <a:cubicBezTo>
                  <a:pt x="536119" y="1241099"/>
                  <a:pt x="533302" y="1227857"/>
                  <a:pt x="533302" y="1213958"/>
                </a:cubicBezTo>
                <a:cubicBezTo>
                  <a:pt x="533302" y="1186160"/>
                  <a:pt x="544570" y="1160993"/>
                  <a:pt x="562787" y="1142775"/>
                </a:cubicBezTo>
                <a:lnTo>
                  <a:pt x="575203" y="1134405"/>
                </a:lnTo>
                <a:lnTo>
                  <a:pt x="534692" y="1135705"/>
                </a:lnTo>
                <a:cubicBezTo>
                  <a:pt x="423767" y="1129868"/>
                  <a:pt x="318143" y="1077577"/>
                  <a:pt x="258593" y="987972"/>
                </a:cubicBezTo>
                <a:cubicBezTo>
                  <a:pt x="164995" y="997395"/>
                  <a:pt x="77108" y="947481"/>
                  <a:pt x="50765" y="869911"/>
                </a:cubicBezTo>
                <a:cubicBezTo>
                  <a:pt x="31682" y="813788"/>
                  <a:pt x="48551" y="753220"/>
                  <a:pt x="95173" y="710548"/>
                </a:cubicBezTo>
                <a:cubicBezTo>
                  <a:pt x="29026" y="677076"/>
                  <a:pt x="-7812" y="612844"/>
                  <a:pt x="1398" y="547046"/>
                </a:cubicBezTo>
                <a:cubicBezTo>
                  <a:pt x="12201" y="470007"/>
                  <a:pt x="83307" y="409662"/>
                  <a:pt x="172654" y="401721"/>
                </a:cubicBezTo>
                <a:lnTo>
                  <a:pt x="174293" y="397890"/>
                </a:lnTo>
                <a:lnTo>
                  <a:pt x="174293" y="397890"/>
                </a:lnTo>
                <a:cubicBezTo>
                  <a:pt x="162294" y="322025"/>
                  <a:pt x="190276" y="245518"/>
                  <a:pt x="250579" y="189200"/>
                </a:cubicBezTo>
                <a:cubicBezTo>
                  <a:pt x="345859" y="100248"/>
                  <a:pt x="500335" y="80422"/>
                  <a:pt x="621694" y="141522"/>
                </a:cubicBezTo>
                <a:lnTo>
                  <a:pt x="621765" y="141434"/>
                </a:lnTo>
                <a:lnTo>
                  <a:pt x="654422" y="101018"/>
                </a:lnTo>
                <a:cubicBezTo>
                  <a:pt x="741482" y="17152"/>
                  <a:pt x="897385" y="8592"/>
                  <a:pt x="995864" y="92027"/>
                </a:cubicBezTo>
                <a:lnTo>
                  <a:pt x="997532" y="89858"/>
                </a:lnTo>
                <a:lnTo>
                  <a:pt x="1021770" y="58350"/>
                </a:lnTo>
                <a:cubicBezTo>
                  <a:pt x="1052021" y="27850"/>
                  <a:pt x="1094476" y="7396"/>
                  <a:pt x="1141662" y="1650"/>
                </a:cubicBezTo>
                <a:cubicBezTo>
                  <a:pt x="1193597" y="-4684"/>
                  <a:pt x="1245482" y="7449"/>
                  <a:pt x="1286073" y="34096"/>
                </a:cubicBezTo>
                <a:lnTo>
                  <a:pt x="1320362" y="63610"/>
                </a:lnTo>
                <a:lnTo>
                  <a:pt x="1322482" y="65434"/>
                </a:lnTo>
                <a:cubicBezTo>
                  <a:pt x="1368373" y="19001"/>
                  <a:pt x="1436779" y="-4043"/>
                  <a:pt x="1504760" y="904"/>
                </a:cubicBezTo>
                <a:close/>
              </a:path>
            </a:pathLst>
          </a:custGeom>
          <a:noFill/>
          <a:ln w="22225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2000" b="1" dirty="0">
              <a:noFill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 &amp; A</a:t>
            </a:r>
          </a:p>
        </p:txBody>
      </p:sp>
      <p:pic>
        <p:nvPicPr>
          <p:cNvPr id="5" name="Picture 4" descr="How to verify people telling they trust you – Simone Favar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641" y="1202222"/>
            <a:ext cx="3848100" cy="35814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039501" y="3138041"/>
            <a:ext cx="1600606" cy="1379715"/>
          </a:xfrm>
          <a:custGeom>
            <a:avLst/>
            <a:gdLst/>
            <a:ahLst/>
            <a:cxnLst/>
            <a:rect l="l" t="t" r="r" b="b"/>
            <a:pathLst>
              <a:path w="1526991" h="1090577">
                <a:moveTo>
                  <a:pt x="1372469" y="545620"/>
                </a:moveTo>
                <a:lnTo>
                  <a:pt x="1372469" y="571363"/>
                </a:lnTo>
                <a:lnTo>
                  <a:pt x="1398212" y="571363"/>
                </a:lnTo>
                <a:lnTo>
                  <a:pt x="1398212" y="545620"/>
                </a:lnTo>
                <a:close/>
                <a:moveTo>
                  <a:pt x="966555" y="453700"/>
                </a:moveTo>
                <a:cubicBezTo>
                  <a:pt x="977689" y="453700"/>
                  <a:pt x="987003" y="457949"/>
                  <a:pt x="994495" y="466446"/>
                </a:cubicBezTo>
                <a:cubicBezTo>
                  <a:pt x="1001988" y="474943"/>
                  <a:pt x="1005734" y="487438"/>
                  <a:pt x="1005734" y="503930"/>
                </a:cubicBezTo>
                <a:cubicBezTo>
                  <a:pt x="1005734" y="521427"/>
                  <a:pt x="1002009" y="534444"/>
                  <a:pt x="994558" y="542983"/>
                </a:cubicBezTo>
                <a:cubicBezTo>
                  <a:pt x="987107" y="551522"/>
                  <a:pt x="977773" y="555792"/>
                  <a:pt x="966555" y="555792"/>
                </a:cubicBezTo>
                <a:cubicBezTo>
                  <a:pt x="955253" y="555792"/>
                  <a:pt x="945877" y="551543"/>
                  <a:pt x="938426" y="543046"/>
                </a:cubicBezTo>
                <a:cubicBezTo>
                  <a:pt x="930976" y="534549"/>
                  <a:pt x="927250" y="521761"/>
                  <a:pt x="927250" y="504683"/>
                </a:cubicBezTo>
                <a:cubicBezTo>
                  <a:pt x="927250" y="487605"/>
                  <a:pt x="930976" y="474839"/>
                  <a:pt x="938426" y="466383"/>
                </a:cubicBezTo>
                <a:cubicBezTo>
                  <a:pt x="945877" y="457928"/>
                  <a:pt x="955253" y="453700"/>
                  <a:pt x="966555" y="453700"/>
                </a:cubicBezTo>
                <a:close/>
                <a:moveTo>
                  <a:pt x="557859" y="453575"/>
                </a:moveTo>
                <a:cubicBezTo>
                  <a:pt x="569328" y="453575"/>
                  <a:pt x="578662" y="457928"/>
                  <a:pt x="585862" y="466635"/>
                </a:cubicBezTo>
                <a:cubicBezTo>
                  <a:pt x="590550" y="472244"/>
                  <a:pt x="593396" y="480657"/>
                  <a:pt x="594401" y="491875"/>
                </a:cubicBezTo>
                <a:lnTo>
                  <a:pt x="519936" y="491875"/>
                </a:lnTo>
                <a:cubicBezTo>
                  <a:pt x="520689" y="480238"/>
                  <a:pt x="524603" y="470946"/>
                  <a:pt x="531677" y="463998"/>
                </a:cubicBezTo>
                <a:cubicBezTo>
                  <a:pt x="538751" y="457049"/>
                  <a:pt x="547478" y="453575"/>
                  <a:pt x="557859" y="453575"/>
                </a:cubicBezTo>
                <a:close/>
                <a:moveTo>
                  <a:pt x="855408" y="438004"/>
                </a:moveTo>
                <a:lnTo>
                  <a:pt x="855408" y="571363"/>
                </a:lnTo>
                <a:lnTo>
                  <a:pt x="878012" y="571363"/>
                </a:lnTo>
                <a:lnTo>
                  <a:pt x="878012" y="438004"/>
                </a:lnTo>
                <a:close/>
                <a:moveTo>
                  <a:pt x="359480" y="438004"/>
                </a:moveTo>
                <a:lnTo>
                  <a:pt x="359480" y="520631"/>
                </a:lnTo>
                <a:cubicBezTo>
                  <a:pt x="359480" y="530259"/>
                  <a:pt x="359941" y="537291"/>
                  <a:pt x="360862" y="541728"/>
                </a:cubicBezTo>
                <a:cubicBezTo>
                  <a:pt x="362201" y="548341"/>
                  <a:pt x="364524" y="553929"/>
                  <a:pt x="367831" y="558492"/>
                </a:cubicBezTo>
                <a:cubicBezTo>
                  <a:pt x="371138" y="563054"/>
                  <a:pt x="376203" y="566842"/>
                  <a:pt x="383025" y="569856"/>
                </a:cubicBezTo>
                <a:cubicBezTo>
                  <a:pt x="389848" y="572870"/>
                  <a:pt x="397194" y="574377"/>
                  <a:pt x="405064" y="574377"/>
                </a:cubicBezTo>
                <a:cubicBezTo>
                  <a:pt x="422895" y="574377"/>
                  <a:pt x="437001" y="566842"/>
                  <a:pt x="447382" y="551774"/>
                </a:cubicBezTo>
                <a:lnTo>
                  <a:pt x="447382" y="571363"/>
                </a:lnTo>
                <a:lnTo>
                  <a:pt x="467599" y="571363"/>
                </a:lnTo>
                <a:lnTo>
                  <a:pt x="467599" y="438004"/>
                </a:lnTo>
                <a:lnTo>
                  <a:pt x="444996" y="438004"/>
                </a:lnTo>
                <a:lnTo>
                  <a:pt x="444996" y="509455"/>
                </a:lnTo>
                <a:cubicBezTo>
                  <a:pt x="444996" y="520841"/>
                  <a:pt x="443761" y="529526"/>
                  <a:pt x="441292" y="535512"/>
                </a:cubicBezTo>
                <a:cubicBezTo>
                  <a:pt x="438822" y="541497"/>
                  <a:pt x="434615" y="546227"/>
                  <a:pt x="428672" y="549702"/>
                </a:cubicBezTo>
                <a:cubicBezTo>
                  <a:pt x="422728" y="553176"/>
                  <a:pt x="416365" y="554913"/>
                  <a:pt x="409584" y="554913"/>
                </a:cubicBezTo>
                <a:cubicBezTo>
                  <a:pt x="402803" y="554913"/>
                  <a:pt x="397111" y="553218"/>
                  <a:pt x="392506" y="549827"/>
                </a:cubicBezTo>
                <a:cubicBezTo>
                  <a:pt x="387902" y="546437"/>
                  <a:pt x="384888" y="541770"/>
                  <a:pt x="383465" y="535826"/>
                </a:cubicBezTo>
                <a:cubicBezTo>
                  <a:pt x="382544" y="531724"/>
                  <a:pt x="382084" y="523771"/>
                  <a:pt x="382084" y="511967"/>
                </a:cubicBezTo>
                <a:lnTo>
                  <a:pt x="382084" y="438004"/>
                </a:lnTo>
                <a:close/>
                <a:moveTo>
                  <a:pt x="1242008" y="434990"/>
                </a:moveTo>
                <a:cubicBezTo>
                  <a:pt x="1235059" y="434990"/>
                  <a:pt x="1228550" y="435890"/>
                  <a:pt x="1222481" y="437690"/>
                </a:cubicBezTo>
                <a:cubicBezTo>
                  <a:pt x="1216411" y="439490"/>
                  <a:pt x="1211619" y="441687"/>
                  <a:pt x="1208103" y="444282"/>
                </a:cubicBezTo>
                <a:cubicBezTo>
                  <a:pt x="1203415" y="447631"/>
                  <a:pt x="1199710" y="451838"/>
                  <a:pt x="1196989" y="456903"/>
                </a:cubicBezTo>
                <a:cubicBezTo>
                  <a:pt x="1194269" y="461967"/>
                  <a:pt x="1192908" y="467472"/>
                  <a:pt x="1192908" y="473416"/>
                </a:cubicBezTo>
                <a:cubicBezTo>
                  <a:pt x="1192908" y="479945"/>
                  <a:pt x="1194562" y="485910"/>
                  <a:pt x="1197869" y="491310"/>
                </a:cubicBezTo>
                <a:cubicBezTo>
                  <a:pt x="1201175" y="496709"/>
                  <a:pt x="1206031" y="500937"/>
                  <a:pt x="1212435" y="503993"/>
                </a:cubicBezTo>
                <a:cubicBezTo>
                  <a:pt x="1218839" y="507048"/>
                  <a:pt x="1230329" y="510669"/>
                  <a:pt x="1246905" y="514855"/>
                </a:cubicBezTo>
                <a:cubicBezTo>
                  <a:pt x="1259211" y="517952"/>
                  <a:pt x="1266913" y="520506"/>
                  <a:pt x="1270011" y="522515"/>
                </a:cubicBezTo>
                <a:cubicBezTo>
                  <a:pt x="1274448" y="525445"/>
                  <a:pt x="1276666" y="529463"/>
                  <a:pt x="1276666" y="534570"/>
                </a:cubicBezTo>
                <a:cubicBezTo>
                  <a:pt x="1276666" y="540263"/>
                  <a:pt x="1274155" y="545223"/>
                  <a:pt x="1269132" y="549450"/>
                </a:cubicBezTo>
                <a:cubicBezTo>
                  <a:pt x="1264109" y="553678"/>
                  <a:pt x="1256407" y="555792"/>
                  <a:pt x="1246026" y="555792"/>
                </a:cubicBezTo>
                <a:cubicBezTo>
                  <a:pt x="1235729" y="555792"/>
                  <a:pt x="1227713" y="553406"/>
                  <a:pt x="1221979" y="548634"/>
                </a:cubicBezTo>
                <a:cubicBezTo>
                  <a:pt x="1216244" y="543862"/>
                  <a:pt x="1212749" y="536998"/>
                  <a:pt x="1211493" y="528040"/>
                </a:cubicBezTo>
                <a:lnTo>
                  <a:pt x="1189141" y="531556"/>
                </a:lnTo>
                <a:cubicBezTo>
                  <a:pt x="1191653" y="545704"/>
                  <a:pt x="1197450" y="556378"/>
                  <a:pt x="1206533" y="563577"/>
                </a:cubicBezTo>
                <a:cubicBezTo>
                  <a:pt x="1215616" y="570777"/>
                  <a:pt x="1228822" y="574377"/>
                  <a:pt x="1246152" y="574377"/>
                </a:cubicBezTo>
                <a:cubicBezTo>
                  <a:pt x="1256616" y="574377"/>
                  <a:pt x="1265992" y="572556"/>
                  <a:pt x="1274280" y="568914"/>
                </a:cubicBezTo>
                <a:cubicBezTo>
                  <a:pt x="1282568" y="565273"/>
                  <a:pt x="1288909" y="560124"/>
                  <a:pt x="1293305" y="553469"/>
                </a:cubicBezTo>
                <a:cubicBezTo>
                  <a:pt x="1297700" y="546813"/>
                  <a:pt x="1299897" y="539718"/>
                  <a:pt x="1299897" y="532184"/>
                </a:cubicBezTo>
                <a:cubicBezTo>
                  <a:pt x="1299897" y="524482"/>
                  <a:pt x="1298097" y="518036"/>
                  <a:pt x="1294498" y="512846"/>
                </a:cubicBezTo>
                <a:cubicBezTo>
                  <a:pt x="1290898" y="507655"/>
                  <a:pt x="1285938" y="503700"/>
                  <a:pt x="1279617" y="500979"/>
                </a:cubicBezTo>
                <a:cubicBezTo>
                  <a:pt x="1273297" y="498258"/>
                  <a:pt x="1262141" y="494763"/>
                  <a:pt x="1246152" y="490494"/>
                </a:cubicBezTo>
                <a:cubicBezTo>
                  <a:pt x="1235101" y="487480"/>
                  <a:pt x="1228446" y="485554"/>
                  <a:pt x="1226185" y="484717"/>
                </a:cubicBezTo>
                <a:cubicBezTo>
                  <a:pt x="1222251" y="483127"/>
                  <a:pt x="1219363" y="481117"/>
                  <a:pt x="1217521" y="478690"/>
                </a:cubicBezTo>
                <a:cubicBezTo>
                  <a:pt x="1215679" y="476346"/>
                  <a:pt x="1214758" y="473709"/>
                  <a:pt x="1214758" y="470779"/>
                </a:cubicBezTo>
                <a:cubicBezTo>
                  <a:pt x="1214758" y="466174"/>
                  <a:pt x="1216977" y="462156"/>
                  <a:pt x="1221414" y="458723"/>
                </a:cubicBezTo>
                <a:cubicBezTo>
                  <a:pt x="1225851" y="455291"/>
                  <a:pt x="1233259" y="453575"/>
                  <a:pt x="1243640" y="453575"/>
                </a:cubicBezTo>
                <a:cubicBezTo>
                  <a:pt x="1252430" y="453575"/>
                  <a:pt x="1259232" y="455500"/>
                  <a:pt x="1264046" y="459351"/>
                </a:cubicBezTo>
                <a:cubicBezTo>
                  <a:pt x="1268860" y="463202"/>
                  <a:pt x="1271769" y="468560"/>
                  <a:pt x="1272773" y="475425"/>
                </a:cubicBezTo>
                <a:lnTo>
                  <a:pt x="1294874" y="472411"/>
                </a:lnTo>
                <a:cubicBezTo>
                  <a:pt x="1293451" y="463788"/>
                  <a:pt x="1290856" y="456903"/>
                  <a:pt x="1287089" y="451754"/>
                </a:cubicBezTo>
                <a:cubicBezTo>
                  <a:pt x="1283321" y="446606"/>
                  <a:pt x="1277482" y="442524"/>
                  <a:pt x="1269571" y="439511"/>
                </a:cubicBezTo>
                <a:cubicBezTo>
                  <a:pt x="1261660" y="436497"/>
                  <a:pt x="1252472" y="434990"/>
                  <a:pt x="1242008" y="434990"/>
                </a:cubicBezTo>
                <a:close/>
                <a:moveTo>
                  <a:pt x="1118094" y="434990"/>
                </a:moveTo>
                <a:cubicBezTo>
                  <a:pt x="1099593" y="434990"/>
                  <a:pt x="1085445" y="442315"/>
                  <a:pt x="1075651" y="456965"/>
                </a:cubicBezTo>
                <a:lnTo>
                  <a:pt x="1075651" y="438004"/>
                </a:lnTo>
                <a:lnTo>
                  <a:pt x="1055308" y="438004"/>
                </a:lnTo>
                <a:lnTo>
                  <a:pt x="1055308" y="571363"/>
                </a:lnTo>
                <a:lnTo>
                  <a:pt x="1077911" y="571363"/>
                </a:lnTo>
                <a:lnTo>
                  <a:pt x="1077911" y="498530"/>
                </a:lnTo>
                <a:cubicBezTo>
                  <a:pt x="1077911" y="481452"/>
                  <a:pt x="1081406" y="469858"/>
                  <a:pt x="1088396" y="463746"/>
                </a:cubicBezTo>
                <a:cubicBezTo>
                  <a:pt x="1095387" y="457635"/>
                  <a:pt x="1103695" y="454579"/>
                  <a:pt x="1113323" y="454579"/>
                </a:cubicBezTo>
                <a:cubicBezTo>
                  <a:pt x="1119350" y="454579"/>
                  <a:pt x="1124603" y="455940"/>
                  <a:pt x="1129082" y="458661"/>
                </a:cubicBezTo>
                <a:cubicBezTo>
                  <a:pt x="1133561" y="461381"/>
                  <a:pt x="1136679" y="465023"/>
                  <a:pt x="1138437" y="469586"/>
                </a:cubicBezTo>
                <a:cubicBezTo>
                  <a:pt x="1140195" y="474148"/>
                  <a:pt x="1141074" y="481034"/>
                  <a:pt x="1141074" y="490242"/>
                </a:cubicBezTo>
                <a:lnTo>
                  <a:pt x="1141074" y="571363"/>
                </a:lnTo>
                <a:lnTo>
                  <a:pt x="1163678" y="571363"/>
                </a:lnTo>
                <a:lnTo>
                  <a:pt x="1163678" y="489363"/>
                </a:lnTo>
                <a:cubicBezTo>
                  <a:pt x="1163678" y="478899"/>
                  <a:pt x="1163259" y="471574"/>
                  <a:pt x="1162422" y="467388"/>
                </a:cubicBezTo>
                <a:cubicBezTo>
                  <a:pt x="1161082" y="460942"/>
                  <a:pt x="1158738" y="455375"/>
                  <a:pt x="1155390" y="450687"/>
                </a:cubicBezTo>
                <a:cubicBezTo>
                  <a:pt x="1152041" y="445999"/>
                  <a:pt x="1146997" y="442210"/>
                  <a:pt x="1140258" y="439322"/>
                </a:cubicBezTo>
                <a:cubicBezTo>
                  <a:pt x="1133519" y="436434"/>
                  <a:pt x="1126131" y="434990"/>
                  <a:pt x="1118094" y="434990"/>
                </a:cubicBezTo>
                <a:close/>
                <a:moveTo>
                  <a:pt x="966555" y="434990"/>
                </a:moveTo>
                <a:cubicBezTo>
                  <a:pt x="950063" y="434990"/>
                  <a:pt x="936082" y="439929"/>
                  <a:pt x="924613" y="449808"/>
                </a:cubicBezTo>
                <a:cubicBezTo>
                  <a:pt x="910884" y="461695"/>
                  <a:pt x="904019" y="479987"/>
                  <a:pt x="904019" y="504683"/>
                </a:cubicBezTo>
                <a:cubicBezTo>
                  <a:pt x="904019" y="527203"/>
                  <a:pt x="909775" y="544448"/>
                  <a:pt x="921286" y="556420"/>
                </a:cubicBezTo>
                <a:cubicBezTo>
                  <a:pt x="932797" y="568391"/>
                  <a:pt x="947886" y="574377"/>
                  <a:pt x="966555" y="574377"/>
                </a:cubicBezTo>
                <a:cubicBezTo>
                  <a:pt x="978191" y="574377"/>
                  <a:pt x="988928" y="571656"/>
                  <a:pt x="998765" y="566215"/>
                </a:cubicBezTo>
                <a:cubicBezTo>
                  <a:pt x="1008601" y="560773"/>
                  <a:pt x="1016094" y="553134"/>
                  <a:pt x="1021242" y="543297"/>
                </a:cubicBezTo>
                <a:cubicBezTo>
                  <a:pt x="1026391" y="533461"/>
                  <a:pt x="1028965" y="519962"/>
                  <a:pt x="1028965" y="502800"/>
                </a:cubicBezTo>
                <a:cubicBezTo>
                  <a:pt x="1028965" y="481620"/>
                  <a:pt x="1023147" y="465023"/>
                  <a:pt x="1011510" y="453010"/>
                </a:cubicBezTo>
                <a:cubicBezTo>
                  <a:pt x="999874" y="440997"/>
                  <a:pt x="984889" y="434990"/>
                  <a:pt x="966555" y="434990"/>
                </a:cubicBezTo>
                <a:close/>
                <a:moveTo>
                  <a:pt x="689558" y="434990"/>
                </a:moveTo>
                <a:cubicBezTo>
                  <a:pt x="682610" y="434990"/>
                  <a:pt x="676101" y="435890"/>
                  <a:pt x="670031" y="437690"/>
                </a:cubicBezTo>
                <a:cubicBezTo>
                  <a:pt x="663962" y="439490"/>
                  <a:pt x="659169" y="441687"/>
                  <a:pt x="655653" y="444282"/>
                </a:cubicBezTo>
                <a:cubicBezTo>
                  <a:pt x="650965" y="447631"/>
                  <a:pt x="647260" y="451838"/>
                  <a:pt x="644540" y="456903"/>
                </a:cubicBezTo>
                <a:cubicBezTo>
                  <a:pt x="641819" y="461967"/>
                  <a:pt x="640459" y="467472"/>
                  <a:pt x="640459" y="473416"/>
                </a:cubicBezTo>
                <a:cubicBezTo>
                  <a:pt x="640459" y="479945"/>
                  <a:pt x="642112" y="485910"/>
                  <a:pt x="645419" y="491310"/>
                </a:cubicBezTo>
                <a:cubicBezTo>
                  <a:pt x="648726" y="496709"/>
                  <a:pt x="653581" y="500937"/>
                  <a:pt x="659985" y="503993"/>
                </a:cubicBezTo>
                <a:cubicBezTo>
                  <a:pt x="666390" y="507048"/>
                  <a:pt x="677880" y="510669"/>
                  <a:pt x="694455" y="514855"/>
                </a:cubicBezTo>
                <a:cubicBezTo>
                  <a:pt x="706761" y="517952"/>
                  <a:pt x="714463" y="520506"/>
                  <a:pt x="717561" y="522515"/>
                </a:cubicBezTo>
                <a:cubicBezTo>
                  <a:pt x="721998" y="525445"/>
                  <a:pt x="724216" y="529463"/>
                  <a:pt x="724216" y="534570"/>
                </a:cubicBezTo>
                <a:cubicBezTo>
                  <a:pt x="724216" y="540263"/>
                  <a:pt x="721705" y="545223"/>
                  <a:pt x="716682" y="549450"/>
                </a:cubicBezTo>
                <a:cubicBezTo>
                  <a:pt x="711659" y="553678"/>
                  <a:pt x="703957" y="555792"/>
                  <a:pt x="693576" y="555792"/>
                </a:cubicBezTo>
                <a:cubicBezTo>
                  <a:pt x="683279" y="555792"/>
                  <a:pt x="675263" y="553406"/>
                  <a:pt x="669529" y="548634"/>
                </a:cubicBezTo>
                <a:cubicBezTo>
                  <a:pt x="663794" y="543862"/>
                  <a:pt x="660299" y="536998"/>
                  <a:pt x="659043" y="528040"/>
                </a:cubicBezTo>
                <a:lnTo>
                  <a:pt x="636691" y="531556"/>
                </a:lnTo>
                <a:cubicBezTo>
                  <a:pt x="639203" y="545704"/>
                  <a:pt x="645000" y="556378"/>
                  <a:pt x="654083" y="563577"/>
                </a:cubicBezTo>
                <a:cubicBezTo>
                  <a:pt x="663167" y="570777"/>
                  <a:pt x="676373" y="574377"/>
                  <a:pt x="693702" y="574377"/>
                </a:cubicBezTo>
                <a:cubicBezTo>
                  <a:pt x="704166" y="574377"/>
                  <a:pt x="713543" y="572556"/>
                  <a:pt x="721830" y="568914"/>
                </a:cubicBezTo>
                <a:cubicBezTo>
                  <a:pt x="730118" y="565273"/>
                  <a:pt x="736460" y="560124"/>
                  <a:pt x="740855" y="553469"/>
                </a:cubicBezTo>
                <a:cubicBezTo>
                  <a:pt x="745250" y="546813"/>
                  <a:pt x="747447" y="539718"/>
                  <a:pt x="747447" y="532184"/>
                </a:cubicBezTo>
                <a:cubicBezTo>
                  <a:pt x="747447" y="524482"/>
                  <a:pt x="745648" y="518036"/>
                  <a:pt x="742048" y="512846"/>
                </a:cubicBezTo>
                <a:cubicBezTo>
                  <a:pt x="738448" y="507655"/>
                  <a:pt x="733488" y="503700"/>
                  <a:pt x="727167" y="500979"/>
                </a:cubicBezTo>
                <a:cubicBezTo>
                  <a:pt x="720847" y="498258"/>
                  <a:pt x="709692" y="494763"/>
                  <a:pt x="693702" y="490494"/>
                </a:cubicBezTo>
                <a:cubicBezTo>
                  <a:pt x="682651" y="487480"/>
                  <a:pt x="675996" y="485554"/>
                  <a:pt x="673736" y="484717"/>
                </a:cubicBezTo>
                <a:cubicBezTo>
                  <a:pt x="669801" y="483127"/>
                  <a:pt x="666913" y="481117"/>
                  <a:pt x="665071" y="478690"/>
                </a:cubicBezTo>
                <a:cubicBezTo>
                  <a:pt x="663229" y="476346"/>
                  <a:pt x="662308" y="473709"/>
                  <a:pt x="662308" y="470779"/>
                </a:cubicBezTo>
                <a:cubicBezTo>
                  <a:pt x="662308" y="466174"/>
                  <a:pt x="664527" y="462156"/>
                  <a:pt x="668964" y="458723"/>
                </a:cubicBezTo>
                <a:cubicBezTo>
                  <a:pt x="673401" y="455291"/>
                  <a:pt x="680810" y="453575"/>
                  <a:pt x="691190" y="453575"/>
                </a:cubicBezTo>
                <a:cubicBezTo>
                  <a:pt x="699981" y="453575"/>
                  <a:pt x="706782" y="455500"/>
                  <a:pt x="711596" y="459351"/>
                </a:cubicBezTo>
                <a:cubicBezTo>
                  <a:pt x="716410" y="463202"/>
                  <a:pt x="719319" y="468560"/>
                  <a:pt x="720323" y="475425"/>
                </a:cubicBezTo>
                <a:lnTo>
                  <a:pt x="742424" y="472411"/>
                </a:lnTo>
                <a:cubicBezTo>
                  <a:pt x="741001" y="463788"/>
                  <a:pt x="738406" y="456903"/>
                  <a:pt x="734639" y="451754"/>
                </a:cubicBezTo>
                <a:cubicBezTo>
                  <a:pt x="730872" y="446606"/>
                  <a:pt x="725032" y="442524"/>
                  <a:pt x="717121" y="439511"/>
                </a:cubicBezTo>
                <a:cubicBezTo>
                  <a:pt x="709210" y="436497"/>
                  <a:pt x="700022" y="434990"/>
                  <a:pt x="689558" y="434990"/>
                </a:cubicBezTo>
                <a:close/>
                <a:moveTo>
                  <a:pt x="557608" y="434990"/>
                </a:moveTo>
                <a:cubicBezTo>
                  <a:pt x="539190" y="434990"/>
                  <a:pt x="524205" y="441185"/>
                  <a:pt x="512652" y="453575"/>
                </a:cubicBezTo>
                <a:cubicBezTo>
                  <a:pt x="501100" y="465965"/>
                  <a:pt x="495323" y="483378"/>
                  <a:pt x="495323" y="505814"/>
                </a:cubicBezTo>
                <a:cubicBezTo>
                  <a:pt x="495323" y="527496"/>
                  <a:pt x="501037" y="544344"/>
                  <a:pt x="512464" y="556357"/>
                </a:cubicBezTo>
                <a:cubicBezTo>
                  <a:pt x="523891" y="568370"/>
                  <a:pt x="539358" y="574377"/>
                  <a:pt x="558864" y="574377"/>
                </a:cubicBezTo>
                <a:cubicBezTo>
                  <a:pt x="574351" y="574377"/>
                  <a:pt x="587076" y="570610"/>
                  <a:pt x="597038" y="563075"/>
                </a:cubicBezTo>
                <a:cubicBezTo>
                  <a:pt x="607000" y="555541"/>
                  <a:pt x="613823" y="544951"/>
                  <a:pt x="617507" y="531305"/>
                </a:cubicBezTo>
                <a:lnTo>
                  <a:pt x="594150" y="528417"/>
                </a:lnTo>
                <a:cubicBezTo>
                  <a:pt x="590717" y="537960"/>
                  <a:pt x="586071" y="544909"/>
                  <a:pt x="580211" y="549262"/>
                </a:cubicBezTo>
                <a:cubicBezTo>
                  <a:pt x="574351" y="553615"/>
                  <a:pt x="567277" y="555792"/>
                  <a:pt x="558989" y="555792"/>
                </a:cubicBezTo>
                <a:cubicBezTo>
                  <a:pt x="547855" y="555792"/>
                  <a:pt x="538563" y="551899"/>
                  <a:pt x="531112" y="544114"/>
                </a:cubicBezTo>
                <a:cubicBezTo>
                  <a:pt x="523661" y="536328"/>
                  <a:pt x="519517" y="525110"/>
                  <a:pt x="518680" y="510460"/>
                </a:cubicBezTo>
                <a:lnTo>
                  <a:pt x="618134" y="510460"/>
                </a:lnTo>
                <a:cubicBezTo>
                  <a:pt x="618218" y="507781"/>
                  <a:pt x="618260" y="505772"/>
                  <a:pt x="618260" y="504432"/>
                </a:cubicBezTo>
                <a:cubicBezTo>
                  <a:pt x="618260" y="482415"/>
                  <a:pt x="612609" y="465337"/>
                  <a:pt x="601307" y="453198"/>
                </a:cubicBezTo>
                <a:cubicBezTo>
                  <a:pt x="590006" y="441059"/>
                  <a:pt x="575439" y="434990"/>
                  <a:pt x="557608" y="434990"/>
                </a:cubicBezTo>
                <a:close/>
                <a:moveTo>
                  <a:pt x="242334" y="404978"/>
                </a:moveTo>
                <a:cubicBezTo>
                  <a:pt x="254473" y="404978"/>
                  <a:pt x="265419" y="408054"/>
                  <a:pt x="275172" y="414208"/>
                </a:cubicBezTo>
                <a:cubicBezTo>
                  <a:pt x="284924" y="420361"/>
                  <a:pt x="292333" y="429004"/>
                  <a:pt x="297398" y="440139"/>
                </a:cubicBezTo>
                <a:cubicBezTo>
                  <a:pt x="302463" y="451273"/>
                  <a:pt x="304995" y="464291"/>
                  <a:pt x="304995" y="479192"/>
                </a:cubicBezTo>
                <a:cubicBezTo>
                  <a:pt x="304995" y="505395"/>
                  <a:pt x="297838" y="525026"/>
                  <a:pt x="283522" y="538086"/>
                </a:cubicBezTo>
                <a:cubicBezTo>
                  <a:pt x="274397" y="530300"/>
                  <a:pt x="262803" y="524440"/>
                  <a:pt x="248738" y="520506"/>
                </a:cubicBezTo>
                <a:lnTo>
                  <a:pt x="242836" y="538212"/>
                </a:lnTo>
                <a:cubicBezTo>
                  <a:pt x="251292" y="540305"/>
                  <a:pt x="259328" y="543821"/>
                  <a:pt x="266947" y="548760"/>
                </a:cubicBezTo>
                <a:cubicBezTo>
                  <a:pt x="259245" y="552025"/>
                  <a:pt x="251041" y="553657"/>
                  <a:pt x="242334" y="553657"/>
                </a:cubicBezTo>
                <a:cubicBezTo>
                  <a:pt x="223917" y="553657"/>
                  <a:pt x="208785" y="547253"/>
                  <a:pt x="196939" y="534444"/>
                </a:cubicBezTo>
                <a:cubicBezTo>
                  <a:pt x="185093" y="521636"/>
                  <a:pt x="179170" y="503260"/>
                  <a:pt x="179170" y="479318"/>
                </a:cubicBezTo>
                <a:cubicBezTo>
                  <a:pt x="179170" y="454621"/>
                  <a:pt x="185156" y="436057"/>
                  <a:pt x="197128" y="423626"/>
                </a:cubicBezTo>
                <a:cubicBezTo>
                  <a:pt x="209099" y="411194"/>
                  <a:pt x="224168" y="404978"/>
                  <a:pt x="242334" y="404978"/>
                </a:cubicBezTo>
                <a:close/>
                <a:moveTo>
                  <a:pt x="805704" y="391416"/>
                </a:moveTo>
                <a:lnTo>
                  <a:pt x="783227" y="404978"/>
                </a:lnTo>
                <a:lnTo>
                  <a:pt x="783227" y="438004"/>
                </a:lnTo>
                <a:lnTo>
                  <a:pt x="766651" y="438004"/>
                </a:lnTo>
                <a:lnTo>
                  <a:pt x="766651" y="455584"/>
                </a:lnTo>
                <a:lnTo>
                  <a:pt x="783227" y="455584"/>
                </a:lnTo>
                <a:lnTo>
                  <a:pt x="783227" y="532310"/>
                </a:lnTo>
                <a:cubicBezTo>
                  <a:pt x="783227" y="545872"/>
                  <a:pt x="784147" y="554766"/>
                  <a:pt x="785989" y="558994"/>
                </a:cubicBezTo>
                <a:cubicBezTo>
                  <a:pt x="787831" y="563222"/>
                  <a:pt x="791012" y="566633"/>
                  <a:pt x="795533" y="569228"/>
                </a:cubicBezTo>
                <a:cubicBezTo>
                  <a:pt x="800053" y="571824"/>
                  <a:pt x="806416" y="573121"/>
                  <a:pt x="814620" y="573121"/>
                </a:cubicBezTo>
                <a:cubicBezTo>
                  <a:pt x="819643" y="573121"/>
                  <a:pt x="825336" y="572451"/>
                  <a:pt x="831698" y="571112"/>
                </a:cubicBezTo>
                <a:lnTo>
                  <a:pt x="828433" y="551146"/>
                </a:lnTo>
                <a:cubicBezTo>
                  <a:pt x="824331" y="551732"/>
                  <a:pt x="821024" y="552025"/>
                  <a:pt x="818513" y="552025"/>
                </a:cubicBezTo>
                <a:cubicBezTo>
                  <a:pt x="815164" y="552025"/>
                  <a:pt x="812590" y="551481"/>
                  <a:pt x="810790" y="550392"/>
                </a:cubicBezTo>
                <a:cubicBezTo>
                  <a:pt x="808990" y="549304"/>
                  <a:pt x="807693" y="547839"/>
                  <a:pt x="806897" y="545997"/>
                </a:cubicBezTo>
                <a:cubicBezTo>
                  <a:pt x="806102" y="544155"/>
                  <a:pt x="805704" y="540011"/>
                  <a:pt x="805704" y="533565"/>
                </a:cubicBezTo>
                <a:lnTo>
                  <a:pt x="805704" y="455584"/>
                </a:lnTo>
                <a:lnTo>
                  <a:pt x="828433" y="455584"/>
                </a:lnTo>
                <a:lnTo>
                  <a:pt x="828433" y="438004"/>
                </a:lnTo>
                <a:lnTo>
                  <a:pt x="805704" y="438004"/>
                </a:lnTo>
                <a:close/>
                <a:moveTo>
                  <a:pt x="855408" y="387272"/>
                </a:moveTo>
                <a:lnTo>
                  <a:pt x="855408" y="413266"/>
                </a:lnTo>
                <a:lnTo>
                  <a:pt x="878012" y="413266"/>
                </a:lnTo>
                <a:lnTo>
                  <a:pt x="878012" y="387272"/>
                </a:lnTo>
                <a:close/>
                <a:moveTo>
                  <a:pt x="1385529" y="384133"/>
                </a:moveTo>
                <a:cubicBezTo>
                  <a:pt x="1368535" y="384133"/>
                  <a:pt x="1354868" y="388695"/>
                  <a:pt x="1344529" y="397820"/>
                </a:cubicBezTo>
                <a:cubicBezTo>
                  <a:pt x="1334191" y="406945"/>
                  <a:pt x="1327975" y="420089"/>
                  <a:pt x="1325881" y="437250"/>
                </a:cubicBezTo>
                <a:lnTo>
                  <a:pt x="1349113" y="440013"/>
                </a:lnTo>
                <a:cubicBezTo>
                  <a:pt x="1351122" y="427204"/>
                  <a:pt x="1355350" y="417786"/>
                  <a:pt x="1361796" y="411759"/>
                </a:cubicBezTo>
                <a:cubicBezTo>
                  <a:pt x="1368242" y="405731"/>
                  <a:pt x="1376279" y="402718"/>
                  <a:pt x="1385906" y="402718"/>
                </a:cubicBezTo>
                <a:cubicBezTo>
                  <a:pt x="1395868" y="402718"/>
                  <a:pt x="1404281" y="406045"/>
                  <a:pt x="1411146" y="412701"/>
                </a:cubicBezTo>
                <a:cubicBezTo>
                  <a:pt x="1418011" y="419356"/>
                  <a:pt x="1421443" y="427079"/>
                  <a:pt x="1421443" y="435869"/>
                </a:cubicBezTo>
                <a:cubicBezTo>
                  <a:pt x="1421443" y="440725"/>
                  <a:pt x="1420271" y="445203"/>
                  <a:pt x="1417927" y="449305"/>
                </a:cubicBezTo>
                <a:cubicBezTo>
                  <a:pt x="1415583" y="453407"/>
                  <a:pt x="1410497" y="458912"/>
                  <a:pt x="1402670" y="465818"/>
                </a:cubicBezTo>
                <a:cubicBezTo>
                  <a:pt x="1394843" y="472725"/>
                  <a:pt x="1389422" y="477978"/>
                  <a:pt x="1386408" y="481578"/>
                </a:cubicBezTo>
                <a:cubicBezTo>
                  <a:pt x="1382306" y="486517"/>
                  <a:pt x="1379334" y="491414"/>
                  <a:pt x="1377493" y="496270"/>
                </a:cubicBezTo>
                <a:cubicBezTo>
                  <a:pt x="1374981" y="502716"/>
                  <a:pt x="1373725" y="510376"/>
                  <a:pt x="1373725" y="519250"/>
                </a:cubicBezTo>
                <a:cubicBezTo>
                  <a:pt x="1373725" y="520757"/>
                  <a:pt x="1373767" y="523017"/>
                  <a:pt x="1373851" y="526031"/>
                </a:cubicBezTo>
                <a:lnTo>
                  <a:pt x="1395575" y="526031"/>
                </a:lnTo>
                <a:cubicBezTo>
                  <a:pt x="1395743" y="516990"/>
                  <a:pt x="1396370" y="510460"/>
                  <a:pt x="1397459" y="506441"/>
                </a:cubicBezTo>
                <a:cubicBezTo>
                  <a:pt x="1398547" y="502423"/>
                  <a:pt x="1400221" y="498865"/>
                  <a:pt x="1402482" y="495768"/>
                </a:cubicBezTo>
                <a:cubicBezTo>
                  <a:pt x="1404742" y="492670"/>
                  <a:pt x="1409556" y="487857"/>
                  <a:pt x="1416923" y="481327"/>
                </a:cubicBezTo>
                <a:cubicBezTo>
                  <a:pt x="1427889" y="471616"/>
                  <a:pt x="1435256" y="463370"/>
                  <a:pt x="1439024" y="456589"/>
                </a:cubicBezTo>
                <a:cubicBezTo>
                  <a:pt x="1442791" y="449808"/>
                  <a:pt x="1444675" y="442399"/>
                  <a:pt x="1444675" y="434362"/>
                </a:cubicBezTo>
                <a:cubicBezTo>
                  <a:pt x="1444675" y="420465"/>
                  <a:pt x="1439317" y="408620"/>
                  <a:pt x="1428601" y="398825"/>
                </a:cubicBezTo>
                <a:cubicBezTo>
                  <a:pt x="1417885" y="389030"/>
                  <a:pt x="1403528" y="384133"/>
                  <a:pt x="1385529" y="384133"/>
                </a:cubicBezTo>
                <a:close/>
                <a:moveTo>
                  <a:pt x="242209" y="384007"/>
                </a:moveTo>
                <a:cubicBezTo>
                  <a:pt x="225382" y="384007"/>
                  <a:pt x="210166" y="387900"/>
                  <a:pt x="196562" y="395685"/>
                </a:cubicBezTo>
                <a:cubicBezTo>
                  <a:pt x="182959" y="403471"/>
                  <a:pt x="172473" y="414814"/>
                  <a:pt x="165106" y="429716"/>
                </a:cubicBezTo>
                <a:cubicBezTo>
                  <a:pt x="157739" y="444617"/>
                  <a:pt x="154056" y="461151"/>
                  <a:pt x="154056" y="479318"/>
                </a:cubicBezTo>
                <a:cubicBezTo>
                  <a:pt x="154056" y="497568"/>
                  <a:pt x="157718" y="513976"/>
                  <a:pt x="165043" y="528542"/>
                </a:cubicBezTo>
                <a:cubicBezTo>
                  <a:pt x="172369" y="543109"/>
                  <a:pt x="182812" y="554411"/>
                  <a:pt x="196374" y="562447"/>
                </a:cubicBezTo>
                <a:cubicBezTo>
                  <a:pt x="209936" y="570484"/>
                  <a:pt x="225047" y="574502"/>
                  <a:pt x="241706" y="574502"/>
                </a:cubicBezTo>
                <a:cubicBezTo>
                  <a:pt x="258198" y="574502"/>
                  <a:pt x="273267" y="570693"/>
                  <a:pt x="286913" y="563075"/>
                </a:cubicBezTo>
                <a:cubicBezTo>
                  <a:pt x="300056" y="573372"/>
                  <a:pt x="313241" y="580907"/>
                  <a:pt x="326468" y="585678"/>
                </a:cubicBezTo>
                <a:lnTo>
                  <a:pt x="333626" y="568726"/>
                </a:lnTo>
                <a:cubicBezTo>
                  <a:pt x="324083" y="565126"/>
                  <a:pt x="313660" y="559434"/>
                  <a:pt x="302358" y="551648"/>
                </a:cubicBezTo>
                <a:cubicBezTo>
                  <a:pt x="311651" y="542690"/>
                  <a:pt x="318599" y="532163"/>
                  <a:pt x="323204" y="520066"/>
                </a:cubicBezTo>
                <a:cubicBezTo>
                  <a:pt x="327808" y="507969"/>
                  <a:pt x="330110" y="494345"/>
                  <a:pt x="330110" y="479192"/>
                </a:cubicBezTo>
                <a:cubicBezTo>
                  <a:pt x="330110" y="460942"/>
                  <a:pt x="326531" y="444555"/>
                  <a:pt x="319374" y="430030"/>
                </a:cubicBezTo>
                <a:cubicBezTo>
                  <a:pt x="312216" y="415505"/>
                  <a:pt x="301814" y="404204"/>
                  <a:pt x="288168" y="396125"/>
                </a:cubicBezTo>
                <a:cubicBezTo>
                  <a:pt x="274523" y="388046"/>
                  <a:pt x="259203" y="384007"/>
                  <a:pt x="242209" y="384007"/>
                </a:cubicBezTo>
                <a:close/>
                <a:moveTo>
                  <a:pt x="794181" y="440"/>
                </a:moveTo>
                <a:cubicBezTo>
                  <a:pt x="958418" y="5159"/>
                  <a:pt x="1118973" y="47708"/>
                  <a:pt x="1249801" y="124910"/>
                </a:cubicBezTo>
                <a:cubicBezTo>
                  <a:pt x="1596875" y="329720"/>
                  <a:pt x="1621727" y="703482"/>
                  <a:pt x="1303391" y="930866"/>
                </a:cubicBezTo>
                <a:lnTo>
                  <a:pt x="1526984" y="930867"/>
                </a:lnTo>
                <a:lnTo>
                  <a:pt x="1526984" y="1090577"/>
                </a:lnTo>
                <a:lnTo>
                  <a:pt x="763586" y="1090577"/>
                </a:lnTo>
                <a:cubicBezTo>
                  <a:pt x="436451" y="1090577"/>
                  <a:pt x="145678" y="941695"/>
                  <a:pt x="40623" y="720403"/>
                </a:cubicBezTo>
                <a:cubicBezTo>
                  <a:pt x="-92354" y="440295"/>
                  <a:pt x="111545" y="135535"/>
                  <a:pt x="500203" y="33489"/>
                </a:cubicBezTo>
                <a:cubicBezTo>
                  <a:pt x="595771" y="8397"/>
                  <a:pt x="695639" y="-2391"/>
                  <a:pt x="794181" y="440"/>
                </a:cubicBezTo>
                <a:close/>
              </a:path>
            </a:pathLst>
          </a:custGeom>
          <a:noFill/>
          <a:ln w="22225">
            <a:solidFill>
              <a:schemeClr val="tx2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2000" b="1" dirty="0">
              <a:noFill/>
              <a:cs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BC63ADD9-A4F4-4D5C-B09D-B1EA30D56D47}" type="slidenum">
              <a:rPr lang="en-US" smtClean="0"/>
              <a:t>19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4CF8B3-B456-FD45-AA19-C68E3CA99B2F}"/>
              </a:ext>
            </a:extLst>
          </p:cNvPr>
          <p:cNvSpPr txBox="1"/>
          <p:nvPr/>
        </p:nvSpPr>
        <p:spPr>
          <a:xfrm>
            <a:off x="3086100" y="4783622"/>
            <a:ext cx="28310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workday2020@Montclair.edu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084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315685" y="1067143"/>
            <a:ext cx="8769591" cy="3750601"/>
          </a:xfrm>
        </p:spPr>
        <p:txBody>
          <a:bodyPr>
            <a:normAutofit fontScale="85000" lnSpcReduction="20000"/>
          </a:bodyPr>
          <a:lstStyle/>
          <a:p>
            <a:pPr>
              <a:buClr>
                <a:schemeClr val="accent2"/>
              </a:buClr>
            </a:pPr>
            <a:r>
              <a:rPr lang="en-US" dirty="0" smtClean="0"/>
              <a:t>Agenda</a:t>
            </a:r>
          </a:p>
          <a:p>
            <a:pPr lvl="1">
              <a:buClr>
                <a:schemeClr val="accent2"/>
              </a:buClr>
            </a:pPr>
            <a:r>
              <a:rPr lang="en-US" sz="1700" dirty="0"/>
              <a:t>FDM Overview</a:t>
            </a:r>
          </a:p>
          <a:p>
            <a:pPr lvl="1">
              <a:buClr>
                <a:schemeClr val="accent2"/>
              </a:buClr>
            </a:pPr>
            <a:r>
              <a:rPr lang="en-US" sz="1700" dirty="0" smtClean="0"/>
              <a:t>What </a:t>
            </a:r>
            <a:r>
              <a:rPr lang="en-US" sz="1700" dirty="0"/>
              <a:t>is a Confirmation Session</a:t>
            </a:r>
            <a:r>
              <a:rPr lang="en-US" sz="1700" dirty="0" smtClean="0"/>
              <a:t>?</a:t>
            </a:r>
          </a:p>
          <a:p>
            <a:pPr lvl="1">
              <a:buClr>
                <a:schemeClr val="accent2"/>
              </a:buClr>
            </a:pPr>
            <a:r>
              <a:rPr lang="en-US" sz="1700" dirty="0" smtClean="0"/>
              <a:t>What is a Cash Sale, Customer Invoice, and Internal Service Delivery?</a:t>
            </a:r>
            <a:endParaRPr lang="en-US" sz="1700" dirty="0"/>
          </a:p>
          <a:p>
            <a:pPr lvl="1">
              <a:buClr>
                <a:schemeClr val="accent2"/>
              </a:buClr>
            </a:pPr>
            <a:r>
              <a:rPr lang="en-US" sz="1700" dirty="0"/>
              <a:t>Benefits</a:t>
            </a:r>
          </a:p>
          <a:p>
            <a:pPr lvl="1">
              <a:buClr>
                <a:schemeClr val="accent2"/>
              </a:buClr>
            </a:pPr>
            <a:r>
              <a:rPr lang="en-US" sz="1700" dirty="0"/>
              <a:t>Workflow</a:t>
            </a:r>
          </a:p>
          <a:p>
            <a:pPr lvl="5">
              <a:buClr>
                <a:schemeClr val="accent2"/>
              </a:buClr>
            </a:pPr>
            <a:endParaRPr lang="en-US" sz="1900" dirty="0"/>
          </a:p>
          <a:p>
            <a:pPr>
              <a:buClr>
                <a:schemeClr val="accent2"/>
              </a:buClr>
            </a:pPr>
            <a:r>
              <a:rPr lang="en-US" dirty="0"/>
              <a:t>Demo of Configuration of Business Processes</a:t>
            </a:r>
          </a:p>
          <a:p>
            <a:pPr lvl="1">
              <a:buClr>
                <a:schemeClr val="accent2"/>
              </a:buClr>
            </a:pPr>
            <a:r>
              <a:rPr lang="en-US" sz="1700" dirty="0" smtClean="0"/>
              <a:t>Create Cash Sale</a:t>
            </a:r>
          </a:p>
          <a:p>
            <a:pPr lvl="1">
              <a:buClr>
                <a:schemeClr val="accent2"/>
              </a:buClr>
            </a:pPr>
            <a:r>
              <a:rPr lang="en-US" sz="1700" dirty="0" smtClean="0"/>
              <a:t>Create Customer Invoice</a:t>
            </a:r>
          </a:p>
          <a:p>
            <a:pPr lvl="1">
              <a:buClr>
                <a:schemeClr val="accent2"/>
              </a:buClr>
            </a:pPr>
            <a:r>
              <a:rPr lang="en-US" sz="1700" dirty="0" smtClean="0"/>
              <a:t>Create </a:t>
            </a:r>
            <a:r>
              <a:rPr lang="en-US" sz="1700" dirty="0" smtClean="0"/>
              <a:t>Internal Service Delivery</a:t>
            </a:r>
            <a:endParaRPr lang="en-US" sz="1700" dirty="0"/>
          </a:p>
          <a:p>
            <a:pPr marL="2570163" lvl="8" indent="0">
              <a:buClr>
                <a:schemeClr val="accent2"/>
              </a:buClr>
              <a:buNone/>
            </a:pPr>
            <a:endParaRPr lang="en-US" sz="1900" dirty="0"/>
          </a:p>
          <a:p>
            <a:pPr>
              <a:buClr>
                <a:schemeClr val="accent2"/>
              </a:buClr>
            </a:pPr>
            <a:r>
              <a:rPr lang="en-US" sz="1900" dirty="0"/>
              <a:t>Q &amp; A</a:t>
            </a:r>
          </a:p>
          <a:p>
            <a:pPr marL="365760" lvl="1" indent="0">
              <a:buClr>
                <a:schemeClr val="accent2"/>
              </a:buCl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5896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0C331D62-7499-44C6-9421-BF36ACB2C4D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2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699311"/>
            <a:ext cx="9144000" cy="865896"/>
          </a:xfrm>
        </p:spPr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BC63ADD9-A4F4-4D5C-B09D-B1EA30D56D47}" type="slidenum">
              <a:rPr lang="en-US" smtClean="0"/>
              <a:t>20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4CF8B3-B456-FD45-AA19-C68E3CA99B2F}"/>
              </a:ext>
            </a:extLst>
          </p:cNvPr>
          <p:cNvSpPr txBox="1"/>
          <p:nvPr/>
        </p:nvSpPr>
        <p:spPr>
          <a:xfrm>
            <a:off x="6011544" y="4699586"/>
            <a:ext cx="28310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workday2020@Montclair.edu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9266B2-BD9A-384E-B16A-EA5FAF7A4A9A}"/>
              </a:ext>
            </a:extLst>
          </p:cNvPr>
          <p:cNvSpPr txBox="1"/>
          <p:nvPr/>
        </p:nvSpPr>
        <p:spPr>
          <a:xfrm>
            <a:off x="2304392" y="2840009"/>
            <a:ext cx="45352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Please complete survey</a:t>
            </a:r>
          </a:p>
        </p:txBody>
      </p:sp>
    </p:spTree>
    <p:extLst>
      <p:ext uri="{BB962C8B-B14F-4D97-AF65-F5344CB8AC3E}">
        <p14:creationId xmlns:p14="http://schemas.microsoft.com/office/powerpoint/2010/main" val="496119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63B3B09-95CA-7E49-9075-5590B731A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428" y="2560989"/>
            <a:ext cx="6858000" cy="17907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675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C07D6BF-1B46-694F-8B06-C26384BB6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0562" y="231787"/>
            <a:ext cx="6858000" cy="532519"/>
          </a:xfrm>
        </p:spPr>
        <p:txBody>
          <a:bodyPr>
            <a:noAutofit/>
          </a:bodyPr>
          <a:lstStyle/>
          <a:p>
            <a:r>
              <a:rPr lang="en-US" sz="3200" b="1" u="sng" dirty="0" smtClean="0">
                <a:solidFill>
                  <a:srgbClr val="F6A01A"/>
                </a:solidFill>
              </a:rPr>
              <a:t>Ease of Use Features</a:t>
            </a:r>
            <a:endParaRPr lang="en-US" sz="3200" b="1" u="sng" dirty="0">
              <a:solidFill>
                <a:srgbClr val="F6A01A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019962-D228-8145-BCD9-B980E5C25BC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 defTabSz="685800"/>
            <a:fld id="{11F0704B-0F90-634D-AA1D-8AA61BB2890D}" type="slidenum">
              <a:rPr lang="en-US" sz="1350" smtClean="0">
                <a:solidFill>
                  <a:srgbClr val="666666"/>
                </a:solidFill>
              </a:rPr>
              <a:pPr defTabSz="685800"/>
              <a:t>3</a:t>
            </a:fld>
            <a:endParaRPr lang="en-US" sz="1350" dirty="0">
              <a:solidFill>
                <a:srgbClr val="666666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2BA122C-B8B2-485E-8378-CABDE155C393}"/>
              </a:ext>
            </a:extLst>
          </p:cNvPr>
          <p:cNvSpPr txBox="1">
            <a:spLocks/>
          </p:cNvSpPr>
          <p:nvPr/>
        </p:nvSpPr>
        <p:spPr>
          <a:xfrm>
            <a:off x="1180562" y="2668657"/>
            <a:ext cx="6858000" cy="1258181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>
              <a:solidFill>
                <a:srgbClr val="666666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5638" y="1062892"/>
            <a:ext cx="2184953" cy="1111084"/>
          </a:xfrm>
          <a:prstGeom prst="roundRect">
            <a:avLst/>
          </a:prstGeom>
          <a:ln w="15875">
            <a:solidFill>
              <a:srgbClr val="F6A0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US" sz="2400" dirty="0" smtClean="0">
                <a:solidFill>
                  <a:srgbClr val="FFFFFF"/>
                </a:solidFill>
              </a:rPr>
              <a:t>Driver Worktags</a:t>
            </a: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90311" y="3619424"/>
            <a:ext cx="3038501" cy="944473"/>
          </a:xfrm>
          <a:prstGeom prst="roundRect">
            <a:avLst/>
          </a:prstGeom>
          <a:ln w="15875">
            <a:solidFill>
              <a:srgbClr val="F6A0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US" sz="2400" dirty="0">
                <a:solidFill>
                  <a:srgbClr val="FFFFFF"/>
                </a:solidFill>
              </a:rPr>
              <a:t>Revenue  &amp; Spend Categories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28812" y="1062892"/>
            <a:ext cx="2868977" cy="968706"/>
          </a:xfrm>
          <a:prstGeom prst="roundRect">
            <a:avLst/>
          </a:prstGeom>
          <a:ln w="15875">
            <a:solidFill>
              <a:srgbClr val="F6A0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en-US" sz="2400" dirty="0">
                <a:solidFill>
                  <a:srgbClr val="FFFFFF"/>
                </a:solidFill>
              </a:rPr>
              <a:t>Inherited &amp; Related Worktags</a:t>
            </a:r>
          </a:p>
        </p:txBody>
      </p:sp>
    </p:spTree>
    <p:extLst>
      <p:ext uri="{BB962C8B-B14F-4D97-AF65-F5344CB8AC3E}">
        <p14:creationId xmlns:p14="http://schemas.microsoft.com/office/powerpoint/2010/main" val="260425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3638"/>
            <a:ext cx="9139063" cy="4626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err="1" smtClean="0"/>
              <a:t>Worktags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1F0704B-0F90-634D-AA1D-8AA61BB2890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3558924" y="2047209"/>
            <a:ext cx="1810176" cy="1098944"/>
          </a:xfrm>
          <a:prstGeom prst="ellipse">
            <a:avLst/>
          </a:prstGeom>
          <a:solidFill>
            <a:schemeClr val="tx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Drivers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Related</a:t>
            </a:r>
          </a:p>
          <a:p>
            <a:pPr algn="ctr"/>
            <a:r>
              <a:rPr lang="en-US" dirty="0" smtClean="0"/>
              <a:t>&amp; </a:t>
            </a:r>
            <a:r>
              <a:rPr lang="en-US" dirty="0" smtClean="0">
                <a:solidFill>
                  <a:srgbClr val="7030A0"/>
                </a:solidFill>
              </a:rPr>
              <a:t>Optional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6581" y="3572674"/>
            <a:ext cx="1040525" cy="673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Grant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06582" y="2766850"/>
            <a:ext cx="1040525" cy="681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Gift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843" y="4370674"/>
            <a:ext cx="2714706" cy="41829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9926" y="3690916"/>
            <a:ext cx="2405315" cy="39540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9067" y="639262"/>
            <a:ext cx="3924300" cy="413274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613900" y="1982524"/>
            <a:ext cx="1040525" cy="681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Project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803211" y="1120673"/>
            <a:ext cx="1040525" cy="68179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Cost Center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13901" y="1128822"/>
            <a:ext cx="1040525" cy="681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Cost Center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060211" y="1111812"/>
            <a:ext cx="1040525" cy="68179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Division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328575" y="1111812"/>
            <a:ext cx="1040525" cy="69065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Fund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5538278" y="1111812"/>
            <a:ext cx="1099186" cy="69245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Program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803211" y="3577102"/>
            <a:ext cx="1174899" cy="673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Spend Category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3134215" y="3577102"/>
            <a:ext cx="1341647" cy="7241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Revenue Category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6891027" y="2004190"/>
            <a:ext cx="1193848" cy="68179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Location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6891027" y="2890875"/>
            <a:ext cx="1193848" cy="68179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6853939" y="1120673"/>
            <a:ext cx="1209703" cy="68179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Expense Items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65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4"/>
          </p:nvPr>
        </p:nvSpPr>
        <p:spPr>
          <a:xfrm>
            <a:off x="464949" y="1146875"/>
            <a:ext cx="8206353" cy="3670869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rgbClr val="00B050"/>
                </a:solidFill>
                <a:latin typeface="Arial Black" panose="020B0A04020102020204" pitchFamily="34" charset="0"/>
                <a:sym typeface="Wingdings 2" panose="05020102010507070707" pitchFamily="18" charset="2"/>
              </a:rPr>
              <a:t></a:t>
            </a:r>
            <a:endParaRPr lang="en-US" sz="4800" b="1" dirty="0" smtClean="0">
              <a:solidFill>
                <a:srgbClr val="00B050"/>
              </a:solidFill>
              <a:latin typeface="Arial Black" panose="020B0A04020102020204" pitchFamily="34" charset="0"/>
            </a:endParaRP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An Introduction to </a:t>
            </a:r>
            <a:r>
              <a:rPr lang="en-US" dirty="0"/>
              <a:t>Workday key concepts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/>
              <a:t>A demonstration of the system configurations of business processes that have been built so far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A </a:t>
            </a:r>
            <a:r>
              <a:rPr lang="en-US" dirty="0"/>
              <a:t>visualization of the </a:t>
            </a:r>
            <a:r>
              <a:rPr lang="en-US" dirty="0" smtClean="0"/>
              <a:t>system for the end users</a:t>
            </a:r>
            <a:endParaRPr lang="en-US" dirty="0"/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An opportunity </a:t>
            </a:r>
            <a:r>
              <a:rPr lang="en-US" dirty="0"/>
              <a:t>for you to see the features of the system and share that information with your colleagues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Confirmation </a:t>
            </a:r>
            <a:r>
              <a:rPr lang="en-US" dirty="0" smtClean="0"/>
              <a:t>Session </a:t>
            </a:r>
            <a:r>
              <a:rPr lang="en-US" b="1" i="1" dirty="0" smtClean="0"/>
              <a:t>is</a:t>
            </a:r>
            <a:endParaRPr lang="en-US" b="1" i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755D240F-544C-45DA-A4F8-AC043DFB47B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7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Confirmation </a:t>
            </a:r>
            <a:r>
              <a:rPr lang="en-US" dirty="0" smtClean="0"/>
              <a:t>Session </a:t>
            </a:r>
            <a:r>
              <a:rPr lang="en-US" i="1" dirty="0" smtClean="0"/>
              <a:t>is</a:t>
            </a:r>
            <a:r>
              <a:rPr lang="en-US" dirty="0" smtClean="0"/>
              <a:t> </a:t>
            </a:r>
            <a:r>
              <a:rPr lang="en-US" b="1" i="1" dirty="0" smtClean="0"/>
              <a:t>not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755D240F-544C-45DA-A4F8-AC043DFB47BD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1DE3A447-9976-B24E-B840-2173237E8E3D}"/>
              </a:ext>
            </a:extLst>
          </p:cNvPr>
          <p:cNvSpPr txBox="1">
            <a:spLocks/>
          </p:cNvSpPr>
          <p:nvPr/>
        </p:nvSpPr>
        <p:spPr>
          <a:xfrm>
            <a:off x="557939" y="968644"/>
            <a:ext cx="8059119" cy="3838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20040" marR="0" indent="-320040" algn="l" defTabSz="914378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F38B00"/>
              </a:buClr>
              <a:buSzTx/>
              <a:buFont typeface="Arial" panose="020B0604020202020204" pitchFamily="34" charset="0"/>
              <a:buChar char="•"/>
              <a:tabLst/>
              <a:defRPr lang="en-US" sz="20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685800" marR="0" indent="-32004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38B00"/>
              </a:buClr>
              <a:buSzTx/>
              <a:buFont typeface="Arial" panose="020B0604020202020204" pitchFamily="34" charset="0"/>
              <a:buChar char="‒"/>
              <a:tabLst/>
              <a:defRPr lang="en-US" sz="16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005840" marR="0" indent="-32004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38B00"/>
              </a:buClr>
              <a:buSzTx/>
              <a:buFont typeface="Wingdings" panose="05000000000000000000" pitchFamily="2" charset="2"/>
              <a:buChar char="§"/>
              <a:tabLst/>
              <a:defRPr lang="en-US" sz="1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Clr>
                <a:srgbClr val="5D87A1"/>
              </a:buClr>
              <a:buFont typeface="Arial" pitchFamily="34" charset="0"/>
              <a:buChar char="–"/>
              <a:defRPr sz="1350" kern="120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Clr>
                <a:srgbClr val="5D87A1"/>
              </a:buClr>
              <a:buFont typeface="Arial" pitchFamily="34" charset="0"/>
              <a:buChar char="»"/>
              <a:defRPr sz="1350" kern="120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dirty="0" smtClean="0">
                <a:solidFill>
                  <a:srgbClr val="FF0000"/>
                </a:solidFill>
                <a:sym typeface="Wingdings 2" panose="05020102010507070707" pitchFamily="18" charset="2"/>
              </a:rPr>
              <a:t></a:t>
            </a:r>
            <a:endParaRPr lang="en-US" sz="4800" dirty="0">
              <a:solidFill>
                <a:srgbClr val="FF0000"/>
              </a:solidFill>
            </a:endParaRPr>
          </a:p>
          <a:p>
            <a:pPr>
              <a:buClr>
                <a:srgbClr val="FF0000"/>
              </a:buClr>
              <a:buFont typeface="Wingdings 2" panose="05020102010507070707" pitchFamily="18" charset="2"/>
              <a:buChar char="V"/>
            </a:pPr>
            <a:r>
              <a:rPr lang="en-US" dirty="0" smtClean="0"/>
              <a:t>Time </a:t>
            </a:r>
            <a:r>
              <a:rPr lang="en-US" dirty="0"/>
              <a:t>for redesign</a:t>
            </a:r>
          </a:p>
          <a:p>
            <a:pPr>
              <a:buClr>
                <a:srgbClr val="FF0000"/>
              </a:buClr>
              <a:buFont typeface="Wingdings 2" panose="05020102010507070707" pitchFamily="18" charset="2"/>
              <a:buChar char="V"/>
            </a:pPr>
            <a:r>
              <a:rPr lang="en-US" dirty="0" smtClean="0"/>
              <a:t>Formal </a:t>
            </a:r>
            <a:r>
              <a:rPr lang="en-US" dirty="0"/>
              <a:t>testing</a:t>
            </a:r>
          </a:p>
          <a:p>
            <a:pPr>
              <a:buClr>
                <a:srgbClr val="FF0000"/>
              </a:buClr>
              <a:buFont typeface="Wingdings 2" panose="05020102010507070707" pitchFamily="18" charset="2"/>
              <a:buChar char="V"/>
            </a:pPr>
            <a:r>
              <a:rPr lang="en-US" dirty="0"/>
              <a:t>V</a:t>
            </a:r>
            <a:r>
              <a:rPr lang="en-US" dirty="0" smtClean="0"/>
              <a:t>alidating </a:t>
            </a:r>
            <a:r>
              <a:rPr lang="en-US" dirty="0"/>
              <a:t>customer data</a:t>
            </a:r>
          </a:p>
          <a:p>
            <a:pPr>
              <a:buClr>
                <a:srgbClr val="FF0000"/>
              </a:buClr>
              <a:buFont typeface="Wingdings 2" panose="05020102010507070707" pitchFamily="18" charset="2"/>
              <a:buChar char="V"/>
            </a:pPr>
            <a:r>
              <a:rPr lang="en-US" dirty="0"/>
              <a:t>T</a:t>
            </a:r>
            <a:r>
              <a:rPr lang="en-US" dirty="0" smtClean="0"/>
              <a:t>raining </a:t>
            </a:r>
            <a:r>
              <a:rPr lang="en-US" dirty="0"/>
              <a:t>of SME’s or any other Customer staff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57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10311" y="1057416"/>
            <a:ext cx="8570551" cy="3722139"/>
          </a:xfrm>
        </p:spPr>
        <p:txBody>
          <a:bodyPr/>
          <a:lstStyle/>
          <a:p>
            <a:r>
              <a:rPr lang="en-US" dirty="0" smtClean="0"/>
              <a:t>What is a Cash Sale?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A business process that replaces the Cash Receipt Transmittal Form (CRM).  It is a paperless transaction that records a sale and payment as a single transaction.  There is no accounts receivable recorded and as such is not applied directly to a customer invoice.  </a:t>
            </a:r>
          </a:p>
          <a:p>
            <a:pPr marL="36576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Despite its name, payment methods other than cash can be used.  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Cash Sales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Workday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7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3E12BF1-FD08-B044-B80A-82AB630CEF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7468" y="1004426"/>
            <a:ext cx="3798552" cy="3722139"/>
          </a:xfrm>
          <a:noFill/>
          <a:ln w="15875"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u="sng" dirty="0"/>
              <a:t>Current</a:t>
            </a: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endParaRPr lang="en-US" sz="800" dirty="0"/>
          </a:p>
          <a:p>
            <a:r>
              <a:rPr lang="en-US" dirty="0" smtClean="0"/>
              <a:t>Manual process</a:t>
            </a:r>
            <a:endParaRPr lang="en-US" dirty="0"/>
          </a:p>
          <a:p>
            <a:r>
              <a:rPr lang="en-US" dirty="0" smtClean="0"/>
              <a:t>Paper driven (cash transmittal –CRM- form)</a:t>
            </a:r>
            <a:endParaRPr lang="en-US" dirty="0"/>
          </a:p>
          <a:p>
            <a:r>
              <a:rPr lang="en-US" dirty="0" smtClean="0"/>
              <a:t>Difficult </a:t>
            </a:r>
            <a:r>
              <a:rPr lang="en-US" dirty="0"/>
              <a:t>to </a:t>
            </a:r>
            <a:r>
              <a:rPr lang="en-US" dirty="0" smtClean="0"/>
              <a:t>track / report</a:t>
            </a:r>
          </a:p>
          <a:p>
            <a:r>
              <a:rPr lang="en-US" dirty="0" smtClean="0"/>
              <a:t>Delays in revenue being recorded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1EB5F95-FB47-2E41-89C7-226D9F06F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Cash Sale Benefits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7B33A6-D90F-F04F-B7EB-D758D1888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Workday Confidential</a:t>
            </a:r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12FA7C2F-A880-D142-8042-02A1E1226F2C}"/>
              </a:ext>
            </a:extLst>
          </p:cNvPr>
          <p:cNvSpPr txBox="1">
            <a:spLocks/>
          </p:cNvSpPr>
          <p:nvPr/>
        </p:nvSpPr>
        <p:spPr>
          <a:xfrm>
            <a:off x="4804475" y="1004427"/>
            <a:ext cx="3828081" cy="3722139"/>
          </a:xfrm>
          <a:prstGeom prst="rect">
            <a:avLst/>
          </a:prstGeom>
          <a:ln w="15875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20040" marR="0" indent="-320040" algn="l" defTabSz="914378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F38B00"/>
              </a:buClr>
              <a:buSzTx/>
              <a:buFont typeface="Arial" panose="020B0604020202020204" pitchFamily="34" charset="0"/>
              <a:buChar char="•"/>
              <a:tabLst/>
              <a:defRPr lang="en-US" sz="20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685800" marR="0" indent="-32004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38B00"/>
              </a:buClr>
              <a:buSzTx/>
              <a:buFont typeface="Arial" panose="020B0604020202020204" pitchFamily="34" charset="0"/>
              <a:buChar char="‒"/>
              <a:tabLst/>
              <a:defRPr lang="en-US" sz="16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2pPr>
            <a:lvl3pPr marL="1005840" marR="0" indent="-32004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38B00"/>
              </a:buClr>
              <a:buSzTx/>
              <a:buFont typeface="Wingdings" panose="05000000000000000000" pitchFamily="2" charset="2"/>
              <a:buChar char="§"/>
              <a:tabLst/>
              <a:defRPr lang="en-US" sz="1400" kern="120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Clr>
                <a:srgbClr val="5D87A1"/>
              </a:buClr>
              <a:buFont typeface="Arial" pitchFamily="34" charset="0"/>
              <a:buChar char="–"/>
              <a:defRPr sz="1350" kern="120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Clr>
                <a:srgbClr val="5D87A1"/>
              </a:buClr>
              <a:buFont typeface="Arial" pitchFamily="34" charset="0"/>
              <a:buChar char="»"/>
              <a:defRPr sz="1350" kern="1200">
                <a:solidFill>
                  <a:schemeClr val="bg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u="sng" dirty="0"/>
              <a:t>Future	</a:t>
            </a:r>
            <a:endParaRPr lang="en-US" u="sng" dirty="0" smtClean="0"/>
          </a:p>
          <a:p>
            <a:pPr marL="0" indent="0">
              <a:buNone/>
            </a:pPr>
            <a:endParaRPr lang="en-US" sz="800" u="sng" dirty="0"/>
          </a:p>
          <a:p>
            <a:r>
              <a:rPr lang="en-US" dirty="0"/>
              <a:t>Trackable</a:t>
            </a:r>
          </a:p>
          <a:p>
            <a:r>
              <a:rPr lang="en-US" dirty="0"/>
              <a:t>Transparency/Clarity in the process</a:t>
            </a:r>
          </a:p>
          <a:p>
            <a:r>
              <a:rPr lang="en-US" dirty="0" smtClean="0"/>
              <a:t>Simplified process</a:t>
            </a:r>
            <a:endParaRPr lang="en-US" dirty="0"/>
          </a:p>
          <a:p>
            <a:r>
              <a:rPr lang="en-US" dirty="0" smtClean="0"/>
              <a:t>Immediate recording of revenue upon approval</a:t>
            </a:r>
            <a:endParaRPr lang="en-US" dirty="0"/>
          </a:p>
          <a:p>
            <a:r>
              <a:rPr lang="en-US" dirty="0"/>
              <a:t>Reporting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36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Straight Arrow Connector 63"/>
          <p:cNvCxnSpPr/>
          <p:nvPr/>
        </p:nvCxnSpPr>
        <p:spPr>
          <a:xfrm flipV="1">
            <a:off x="7121578" y="3110592"/>
            <a:ext cx="0" cy="282847"/>
          </a:xfrm>
          <a:prstGeom prst="straightConnector1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3649436" y="4253948"/>
            <a:ext cx="1196758" cy="3501"/>
          </a:xfrm>
          <a:prstGeom prst="straightConnector1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30" idx="1"/>
          </p:cNvCxnSpPr>
          <p:nvPr/>
        </p:nvCxnSpPr>
        <p:spPr>
          <a:xfrm>
            <a:off x="2270506" y="2427844"/>
            <a:ext cx="818745" cy="3555"/>
          </a:xfrm>
          <a:prstGeom prst="straightConnector1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6054237" y="1728241"/>
            <a:ext cx="2134683" cy="136627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833058" y="3544005"/>
            <a:ext cx="2335185" cy="139609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1836964" y="3555899"/>
            <a:ext cx="2130879" cy="1396098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089251" y="1675938"/>
            <a:ext cx="2146241" cy="151092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27" name="Pentagon 26"/>
          <p:cNvSpPr/>
          <p:nvPr/>
        </p:nvSpPr>
        <p:spPr>
          <a:xfrm rot="5400000">
            <a:off x="5310251" y="1885395"/>
            <a:ext cx="748660" cy="45719"/>
          </a:xfrm>
          <a:prstGeom prst="homePlate">
            <a:avLst/>
          </a:prstGeom>
          <a:solidFill>
            <a:schemeClr val="tx2"/>
          </a:solidFill>
          <a:ln w="19050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C1CC597-9EBC-2F4B-AB7E-9734F18E4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764"/>
            <a:ext cx="9144000" cy="916685"/>
          </a:xfrm>
        </p:spPr>
        <p:txBody>
          <a:bodyPr>
            <a:normAutofit/>
          </a:bodyPr>
          <a:lstStyle/>
          <a:p>
            <a:r>
              <a:rPr lang="en-US" dirty="0" smtClean="0"/>
              <a:t>Cash Sales Business </a:t>
            </a:r>
            <a:r>
              <a:rPr lang="en-US" dirty="0"/>
              <a:t>Process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FC8B81-1E54-1C41-95E3-6C5CB9D85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Workday Confidential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1245" y="1678867"/>
            <a:ext cx="2146265" cy="151554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0033" y="2021141"/>
            <a:ext cx="1868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{Initiator} Cost center finance specialist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76996" y="3861533"/>
            <a:ext cx="204730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/>
              <a:t>Deposit </a:t>
            </a:r>
            <a:r>
              <a:rPr lang="en-US" sz="1500" dirty="0" smtClean="0"/>
              <a:t>is made with Bank by Cashier’s office.</a:t>
            </a:r>
            <a:endParaRPr lang="en-US" sz="1500" dirty="0"/>
          </a:p>
        </p:txBody>
      </p:sp>
      <p:sp>
        <p:nvSpPr>
          <p:cNvPr id="23" name="TextBox 22"/>
          <p:cNvSpPr txBox="1"/>
          <p:nvPr/>
        </p:nvSpPr>
        <p:spPr>
          <a:xfrm>
            <a:off x="3235851" y="2086193"/>
            <a:ext cx="1868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{</a:t>
            </a:r>
            <a:r>
              <a:rPr lang="en-US" sz="1600" dirty="0" smtClean="0"/>
              <a:t>Approver 1}  </a:t>
            </a:r>
            <a:r>
              <a:rPr lang="en-US" sz="1600" dirty="0"/>
              <a:t>Cost center manager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64625" y="3933473"/>
            <a:ext cx="1868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Revenue is recorded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19207" y="2118988"/>
            <a:ext cx="24980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{Approver 2} Deposit </a:t>
            </a:r>
            <a:r>
              <a:rPr lang="en-US" sz="1600" dirty="0" smtClean="0"/>
              <a:t>payment specialist</a:t>
            </a:r>
            <a:endParaRPr lang="en-US" sz="1600" dirty="0"/>
          </a:p>
        </p:txBody>
      </p:sp>
      <p:cxnSp>
        <p:nvCxnSpPr>
          <p:cNvPr id="49" name="Straight Connector 48"/>
          <p:cNvCxnSpPr/>
          <p:nvPr/>
        </p:nvCxnSpPr>
        <p:spPr>
          <a:xfrm>
            <a:off x="2906486" y="3393439"/>
            <a:ext cx="4215092" cy="4852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2906486" y="3393439"/>
            <a:ext cx="0" cy="162460"/>
          </a:xfrm>
          <a:prstGeom prst="straightConnector1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ounded Rectangle 68"/>
          <p:cNvSpPr/>
          <p:nvPr/>
        </p:nvSpPr>
        <p:spPr>
          <a:xfrm>
            <a:off x="5104539" y="1019744"/>
            <a:ext cx="1394860" cy="60686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1440" indent="-91440" algn="ctr">
              <a:spcBef>
                <a:spcPts val="1200"/>
              </a:spcBef>
              <a:buClr>
                <a:schemeClr val="tx2"/>
              </a:buClr>
            </a:pPr>
            <a:endParaRPr lang="en-US" sz="1600" dirty="0" smtClean="0">
              <a:solidFill>
                <a:schemeClr val="accent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145988" y="1030787"/>
            <a:ext cx="13534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Notification of approval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5235492" y="2436639"/>
            <a:ext cx="818745" cy="3555"/>
          </a:xfrm>
          <a:prstGeom prst="straightConnector1">
            <a:avLst/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8059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HIDDEN" val="1"/>
</p:tagLst>
</file>

<file path=ppt/theme/theme1.xml><?xml version="1.0" encoding="utf-8"?>
<a:theme xmlns:a="http://schemas.openxmlformats.org/drawingml/2006/main" name="Workday_2016 Corporate Template">
  <a:themeElements>
    <a:clrScheme name="Workday 2016 New Template Colors NEW ORDER">
      <a:dk1>
        <a:srgbClr val="666666"/>
      </a:dk1>
      <a:lt1>
        <a:srgbClr val="FFFFFF"/>
      </a:lt1>
      <a:dk2>
        <a:srgbClr val="005CB9"/>
      </a:dk2>
      <a:lt2>
        <a:srgbClr val="F38B00"/>
      </a:lt2>
      <a:accent1>
        <a:srgbClr val="005CB9"/>
      </a:accent1>
      <a:accent2>
        <a:srgbClr val="FFDB00"/>
      </a:accent2>
      <a:accent3>
        <a:srgbClr val="9ACAEB"/>
      </a:accent3>
      <a:accent4>
        <a:srgbClr val="77BC1F"/>
      </a:accent4>
      <a:accent5>
        <a:srgbClr val="40B4E5"/>
      </a:accent5>
      <a:accent6>
        <a:srgbClr val="FF671B"/>
      </a:accent6>
      <a:hlink>
        <a:srgbClr val="77C9FF"/>
      </a:hlink>
      <a:folHlink>
        <a:srgbClr val="51AEF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19050">
          <a:solidFill>
            <a:schemeClr val="accent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marL="91440" indent="-91440" algn="ctr">
          <a:spcBef>
            <a:spcPts val="1200"/>
          </a:spcBef>
          <a:buClr>
            <a:schemeClr val="tx2"/>
          </a:buClr>
          <a:defRPr sz="1600" dirty="0" smtClean="0">
            <a:solidFill>
              <a:schemeClr val="accent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600" dirty="0" smtClean="0">
            <a:solidFill>
              <a:schemeClr val="bg1">
                <a:lumMod val="50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Workday Corporate PowerPoint Template 16x9 WIP 042216" id="{7985A22E-033E-430D-BBDF-52EB5E7F6DAC}" vid="{17E83A62-670C-4B81-ADB8-9BBE658489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8E4B2C7792304B8BE6A35C52DA097F" ma:contentTypeVersion="1" ma:contentTypeDescription="Create a new document." ma:contentTypeScope="" ma:versionID="5dbd325b4817a44a651219e2c8101c22">
  <xsd:schema xmlns:xsd="http://www.w3.org/2001/XMLSchema" xmlns:xs="http://www.w3.org/2001/XMLSchema" xmlns:p="http://schemas.microsoft.com/office/2006/metadata/properties" xmlns:ns3="f0af748b-6ed4-4b97-806e-35d3345c10a3" targetNamespace="http://schemas.microsoft.com/office/2006/metadata/properties" ma:root="true" ma:fieldsID="42bd8d82b7c8c8eb71c000c46cd65f2a" ns3:_="">
    <xsd:import namespace="f0af748b-6ed4-4b97-806e-35d3345c10a3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af748b-6ed4-4b97-806e-35d3345c10a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42BAC48-EB55-4749-9E88-095BF381F9A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49CB07-DBF7-42F7-ABF3-FE79AE2FAB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af748b-6ed4-4b97-806e-35d3345c10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A58720-54C9-4268-B55A-2E1977496D66}">
  <ds:schemaRefs>
    <ds:schemaRef ds:uri="f0af748b-6ed4-4b97-806e-35d3345c10a3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63601</TotalTime>
  <Words>890</Words>
  <Application>Microsoft Office PowerPoint</Application>
  <PresentationFormat>On-screen Show (16:9)</PresentationFormat>
  <Paragraphs>201</Paragraphs>
  <Slides>20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 Black</vt:lpstr>
      <vt:lpstr>Calibri</vt:lpstr>
      <vt:lpstr>Wingdings</vt:lpstr>
      <vt:lpstr>Wingdings 2</vt:lpstr>
      <vt:lpstr>Workday_2016 Corporate Template</vt:lpstr>
      <vt:lpstr>   Cash Sales / Customer Accounts / Internal Service Delivery Confirmation Session  June 6, 2019 </vt:lpstr>
      <vt:lpstr>Agenda</vt:lpstr>
      <vt:lpstr>      </vt:lpstr>
      <vt:lpstr>Worktags</vt:lpstr>
      <vt:lpstr>A Confirmation Session is</vt:lpstr>
      <vt:lpstr>A Confirmation Session is not </vt:lpstr>
      <vt:lpstr>Cash Sales</vt:lpstr>
      <vt:lpstr>Cash Sale Benefits</vt:lpstr>
      <vt:lpstr>Cash Sales Business Process</vt:lpstr>
      <vt:lpstr>Demo – Cash Sales</vt:lpstr>
      <vt:lpstr>Customer Invoices</vt:lpstr>
      <vt:lpstr>Customer Invoice Benefits</vt:lpstr>
      <vt:lpstr>Customer Invoice Business Process</vt:lpstr>
      <vt:lpstr>Demo – Create Customer Invoice</vt:lpstr>
      <vt:lpstr>Internal Service Delivery</vt:lpstr>
      <vt:lpstr>Internal Service Benefits</vt:lpstr>
      <vt:lpstr>Internal Service Delivery Business Process</vt:lpstr>
      <vt:lpstr>Demo – Create Internal Service Delivery</vt:lpstr>
      <vt:lpstr>Q &amp; A</vt:lpstr>
      <vt:lpstr>THANK YOU!</vt:lpstr>
    </vt:vector>
  </TitlesOfParts>
  <Company>Workday, Inc.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Creative Services</dc:creator>
  <cp:lastModifiedBy>Anna Kolbik</cp:lastModifiedBy>
  <cp:revision>1162</cp:revision>
  <cp:lastPrinted>2019-06-04T16:37:04Z</cp:lastPrinted>
  <dcterms:created xsi:type="dcterms:W3CDTF">2012-10-01T21:02:18Z</dcterms:created>
  <dcterms:modified xsi:type="dcterms:W3CDTF">2019-06-05T16:16:11Z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0x010100EF8E4B2C7792304B8BE6A35C52DA097F</vt:lpwstr>
  </property>
</Properties>
</file>